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8" r:id="rId4"/>
    <p:sldMasterId id="2147483819" r:id="rId5"/>
  </p:sldMasterIdLst>
  <p:notesMasterIdLst>
    <p:notesMasterId r:id="rId56"/>
  </p:notesMasterIdLst>
  <p:handoutMasterIdLst>
    <p:handoutMasterId r:id="rId57"/>
  </p:handoutMasterIdLst>
  <p:sldIdLst>
    <p:sldId id="1129" r:id="rId6"/>
    <p:sldId id="1137" r:id="rId7"/>
    <p:sldId id="1131" r:id="rId8"/>
    <p:sldId id="1130" r:id="rId9"/>
    <p:sldId id="1051" r:id="rId10"/>
    <p:sldId id="1052" r:id="rId11"/>
    <p:sldId id="1053" r:id="rId12"/>
    <p:sldId id="1054" r:id="rId13"/>
    <p:sldId id="1055" r:id="rId14"/>
    <p:sldId id="1056" r:id="rId15"/>
    <p:sldId id="1057" r:id="rId16"/>
    <p:sldId id="1058" r:id="rId17"/>
    <p:sldId id="1077" r:id="rId18"/>
    <p:sldId id="1059" r:id="rId19"/>
    <p:sldId id="1060" r:id="rId20"/>
    <p:sldId id="1116" r:id="rId21"/>
    <p:sldId id="1074" r:id="rId22"/>
    <p:sldId id="1104" r:id="rId23"/>
    <p:sldId id="1132" r:id="rId24"/>
    <p:sldId id="1061" r:id="rId25"/>
    <p:sldId id="1062" r:id="rId26"/>
    <p:sldId id="1111" r:id="rId27"/>
    <p:sldId id="1063" r:id="rId28"/>
    <p:sldId id="1064" r:id="rId29"/>
    <p:sldId id="1047" r:id="rId30"/>
    <p:sldId id="1045" r:id="rId31"/>
    <p:sldId id="1046" r:id="rId32"/>
    <p:sldId id="1048" r:id="rId33"/>
    <p:sldId id="1081" r:id="rId34"/>
    <p:sldId id="1049" r:id="rId35"/>
    <p:sldId id="955" r:id="rId36"/>
    <p:sldId id="1085" r:id="rId37"/>
    <p:sldId id="1108" r:id="rId38"/>
    <p:sldId id="991" r:id="rId39"/>
    <p:sldId id="557" r:id="rId40"/>
    <p:sldId id="558" r:id="rId41"/>
    <p:sldId id="559" r:id="rId42"/>
    <p:sldId id="561" r:id="rId43"/>
    <p:sldId id="1120" r:id="rId44"/>
    <p:sldId id="1121" r:id="rId45"/>
    <p:sldId id="1126" r:id="rId46"/>
    <p:sldId id="1122" r:id="rId47"/>
    <p:sldId id="1123" r:id="rId48"/>
    <p:sldId id="1124" r:id="rId49"/>
    <p:sldId id="1125" r:id="rId50"/>
    <p:sldId id="1127" r:id="rId51"/>
    <p:sldId id="1103" r:id="rId52"/>
    <p:sldId id="1067" r:id="rId53"/>
    <p:sldId id="1068" r:id="rId54"/>
    <p:sldId id="1070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5-Corporate-Template-Dark" id="{1A541065-8A76-194D-9217-B20A08F697F7}">
          <p14:sldIdLst>
            <p14:sldId id="1129"/>
            <p14:sldId id="1137"/>
          </p14:sldIdLst>
        </p14:section>
        <p14:section name="F5-Corporate-Template-Light" id="{E78A2A12-D5FA-9647-A5C6-3DF91062B752}">
          <p14:sldIdLst>
            <p14:sldId id="1131"/>
            <p14:sldId id="1130"/>
            <p14:sldId id="1051"/>
            <p14:sldId id="1052"/>
            <p14:sldId id="1053"/>
            <p14:sldId id="1054"/>
            <p14:sldId id="1055"/>
            <p14:sldId id="1056"/>
            <p14:sldId id="1057"/>
            <p14:sldId id="1058"/>
            <p14:sldId id="1077"/>
            <p14:sldId id="1059"/>
            <p14:sldId id="1060"/>
            <p14:sldId id="1116"/>
            <p14:sldId id="1074"/>
            <p14:sldId id="1104"/>
            <p14:sldId id="1132"/>
            <p14:sldId id="1061"/>
            <p14:sldId id="1062"/>
            <p14:sldId id="1111"/>
            <p14:sldId id="1063"/>
            <p14:sldId id="1064"/>
          </p14:sldIdLst>
        </p14:section>
        <p14:section name="Design Examples" id="{DBA3C736-A100-D948-8FD1-D2365CC0FD6B}">
          <p14:sldIdLst>
            <p14:sldId id="1047"/>
            <p14:sldId id="1045"/>
            <p14:sldId id="1046"/>
            <p14:sldId id="1048"/>
            <p14:sldId id="1081"/>
            <p14:sldId id="1049"/>
            <p14:sldId id="955"/>
          </p14:sldIdLst>
        </p14:section>
        <p14:section name="Photography" id="{1255EDAC-CA27-2344-A036-E752FCFE5DF9}">
          <p14:sldIdLst>
            <p14:sldId id="1085"/>
            <p14:sldId id="1108"/>
          </p14:sldIdLst>
        </p14:section>
        <p14:section name="F5 Icons v1 2016" id="{CF48E5CB-928B-4009-BBA4-7659E9193CA6}">
          <p14:sldIdLst>
            <p14:sldId id="991"/>
            <p14:sldId id="557"/>
            <p14:sldId id="558"/>
            <p14:sldId id="559"/>
            <p14:sldId id="561"/>
            <p14:sldId id="1120"/>
            <p14:sldId id="1121"/>
            <p14:sldId id="1126"/>
            <p14:sldId id="1122"/>
            <p14:sldId id="1123"/>
            <p14:sldId id="1124"/>
            <p14:sldId id="1125"/>
            <p14:sldId id="1127"/>
            <p14:sldId id="1103"/>
          </p14:sldIdLst>
        </p14:section>
        <p14:section name="Template Recommendations" id="{42B94FF2-FAF9-A440-B43F-F112B6AB7CE2}">
          <p14:sldIdLst>
            <p14:sldId id="1067"/>
            <p14:sldId id="1068"/>
            <p14:sldId id="107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nnifer League" initials="JL" lastIdx="6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002B"/>
    <a:srgbClr val="D60000"/>
    <a:srgbClr val="EE7674"/>
    <a:srgbClr val="FFFFFF"/>
    <a:srgbClr val="EE393A"/>
    <a:srgbClr val="DA1F1E"/>
    <a:srgbClr val="323B46"/>
    <a:srgbClr val="ECEDEF"/>
    <a:srgbClr val="E55D5B"/>
    <a:srgbClr val="DAD3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4C1A8A3-306A-4EB7-A6B1-4F7E0EB9C5D6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72" autoAdjust="0"/>
    <p:restoredTop sz="96271" autoAdjust="0"/>
  </p:normalViewPr>
  <p:slideViewPr>
    <p:cSldViewPr snapToGrid="0" showGuides="1">
      <p:cViewPr varScale="1">
        <p:scale>
          <a:sx n="145" d="100"/>
          <a:sy n="145" d="100"/>
        </p:scale>
        <p:origin x="200" y="392"/>
      </p:cViewPr>
      <p:guideLst/>
    </p:cSldViewPr>
  </p:slideViewPr>
  <p:outlineViewPr>
    <p:cViewPr>
      <p:scale>
        <a:sx n="33" d="100"/>
        <a:sy n="33" d="100"/>
      </p:scale>
      <p:origin x="0" y="-24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3" d="100"/>
        <a:sy n="63" d="100"/>
      </p:scale>
      <p:origin x="0" y="-1512"/>
    </p:cViewPr>
  </p:sorterViewPr>
  <p:notesViewPr>
    <p:cSldViewPr snapToGrid="0" showGuides="1">
      <p:cViewPr varScale="1">
        <p:scale>
          <a:sx n="88" d="100"/>
          <a:sy n="88" d="100"/>
        </p:scale>
        <p:origin x="387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61" Type="http://schemas.openxmlformats.org/officeDocument/2006/relationships/theme" Target="theme/theme1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bg1">
                  <a:lumMod val="65000"/>
                  <a:alpha val="61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383-4556-86C7-95BF7E36CD3F}"/>
              </c:ext>
            </c:extLst>
          </c:dPt>
          <c:dPt>
            <c:idx val="1"/>
            <c:bubble3D val="0"/>
            <c:spPr>
              <a:solidFill>
                <a:srgbClr val="E4002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383-4556-86C7-95BF7E36CD3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383-4556-86C7-95BF7E36CD3F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383-4556-86C7-95BF7E36CD3F}"/>
              </c:ext>
            </c:extLst>
          </c:dPt>
          <c:cat>
            <c:strRef>
              <c:f>Sheet1!$A$2:$A$5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383-4556-86C7-95BF7E36CD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bg1">
                  <a:lumMod val="65000"/>
                  <a:alpha val="61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17-4717-9368-BE6791EDDB8C}"/>
              </c:ext>
            </c:extLst>
          </c:dPt>
          <c:dPt>
            <c:idx val="1"/>
            <c:bubble3D val="0"/>
            <c:spPr>
              <a:solidFill>
                <a:srgbClr val="E4002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17-4717-9368-BE6791EDDB8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917-4717-9368-BE6791EDDB8C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917-4717-9368-BE6791EDDB8C}"/>
              </c:ext>
            </c:extLst>
          </c:dPt>
          <c:cat>
            <c:strRef>
              <c:f>Sheet1!$A$2:$A$5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917-4717-9368-BE6791EDDB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tx2">
                  <a:alpha val="14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684-4BCC-A094-3C99FEBD76DF}"/>
              </c:ext>
            </c:extLst>
          </c:dPt>
          <c:dPt>
            <c:idx val="1"/>
            <c:bubble3D val="0"/>
            <c:spPr>
              <a:solidFill>
                <a:srgbClr val="E4002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684-4BCC-A094-3C99FEBD76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684-4BCC-A094-3C99FEBD76DF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684-4BCC-A094-3C99FEBD76DF}"/>
              </c:ext>
            </c:extLst>
          </c:dPt>
          <c:cat>
            <c:strRef>
              <c:f>Sheet1!$A$2:$A$5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684-4BCC-A094-3C99FEBD76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tx2">
                  <a:alpha val="14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F03-4DFA-82DF-830D9F30406F}"/>
              </c:ext>
            </c:extLst>
          </c:dPt>
          <c:dPt>
            <c:idx val="1"/>
            <c:bubble3D val="0"/>
            <c:spPr>
              <a:solidFill>
                <a:srgbClr val="E4002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03-4DFA-82DF-830D9F30406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F03-4DFA-82DF-830D9F30406F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F03-4DFA-82DF-830D9F30406F}"/>
              </c:ext>
            </c:extLst>
          </c:dPt>
          <c:cat>
            <c:strRef>
              <c:f>Sheet1!$A$2:$A$5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03-4DFA-82DF-830D9F3040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tx2">
                  <a:alpha val="14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360-4BC9-9702-4AB4127A490E}"/>
              </c:ext>
            </c:extLst>
          </c:dPt>
          <c:dPt>
            <c:idx val="1"/>
            <c:bubble3D val="0"/>
            <c:spPr>
              <a:solidFill>
                <a:srgbClr val="E4002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360-4BC9-9702-4AB4127A490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360-4BC9-9702-4AB4127A490E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360-4BC9-9702-4AB4127A490E}"/>
              </c:ext>
            </c:extLst>
          </c:dPt>
          <c:cat>
            <c:strRef>
              <c:f>Sheet1!$A$2:$A$5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360-4BC9-9702-4AB4127A49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all" spc="120" normalizeH="0" baseline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CHART</a:t>
            </a:r>
            <a:r>
              <a:rPr lang="en-US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 TITLE </a:t>
            </a:r>
            <a:endParaRPr lang="en-US" dirty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all" spc="120" normalizeH="0" baseline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E4002B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3820462598425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FEC-41AA-9E05-83024DB461BD}"/>
                </c:ext>
              </c:extLst>
            </c:dLbl>
            <c:dLbl>
              <c:idx val="1"/>
              <c:layout>
                <c:manualLayout>
                  <c:x val="0.23475332185039399"/>
                  <c:y val="-8.5936501967692597E-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EC-41AA-9E05-83024DB461BD}"/>
                </c:ext>
              </c:extLst>
            </c:dLbl>
            <c:dLbl>
              <c:idx val="2"/>
              <c:layout>
                <c:manualLayout>
                  <c:x val="0.31658267716535399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FEC-41AA-9E05-83024DB461BD}"/>
                </c:ext>
              </c:extLst>
            </c:dLbl>
            <c:dLbl>
              <c:idx val="3"/>
              <c:layout>
                <c:manualLayout>
                  <c:x val="0.39997465551181099"/>
                  <c:y val="-4.29682509838435E-1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FEC-41AA-9E05-83024DB461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sz="2400" b="0" i="0" u="none" strike="noStrike" kern="1200" baseline="0">
                    <a:gradFill>
                      <a:gsLst>
                        <a:gs pos="0">
                          <a:schemeClr val="tx2"/>
                        </a:gs>
                        <a:gs pos="100000">
                          <a:schemeClr val="tx2"/>
                        </a:gs>
                      </a:gsLst>
                      <a:lin ang="0" scaled="1"/>
                    </a:gra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EC-41AA-9E05-83024DB461B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94"/>
        <c:axId val="-1303810720"/>
        <c:axId val="-1303808400"/>
      </c:barChart>
      <c:catAx>
        <c:axId val="-1303810720"/>
        <c:scaling>
          <c:orientation val="maxMin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303808400"/>
        <c:crosses val="autoZero"/>
        <c:auto val="1"/>
        <c:lblAlgn val="ctr"/>
        <c:lblOffset val="100"/>
        <c:noMultiLvlLbl val="0"/>
      </c:catAx>
      <c:valAx>
        <c:axId val="-1303808400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low"/>
        <c:crossAx val="-130381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CCD72-8AE1-4C05-9C5F-14F19EA16EE4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5643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jpe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6CB99C2-7E86-4181-A534-A867C620D293}" type="datetimeFigureOut">
              <a:rPr lang="en-US" smtClean="0"/>
              <a:pPr/>
              <a:t>8/2/18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8BA17A2C-01D8-4C3B-BAC4-10BA82BB3F5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3012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8031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84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432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656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932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848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3288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195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973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1279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062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44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008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957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480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55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2816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6398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374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3464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4703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96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F5 Agility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7073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24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838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498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1455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7511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4497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076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051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299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33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65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16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097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A17A2C-01D8-4C3B-BAC4-10BA82BB3F5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524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E40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7999"/>
          </a:xfrm>
          <a:prstGeom prst="rect">
            <a:avLst/>
          </a:prstGeom>
        </p:spPr>
      </p:pic>
      <p:sp>
        <p:nvSpPr>
          <p:cNvPr id="7" name="Title 5"/>
          <p:cNvSpPr>
            <a:spLocks noGrp="1"/>
          </p:cNvSpPr>
          <p:nvPr>
            <p:ph type="title" hasCustomPrompt="1"/>
          </p:nvPr>
        </p:nvSpPr>
        <p:spPr>
          <a:xfrm>
            <a:off x="1409700" y="2685534"/>
            <a:ext cx="9372600" cy="1371600"/>
          </a:xfrm>
        </p:spPr>
        <p:txBody>
          <a:bodyPr vert="horz" lIns="155448" tIns="155448" rIns="155448" bIns="155448" rtlCol="0" anchor="b" anchorCtr="0">
            <a:noAutofit/>
          </a:bodyPr>
          <a:lstStyle>
            <a:lvl1pPr algn="ctr">
              <a:defRPr lang="en-US" sz="6600" cap="all" spc="-200" baseline="0" smtClean="0">
                <a:latin typeface="+mn-lt"/>
                <a:ea typeface="+mn-ea"/>
              </a:defRPr>
            </a:lvl1pPr>
          </a:lstStyle>
          <a:p>
            <a:pPr marL="0" lvl="0" indent="0" algn="ctr">
              <a:spcBef>
                <a:spcPts val="1000"/>
              </a:spcBef>
              <a:buFontTx/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8443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09700" y="2414016"/>
            <a:ext cx="9372600" cy="1371600"/>
          </a:xfrm>
        </p:spPr>
        <p:txBody>
          <a:bodyPr vert="horz" lIns="155448" tIns="155448" rIns="155448" bIns="155448" rtlCol="0">
            <a:noAutofit/>
          </a:bodyPr>
          <a:lstStyle>
            <a:lvl1pPr algn="ctr">
              <a:defRPr lang="en-US" sz="8000" spc="-200" baseline="0" dirty="0" smtClean="0">
                <a:latin typeface="+mn-lt"/>
                <a:ea typeface="+mn-ea"/>
              </a:defRPr>
            </a:lvl1pPr>
          </a:lstStyle>
          <a:p>
            <a:pPr marL="0" lvl="0" indent="0" algn="ctr">
              <a:spcBef>
                <a:spcPts val="1000"/>
              </a:spcBef>
              <a:buFontTx/>
            </a:pPr>
            <a:r>
              <a:rPr lang="en-US" dirty="0"/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C75AEF-FB05-004E-851D-2356B980EF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071"/>
            <a:ext cx="12191999" cy="457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7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1637" y="2669710"/>
            <a:ext cx="10034363" cy="978729"/>
          </a:xfrm>
          <a:noFill/>
        </p:spPr>
        <p:txBody>
          <a:bodyPr vert="horz" wrap="square" lIns="155448" tIns="155448" rIns="155448" bIns="155448" rtlCol="0" anchor="ctr" anchorCtr="0">
            <a:spAutoFit/>
          </a:bodyPr>
          <a:lstStyle>
            <a:lvl1pPr>
              <a:defRPr lang="en-US" sz="4800" spc="-200" dirty="0">
                <a:gradFill>
                  <a:gsLst>
                    <a:gs pos="38043">
                      <a:schemeClr val="tx1"/>
                    </a:gs>
                    <a:gs pos="70000">
                      <a:schemeClr val="tx1"/>
                    </a:gs>
                  </a:gsLst>
                  <a:lin ang="5400000" scaled="1"/>
                </a:gradFill>
                <a:ea typeface="+mn-ea"/>
              </a:defRPr>
            </a:lvl1pPr>
          </a:lstStyle>
          <a:p>
            <a:pPr marL="290513" lvl="0" indent="-290513"/>
            <a:r>
              <a:rPr lang="en-US" dirty="0"/>
              <a:t>“Click to edit Master quote slide.”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7E84E9-E6C2-994D-8E26-EDF306E0AE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A6535D58-3EB4-CD40-B7E5-51D84CB727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68DCCA6-450C-6444-9EA9-305E10DD2B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8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8E1E7D-CF8D-E04C-AB65-12AE289B7D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A99EF2D8-6DD4-0648-BC5C-E8789F4DF2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236BBB1-C458-D64F-AAE1-6ED82B1C87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96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-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67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p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lum bright="22000"/>
          </a:blip>
          <a:stretch>
            <a:fillRect/>
          </a:stretch>
        </p:blipFill>
        <p:spPr>
          <a:xfrm>
            <a:off x="0" y="311638"/>
            <a:ext cx="12192000" cy="59468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CB8A83-7654-6E4B-BCAA-6983695C49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1D23B3DA-828F-1B4C-9987-16306AF862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CC0017D-27B3-7743-A475-34E08CA610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27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5 End Slide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333F63-AF71-2D45-A10B-E2E1AAFED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464" y="2102146"/>
            <a:ext cx="2416266" cy="241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07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7C3AF339-6757-AB41-BE31-394BBB3EFB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071"/>
            <a:ext cx="12191999" cy="4579929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6266051D-20F5-DE45-A1CD-5B957E516E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304800" y="1373208"/>
            <a:ext cx="11430000" cy="1809726"/>
          </a:xfrm>
          <a:noFill/>
        </p:spPr>
        <p:txBody>
          <a:bodyPr wrap="square" lIns="155448" tIns="155448" rIns="155448" bIns="155448" rtlCol="0" anchor="b" anchorCtr="0">
            <a:spAutoFit/>
          </a:bodyPr>
          <a:lstStyle>
            <a:lvl1pPr>
              <a:defRPr lang="en-US" sz="5400" b="1" spc="-200" dirty="0">
                <a:solidFill>
                  <a:schemeClr val="tx2"/>
                </a:solidFill>
                <a:ea typeface="+mn-ea"/>
              </a:defRPr>
            </a:lvl1pPr>
          </a:lstStyle>
          <a:p>
            <a:pPr marL="0" lvl="0"/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Title Placeholder</a:t>
            </a:r>
          </a:p>
        </p:txBody>
      </p:sp>
      <p:sp>
        <p:nvSpPr>
          <p:cNvPr id="56" name="Subtitle 2">
            <a:extLst>
              <a:ext uri="{FF2B5EF4-FFF2-40B4-BE49-F238E27FC236}">
                <a16:creationId xmlns:a16="http://schemas.microsoft.com/office/drawing/2014/main" id="{0882F65B-7121-2848-AE5E-5763115B09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286990" y="3644206"/>
            <a:ext cx="11430000" cy="590931"/>
          </a:xfrm>
          <a:noFill/>
        </p:spPr>
        <p:txBody>
          <a:bodyPr wrap="square" lIns="155448" tIns="155448" rIns="155448" bIns="155448" rtlCol="0">
            <a:spAutoFit/>
          </a:bodyPr>
          <a:lstStyle>
            <a:lvl1pPr marL="0" indent="0">
              <a:buFontTx/>
              <a:buNone/>
              <a:defRPr lang="en-US" sz="2000" b="0" spc="-50" baseline="0" dirty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1"/>
                </a:gradFill>
              </a:defRPr>
            </a:lvl1pPr>
          </a:lstStyle>
          <a:p>
            <a:pPr marL="0" lvl="0"/>
            <a:r>
              <a:rPr lang="en-US" dirty="0"/>
              <a:t>Speaker Name, Job Title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DEFD25-16AD-4A4A-9DDB-625725D93839}"/>
              </a:ext>
            </a:extLst>
          </p:cNvPr>
          <p:cNvSpPr txBox="1"/>
          <p:nvPr userDrawn="1"/>
        </p:nvSpPr>
        <p:spPr bwMode="white">
          <a:xfrm>
            <a:off x="304800" y="3262407"/>
            <a:ext cx="4114800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58" name="Text Placeholder 53">
            <a:extLst>
              <a:ext uri="{FF2B5EF4-FFF2-40B4-BE49-F238E27FC236}">
                <a16:creationId xmlns:a16="http://schemas.microsoft.com/office/drawing/2014/main" id="{D15A1107-B011-E540-B23B-C5CA13F79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481512"/>
            <a:ext cx="4775200" cy="579437"/>
          </a:xfrm>
        </p:spPr>
        <p:txBody>
          <a:bodyPr/>
          <a:lstStyle>
            <a:lvl1pPr>
              <a:buNone/>
              <a:defRPr sz="1800" b="0" spc="-50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100000">
                      <a:schemeClr val="tx1">
                        <a:alpha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lvl="0"/>
            <a:r>
              <a:rPr lang="en-US" dirty="0"/>
              <a:t>Date Placeholder: Month, Day, Year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A129665C-7EAB-804F-8AF2-78CC2E5139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590" y="559609"/>
            <a:ext cx="23114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193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219200"/>
            <a:ext cx="11582400" cy="5181600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235886-CF77-F843-95A1-B388180B2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EAC3A1A9-36E8-E14A-994C-113B0BCB209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6BCA7E48-4B4E-F34A-B199-D10EA02F0C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71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800" y="1219200"/>
            <a:ext cx="5715000" cy="5181600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19800" y="1219200"/>
            <a:ext cx="5867400" cy="5181600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3D70D9-6301-9C42-ADB2-BC10E61C21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E67ED75C-0346-794E-BE86-7401407331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E2F720DE-5AF0-2746-83F3-841A1585D83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46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8575AB9-2F6F-0E4F-8BE9-83B378F0B0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071"/>
            <a:ext cx="12191999" cy="45799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4800" y="1373208"/>
            <a:ext cx="11430000" cy="1809726"/>
          </a:xfrm>
          <a:noFill/>
        </p:spPr>
        <p:txBody>
          <a:bodyPr wrap="square" lIns="155448" tIns="155448" rIns="155448" bIns="155448" rtlCol="0" anchor="b" anchorCtr="0">
            <a:spAutoFit/>
          </a:bodyPr>
          <a:lstStyle>
            <a:lvl1pPr>
              <a:defRPr lang="en-US" sz="5400" b="1" spc="-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a typeface="+mn-ea"/>
              </a:defRPr>
            </a:lvl1pPr>
          </a:lstStyle>
          <a:p>
            <a:pPr marL="0" lvl="0"/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Title Placeholder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86990" y="3644206"/>
            <a:ext cx="11430000" cy="590931"/>
          </a:xfrm>
          <a:noFill/>
        </p:spPr>
        <p:txBody>
          <a:bodyPr wrap="square" lIns="155448" tIns="155448" rIns="155448" bIns="155448" rtlCol="0">
            <a:spAutoFit/>
          </a:bodyPr>
          <a:lstStyle>
            <a:lvl1pPr marL="0" indent="0">
              <a:buFontTx/>
              <a:buNone/>
              <a:defRPr lang="en-US" sz="2000" b="0" spc="-50" baseline="0" dirty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1"/>
                </a:gradFill>
              </a:defRPr>
            </a:lvl1pPr>
          </a:lstStyle>
          <a:p>
            <a:pPr marL="0" lvl="0"/>
            <a:r>
              <a:rPr lang="en-US" dirty="0"/>
              <a:t>Speaker Name, Job Title</a:t>
            </a:r>
          </a:p>
        </p:txBody>
      </p:sp>
      <p:sp>
        <p:nvSpPr>
          <p:cNvPr id="10" name="TextBox 9"/>
          <p:cNvSpPr txBox="1"/>
          <p:nvPr userDrawn="1"/>
        </p:nvSpPr>
        <p:spPr bwMode="white">
          <a:xfrm>
            <a:off x="304800" y="3262407"/>
            <a:ext cx="4114800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481512"/>
            <a:ext cx="4775200" cy="579437"/>
          </a:xfrm>
        </p:spPr>
        <p:txBody>
          <a:bodyPr/>
          <a:lstStyle>
            <a:lvl1pPr>
              <a:buNone/>
              <a:defRPr sz="1800" b="0" spc="-50" baseline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100000">
                      <a:schemeClr val="tx1">
                        <a:alpha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pPr lvl="0"/>
            <a:r>
              <a:rPr lang="en-US" dirty="0"/>
              <a:t>Date Placeholder: Month, Day, Year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52064C-7AC2-604F-B57E-7B72D08E72C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590" y="559609"/>
            <a:ext cx="2311400" cy="43180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11582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1066800"/>
            <a:ext cx="11582400" cy="762000"/>
          </a:xfrm>
        </p:spPr>
        <p:txBody>
          <a:bodyPr/>
          <a:lstStyle>
            <a:lvl1pPr>
              <a:buFontTx/>
              <a:buNone/>
              <a:defRPr>
                <a:solidFill>
                  <a:srgbClr val="E4002B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06A77B-6FF7-5444-95E7-BCEDEE7CDB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4F75D2ED-A8E7-1A4C-BD64-B426122DF3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C23E6898-9B04-BB49-A914-03FE6A86BA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7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/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57150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1066800"/>
            <a:ext cx="11582400" cy="762000"/>
          </a:xfrm>
        </p:spPr>
        <p:txBody>
          <a:bodyPr/>
          <a:lstStyle>
            <a:lvl1pPr>
              <a:buFontTx/>
              <a:buNone/>
              <a:defRPr>
                <a:gradFill>
                  <a:gsLst>
                    <a:gs pos="0">
                      <a:schemeClr val="accent5"/>
                    </a:gs>
                    <a:gs pos="98000">
                      <a:schemeClr val="accent5"/>
                    </a:gs>
                  </a:gsLst>
                  <a:lin ang="5400000" scaled="1"/>
                </a:gra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019800" y="1828800"/>
            <a:ext cx="5867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A1DCDD-06AC-2042-9157-1A73A732E2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D94E2203-E334-9D4F-9D0B-7C3961166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4783D91-CE1C-1341-8018-8796F543DB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74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59E38B-BC01-E745-99B2-E65ADDFBB2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462A25F-99CB-B943-A674-3D3EE09139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3BA67CB3-5E57-BC4D-9905-0A34453E28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50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1421928"/>
          </a:xfrm>
        </p:spPr>
        <p:txBody>
          <a:bodyPr/>
          <a:lstStyle/>
          <a:p>
            <a:r>
              <a:rPr lang="en-US" dirty="0"/>
              <a:t>Click to edit 2-Line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11582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3E31A6-9ADF-1E4B-B9E9-D900EE4F6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555FA829-9B7A-FF41-8E39-83808E387E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95A0614-A10C-C94C-A08C-F345F829B8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18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Lin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1421928"/>
          </a:xfrm>
        </p:spPr>
        <p:txBody>
          <a:bodyPr/>
          <a:lstStyle/>
          <a:p>
            <a:r>
              <a:rPr lang="en-US" dirty="0"/>
              <a:t>Click to edit 2-Line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57150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019800" y="1828800"/>
            <a:ext cx="5867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1661DC-A222-FA44-A6FC-5D5292A624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27F59648-6EC7-5B46-B9CD-0B31F327C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D6C91E0-EA94-6746-A947-AD2555A662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8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 bwMode="invGray">
      <p:bgPr>
        <a:solidFill>
          <a:srgbClr val="E40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3423C73-B5B3-3342-AD55-32DB50C48C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5" cy="6857999"/>
          </a:xfrm>
          <a:prstGeom prst="rect">
            <a:avLst/>
          </a:prstGeom>
        </p:spPr>
      </p:pic>
      <p:sp>
        <p:nvSpPr>
          <p:cNvPr id="4" name="Title 5">
            <a:extLst>
              <a:ext uri="{FF2B5EF4-FFF2-40B4-BE49-F238E27FC236}">
                <a16:creationId xmlns:a16="http://schemas.microsoft.com/office/drawing/2014/main" id="{2945BEF5-4959-3D4E-AF9E-8486CB13B5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2685534"/>
            <a:ext cx="9372600" cy="1371600"/>
          </a:xfrm>
        </p:spPr>
        <p:txBody>
          <a:bodyPr vert="horz" lIns="155448" tIns="155448" rIns="155448" bIns="155448" rtlCol="0" anchor="b" anchorCtr="0">
            <a:noAutofit/>
          </a:bodyPr>
          <a:lstStyle>
            <a:lvl1pPr algn="ctr">
              <a:defRPr lang="en-US" sz="6600" cap="all" spc="-200" baseline="0" smtClean="0">
                <a:latin typeface="+mn-lt"/>
                <a:ea typeface="+mn-ea"/>
              </a:defRPr>
            </a:lvl1pPr>
          </a:lstStyle>
          <a:p>
            <a:pPr marL="0" lvl="0" indent="0" algn="ctr">
              <a:spcBef>
                <a:spcPts val="1000"/>
              </a:spcBef>
              <a:buFontTx/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0929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 bwMode="inv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9700" y="2414016"/>
            <a:ext cx="9372600" cy="1371600"/>
          </a:xfrm>
        </p:spPr>
        <p:txBody>
          <a:bodyPr vert="horz" lIns="155448" tIns="155448" rIns="155448" bIns="155448" rtlCol="0">
            <a:noAutofit/>
          </a:bodyPr>
          <a:lstStyle>
            <a:lvl1pPr algn="ctr">
              <a:defRPr lang="en-US" sz="8000" spc="-200" baseline="0" dirty="0" smtClean="0">
                <a:latin typeface="+mn-lt"/>
                <a:ea typeface="+mn-ea"/>
              </a:defRPr>
            </a:lvl1pPr>
          </a:lstStyle>
          <a:p>
            <a:pPr marL="0" lvl="0" indent="0" algn="ctr">
              <a:spcBef>
                <a:spcPts val="1000"/>
              </a:spcBef>
              <a:buFontTx/>
            </a:pPr>
            <a:r>
              <a:rPr lang="en-US" dirty="0"/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8A4588-3CE1-F443-8478-52FD5BB8F6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071"/>
            <a:ext cx="12191999" cy="457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2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1637" y="2669710"/>
            <a:ext cx="10034363" cy="978729"/>
          </a:xfrm>
          <a:noFill/>
        </p:spPr>
        <p:txBody>
          <a:bodyPr vert="horz" wrap="square" lIns="155448" tIns="155448" rIns="155448" bIns="155448" rtlCol="0" anchor="ctr" anchorCtr="0">
            <a:spAutoFit/>
          </a:bodyPr>
          <a:lstStyle>
            <a:lvl1pPr>
              <a:defRPr lang="en-US" sz="4800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ea typeface="+mn-ea"/>
              </a:defRPr>
            </a:lvl1pPr>
          </a:lstStyle>
          <a:p>
            <a:pPr marL="290513" lvl="0" indent="-290513"/>
            <a:r>
              <a:rPr lang="en-US" dirty="0"/>
              <a:t>“Click to edit Master quote slide.”</a:t>
            </a:r>
          </a:p>
        </p:txBody>
      </p:sp>
      <p:sp>
        <p:nvSpPr>
          <p:cNvPr id="524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l">
              <a:defRPr sz="10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525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r">
              <a:defRPr lang="en-US" sz="100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3816DB-10BD-6A4C-96FC-189BF8BB3D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F4AE7B17-F6A2-8D42-BA82-06B5A81243FE}"/>
              </a:ext>
            </a:extLst>
          </p:cNvPr>
          <p:cNvSpPr txBox="1">
            <a:spLocks/>
          </p:cNvSpPr>
          <p:nvPr userDrawn="1"/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BF078E9A-E91B-1142-AD77-9373B6C51171}"/>
              </a:ext>
            </a:extLst>
          </p:cNvPr>
          <p:cNvSpPr txBox="1">
            <a:spLocks/>
          </p:cNvSpPr>
          <p:nvPr userDrawn="1"/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defPPr>
              <a:defRPr lang="en-US"/>
            </a:defPPr>
            <a:lvl1pPr marL="0" algn="r" defTabSz="914400" rtl="0" eaLnBrk="1" latinLnBrk="0" hangingPunct="1">
              <a:defRPr lang="en-US" sz="1000" kern="1200" smtClean="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1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3841CFA5-C8BD-C540-A40F-E568A0FEEC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l">
              <a:defRPr sz="10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6">
            <a:extLst>
              <a:ext uri="{FF2B5EF4-FFF2-40B4-BE49-F238E27FC236}">
                <a16:creationId xmlns:a16="http://schemas.microsoft.com/office/drawing/2014/main" id="{649C1878-B22A-C644-8799-36ACE4930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r">
              <a:defRPr lang="en-US" sz="100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7F072-2D15-E941-A405-05968EA2A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C5FBBA67-8960-7843-A3FD-302C1EF7BA47}"/>
              </a:ext>
            </a:extLst>
          </p:cNvPr>
          <p:cNvSpPr txBox="1">
            <a:spLocks/>
          </p:cNvSpPr>
          <p:nvPr userDrawn="1"/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C186854-8332-FE4C-B8A0-326322E3FD68}"/>
              </a:ext>
            </a:extLst>
          </p:cNvPr>
          <p:cNvSpPr txBox="1">
            <a:spLocks/>
          </p:cNvSpPr>
          <p:nvPr userDrawn="1"/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defPPr>
              <a:defRPr lang="en-US"/>
            </a:defPPr>
            <a:lvl1pPr marL="0" algn="r" defTabSz="914400" rtl="0" eaLnBrk="1" latinLnBrk="0" hangingPunct="1">
              <a:defRPr lang="en-US" sz="1000" kern="1200" smtClean="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9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-(whit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6730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C7FA81-4327-4049-AC8A-F27F889DF6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219200"/>
            <a:ext cx="11582400" cy="5181600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55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p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lum bright="74000"/>
          </a:blip>
          <a:stretch>
            <a:fillRect/>
          </a:stretch>
        </p:blipFill>
        <p:spPr bwMode="auto">
          <a:xfrm>
            <a:off x="0" y="328113"/>
            <a:ext cx="12192000" cy="59468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1EEACB-4F74-AB46-9797-6CFA720D08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8C47A333-C797-794F-AEC1-93E65B9DD6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5F5FAD07-7857-AE40-B814-8BABE600D6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4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5 Penultimate Slide (ligh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3076681" y="1600200"/>
            <a:ext cx="6035462" cy="341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076681" y="1600200"/>
            <a:ext cx="6035462" cy="341203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1823A6-812B-DD49-98DE-4249E71BD5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464" y="2102146"/>
            <a:ext cx="2416266" cy="241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9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5 End Slide (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499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800" y="1219200"/>
            <a:ext cx="5715000" cy="4967416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880F5A-F62C-D84D-B940-B3A3F9297A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F33622D7-24A0-C448-B86E-9A0F6B6272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DEFDCA37-C0BC-2C4D-80E2-07A00D3F76E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019800" y="1219200"/>
            <a:ext cx="5867400" cy="4967416"/>
          </a:xfrm>
        </p:spPr>
        <p:txBody>
          <a:bodyPr/>
          <a:lstStyle>
            <a:lvl1pPr marL="466725" indent="-466725">
              <a:buClr>
                <a:schemeClr val="accent5"/>
              </a:buClr>
              <a:tabLst/>
              <a:defRPr/>
            </a:lvl1pPr>
            <a:lvl2pPr marL="466725" indent="-466725">
              <a:buClr>
                <a:schemeClr val="accent5"/>
              </a:buClr>
              <a:tabLst/>
              <a:defRPr/>
            </a:lvl2pPr>
            <a:lvl3pPr marL="466725" indent="-466725">
              <a:buClr>
                <a:schemeClr val="accent5"/>
              </a:buClr>
              <a:tabLst/>
              <a:defRPr/>
            </a:lvl3pPr>
            <a:lvl4pPr marL="466725" indent="-466725">
              <a:buClr>
                <a:schemeClr val="accent5"/>
              </a:buClr>
              <a:tabLst/>
              <a:defRPr/>
            </a:lvl4pPr>
            <a:lvl5pPr marL="466725" indent="-466725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93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/Sub Header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11582400" cy="4349578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30439F-24DE-2A4A-ADD2-D8DD901CF6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B91095FD-1E3A-D94B-8FFE-6F6583650C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82BF7F91-CCF1-0C4D-BCB3-373E8949EE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1066800"/>
            <a:ext cx="11582400" cy="762000"/>
          </a:xfrm>
        </p:spPr>
        <p:txBody>
          <a:bodyPr/>
          <a:lstStyle>
            <a:lvl1pPr>
              <a:buFontTx/>
              <a:buNone/>
              <a:defRPr>
                <a:gradFill>
                  <a:gsLst>
                    <a:gs pos="0">
                      <a:schemeClr val="accent5"/>
                    </a:gs>
                    <a:gs pos="98000">
                      <a:schemeClr val="accent5"/>
                    </a:gs>
                  </a:gsLst>
                  <a:lin ang="5400000" scaled="1"/>
                </a:gra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778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/Sub Header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57150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1066800"/>
            <a:ext cx="11582400" cy="762000"/>
          </a:xfrm>
        </p:spPr>
        <p:txBody>
          <a:bodyPr/>
          <a:lstStyle>
            <a:lvl1pPr>
              <a:buFontTx/>
              <a:buNone/>
              <a:defRPr>
                <a:gradFill>
                  <a:gsLst>
                    <a:gs pos="0">
                      <a:schemeClr val="accent5"/>
                    </a:gs>
                    <a:gs pos="98000">
                      <a:schemeClr val="accent5"/>
                    </a:gs>
                  </a:gsLst>
                  <a:lin ang="5400000" scaled="1"/>
                </a:gra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019800" y="1828800"/>
            <a:ext cx="5867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A4B0CE-176D-524F-B41A-90E4E884E5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B142029E-225B-B242-932C-1B893DD9B1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AE103861-9ABF-FA4F-9127-E691558C28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19D139-1BA7-D24D-910F-18A35B5C9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403A2186-B4B6-A343-884D-B9B1AB06C7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61F977DF-B51D-3C42-91A7-8A58FEB476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3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Line Title and Conten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1421928"/>
          </a:xfrm>
        </p:spPr>
        <p:txBody>
          <a:bodyPr/>
          <a:lstStyle/>
          <a:p>
            <a:r>
              <a:rPr lang="en-US" dirty="0"/>
              <a:t>Click to edit 2-Line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11582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F65BCB-43BD-4A42-80CA-88AFC78C99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D0F188CB-E9D4-414B-9475-845C0AA75A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6967981E-42F5-804D-B32A-0AD3A1A3AC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99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Line Two Content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304800"/>
            <a:ext cx="11582400" cy="1421928"/>
          </a:xfrm>
        </p:spPr>
        <p:txBody>
          <a:bodyPr/>
          <a:lstStyle/>
          <a:p>
            <a:r>
              <a:rPr lang="en-US" dirty="0"/>
              <a:t>Click to edit 2-Line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828800"/>
            <a:ext cx="57150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6019800" y="1828800"/>
            <a:ext cx="5867400" cy="4572000"/>
          </a:xfrm>
        </p:spPr>
        <p:txBody>
          <a:bodyPr/>
          <a:lstStyle>
            <a:lvl1pPr marL="463550" indent="-463550">
              <a:buClr>
                <a:schemeClr val="accent5"/>
              </a:buClr>
              <a:tabLst/>
              <a:defRPr/>
            </a:lvl1pPr>
            <a:lvl2pPr marL="463550" indent="-463550">
              <a:buClr>
                <a:schemeClr val="accent5"/>
              </a:buClr>
              <a:tabLst/>
              <a:defRPr/>
            </a:lvl2pPr>
            <a:lvl3pPr marL="463550" indent="-463550">
              <a:buClr>
                <a:schemeClr val="accent5"/>
              </a:buClr>
              <a:tabLst/>
              <a:defRPr/>
            </a:lvl3pPr>
            <a:lvl4pPr marL="463550" indent="-463550">
              <a:buClr>
                <a:schemeClr val="accent5"/>
              </a:buClr>
              <a:tabLst/>
              <a:defRPr/>
            </a:lvl4pPr>
            <a:lvl5pPr marL="463550" indent="-463550">
              <a:buClr>
                <a:schemeClr val="accent5"/>
              </a:buClr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D6C74E-39EB-7545-9550-4BEA8AD5E0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80"/>
          <a:stretch/>
        </p:blipFill>
        <p:spPr>
          <a:xfrm>
            <a:off x="0" y="6400800"/>
            <a:ext cx="12192000" cy="457200"/>
          </a:xfrm>
          <a:prstGeom prst="rect">
            <a:avLst/>
          </a:prstGeom>
        </p:spPr>
      </p:pic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A86DB8B0-2D69-2849-BD1F-447A6D812B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14182" y="648609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DDA5A9B-F7D7-9045-98EA-EF77F2E29C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006840" y="6479315"/>
            <a:ext cx="301752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78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304801"/>
            <a:ext cx="11582400" cy="867930"/>
          </a:xfrm>
          <a:prstGeom prst="rect">
            <a:avLst/>
          </a:prstGeom>
        </p:spPr>
        <p:txBody>
          <a:bodyPr vert="horz" lIns="155448" tIns="155448" rIns="155448" bIns="155448" rtlCol="0" anchor="t" anchorCtr="0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19200"/>
            <a:ext cx="11582400" cy="5333999"/>
          </a:xfrm>
          <a:prstGeom prst="rect">
            <a:avLst/>
          </a:prstGeom>
        </p:spPr>
        <p:txBody>
          <a:bodyPr vert="horz" lIns="155448" tIns="155448" rIns="155448" bIns="155448" rtlCol="0">
            <a:noAutofit/>
          </a:bodyPr>
          <a:lstStyle/>
          <a:p>
            <a:pPr marL="457200" lvl="0" indent="-457200">
              <a:buClr>
                <a:schemeClr val="accent5"/>
              </a:buClr>
              <a:buFont typeface="Arial" charset="0"/>
            </a:pPr>
            <a:r>
              <a:rPr lang="en-US"/>
              <a:t>Edit Master text styles</a:t>
            </a:r>
          </a:p>
          <a:p>
            <a:pPr marL="457200" lvl="1" indent="-457200">
              <a:buClr>
                <a:schemeClr val="accent5"/>
              </a:buClr>
              <a:buFont typeface="Arial" charset="0"/>
            </a:pPr>
            <a:r>
              <a:rPr lang="en-US"/>
              <a:t>Second level</a:t>
            </a:r>
          </a:p>
          <a:p>
            <a:pPr marL="457200" lvl="2" indent="-457200">
              <a:buClr>
                <a:schemeClr val="accent5"/>
              </a:buClr>
              <a:buFont typeface="Arial" charset="0"/>
            </a:pPr>
            <a:r>
              <a:rPr lang="en-US"/>
              <a:t>Third level</a:t>
            </a:r>
          </a:p>
          <a:p>
            <a:pPr marL="457200" lvl="3" indent="-457200">
              <a:buClr>
                <a:schemeClr val="accent5"/>
              </a:buClr>
              <a:buFont typeface="Arial" charset="0"/>
            </a:pPr>
            <a:r>
              <a:rPr lang="en-US"/>
              <a:t>Fourth level</a:t>
            </a:r>
          </a:p>
          <a:p>
            <a:pPr marL="457200" lvl="4" indent="-457200">
              <a:buClr>
                <a:schemeClr val="accent5"/>
              </a:buClr>
              <a:buFont typeface="Arial" charset="0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l">
              <a:defRPr sz="10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r">
              <a:defRPr lang="en-US" sz="10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</a:defRPr>
            </a:lvl1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7256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0" r:id="rId2"/>
    <p:sldLayoutId id="2147483813" r:id="rId3"/>
    <p:sldLayoutId id="2147483740" r:id="rId4"/>
    <p:sldLayoutId id="2147483814" r:id="rId5"/>
    <p:sldLayoutId id="2147483815" r:id="rId6"/>
    <p:sldLayoutId id="2147483739" r:id="rId7"/>
    <p:sldLayoutId id="2147483816" r:id="rId8"/>
    <p:sldLayoutId id="2147483817" r:id="rId9"/>
    <p:sldLayoutId id="2147483749" r:id="rId10"/>
    <p:sldLayoutId id="2147483818" r:id="rId11"/>
    <p:sldLayoutId id="2147483752" r:id="rId12"/>
    <p:sldLayoutId id="2147483754" r:id="rId13"/>
    <p:sldLayoutId id="2147483848" r:id="rId14"/>
    <p:sldLayoutId id="2147483760" r:id="rId15"/>
    <p:sldLayoutId id="2147483837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kern="1200" dirty="0">
          <a:gradFill>
            <a:gsLst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lang="en-US" sz="3200" b="1" kern="1200" smtClean="0">
          <a:gradFill>
            <a:gsLst>
              <a:gs pos="0">
                <a:schemeClr val="tx1"/>
              </a:gs>
              <a:gs pos="100000">
                <a:schemeClr val="tx1"/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2400" kern="1200" smtClean="0">
          <a:gradFill>
            <a:gsLst>
              <a:gs pos="100000">
                <a:schemeClr val="tx1">
                  <a:lumMod val="65000"/>
                </a:schemeClr>
              </a:gs>
              <a:gs pos="0">
                <a:schemeClr val="tx1">
                  <a:lumMod val="65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2000" kern="1200" smtClean="0">
          <a:gradFill>
            <a:gsLst>
              <a:gs pos="100000">
                <a:schemeClr val="tx1">
                  <a:lumMod val="65000"/>
                </a:schemeClr>
              </a:gs>
              <a:gs pos="0">
                <a:schemeClr val="tx1">
                  <a:lumMod val="65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1800" kern="1200" smtClean="0">
          <a:gradFill>
            <a:gsLst>
              <a:gs pos="100000">
                <a:schemeClr val="tx1">
                  <a:lumMod val="65000"/>
                </a:schemeClr>
              </a:gs>
              <a:gs pos="0">
                <a:schemeClr val="tx1">
                  <a:lumMod val="65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1800" kern="1200" dirty="0">
          <a:gradFill>
            <a:gsLst>
              <a:gs pos="100000">
                <a:schemeClr val="tx1">
                  <a:lumMod val="65000"/>
                </a:schemeClr>
              </a:gs>
              <a:gs pos="0">
                <a:schemeClr val="tx1">
                  <a:lumMod val="65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792">
          <p15:clr>
            <a:srgbClr val="5ACBF0"/>
          </p15:clr>
        </p15:guide>
        <p15:guide id="2" pos="3888">
          <p15:clr>
            <a:srgbClr val="5ACBF0"/>
          </p15:clr>
        </p15:guide>
        <p15:guide id="3" pos="3288">
          <p15:clr>
            <a:srgbClr val="5ACBF0"/>
          </p15:clr>
        </p15:guide>
        <p15:guide id="4" pos="2688">
          <p15:clr>
            <a:srgbClr val="5ACBF0"/>
          </p15:clr>
        </p15:guide>
        <p15:guide id="5" pos="2592">
          <p15:clr>
            <a:srgbClr val="5ACBF0"/>
          </p15:clr>
        </p15:guide>
        <p15:guide id="6" pos="2088">
          <p15:clr>
            <a:srgbClr val="5ACBF0"/>
          </p15:clr>
        </p15:guide>
        <p15:guide id="7" pos="1992">
          <p15:clr>
            <a:srgbClr val="5ACBF0"/>
          </p15:clr>
        </p15:guide>
        <p15:guide id="8" pos="1392">
          <p15:clr>
            <a:srgbClr val="5ACBF0"/>
          </p15:clr>
        </p15:guide>
        <p15:guide id="9" pos="792">
          <p15:clr>
            <a:srgbClr val="5ACBF0"/>
          </p15:clr>
        </p15:guide>
        <p15:guide id="10" pos="4392">
          <p15:clr>
            <a:srgbClr val="5ACBF0"/>
          </p15:clr>
        </p15:guide>
        <p15:guide id="11" pos="4488">
          <p15:clr>
            <a:srgbClr val="5ACBF0"/>
          </p15:clr>
        </p15:guide>
        <p15:guide id="12" pos="4992">
          <p15:clr>
            <a:srgbClr val="5ACBF0"/>
          </p15:clr>
        </p15:guide>
        <p15:guide id="13" pos="5088">
          <p15:clr>
            <a:srgbClr val="5ACBF0"/>
          </p15:clr>
        </p15:guide>
        <p15:guide id="14" pos="5592">
          <p15:clr>
            <a:srgbClr val="5ACBF0"/>
          </p15:clr>
        </p15:guide>
        <p15:guide id="15" pos="5688">
          <p15:clr>
            <a:srgbClr val="5ACBF0"/>
          </p15:clr>
        </p15:guide>
        <p15:guide id="16" pos="6192">
          <p15:clr>
            <a:srgbClr val="5ACBF0"/>
          </p15:clr>
        </p15:guide>
        <p15:guide id="17" pos="6288">
          <p15:clr>
            <a:srgbClr val="5ACBF0"/>
          </p15:clr>
        </p15:guide>
        <p15:guide id="18" pos="6792">
          <p15:clr>
            <a:srgbClr val="5ACBF0"/>
          </p15:clr>
        </p15:guide>
        <p15:guide id="19" pos="6888">
          <p15:clr>
            <a:srgbClr val="5ACBF0"/>
          </p15:clr>
        </p15:guide>
        <p15:guide id="20" pos="7392">
          <p15:clr>
            <a:srgbClr val="C35EA4"/>
          </p15:clr>
        </p15:guide>
        <p15:guide id="21" pos="3192">
          <p15:clr>
            <a:srgbClr val="5ACBF0"/>
          </p15:clr>
        </p15:guide>
        <p15:guide id="22" pos="1488">
          <p15:clr>
            <a:srgbClr val="5ACBF0"/>
          </p15:clr>
        </p15:guide>
        <p15:guide id="23" pos="888">
          <p15:clr>
            <a:srgbClr val="5ACBF0"/>
          </p15:clr>
        </p15:guide>
        <p15:guide id="24" pos="288">
          <p15:clr>
            <a:srgbClr val="C35EA4"/>
          </p15:clr>
        </p15:guide>
        <p15:guide id="25" orient="horz" pos="2112">
          <p15:clr>
            <a:srgbClr val="5ACBF0"/>
          </p15:clr>
        </p15:guide>
        <p15:guide id="26" orient="horz" pos="2208">
          <p15:clr>
            <a:srgbClr val="5ACBF0"/>
          </p15:clr>
        </p15:guide>
        <p15:guide id="27" orient="horz" pos="1728">
          <p15:clr>
            <a:srgbClr val="5ACBF0"/>
          </p15:clr>
        </p15:guide>
        <p15:guide id="28" orient="horz" pos="1632">
          <p15:clr>
            <a:srgbClr val="5ACBF0"/>
          </p15:clr>
        </p15:guide>
        <p15:guide id="29" orient="horz" pos="2592">
          <p15:clr>
            <a:srgbClr val="5ACBF0"/>
          </p15:clr>
        </p15:guide>
        <p15:guide id="30" orient="horz" pos="2688">
          <p15:clr>
            <a:srgbClr val="5ACBF0"/>
          </p15:clr>
        </p15:guide>
        <p15:guide id="31" orient="horz" pos="1248">
          <p15:clr>
            <a:srgbClr val="5ACBF0"/>
          </p15:clr>
        </p15:guide>
        <p15:guide id="32" orient="horz" pos="1152">
          <p15:clr>
            <a:srgbClr val="5ACBF0"/>
          </p15:clr>
        </p15:guide>
        <p15:guide id="33" orient="horz" pos="768">
          <p15:clr>
            <a:srgbClr val="5ACBF0"/>
          </p15:clr>
        </p15:guide>
        <p15:guide id="34" orient="horz" pos="672">
          <p15:clr>
            <a:srgbClr val="5ACBF0"/>
          </p15:clr>
        </p15:guide>
        <p15:guide id="35" orient="horz" pos="192">
          <p15:clr>
            <a:srgbClr val="5ACBF0"/>
          </p15:clr>
        </p15:guide>
        <p15:guide id="36" orient="horz" pos="3072">
          <p15:clr>
            <a:srgbClr val="5ACBF0"/>
          </p15:clr>
        </p15:guide>
        <p15:guide id="37" orient="horz" pos="3168">
          <p15:clr>
            <a:srgbClr val="5ACBF0"/>
          </p15:clr>
        </p15:guide>
        <p15:guide id="38" orient="horz" pos="3552">
          <p15:clr>
            <a:srgbClr val="5ACBF0"/>
          </p15:clr>
        </p15:guide>
        <p15:guide id="39" orient="horz" pos="3648">
          <p15:clr>
            <a:srgbClr val="5ACBF0"/>
          </p15:clr>
        </p15:guide>
        <p15:guide id="40" orient="horz" pos="4032">
          <p15:clr>
            <a:srgbClr val="C35EA4"/>
          </p15:clr>
        </p15:guide>
        <p15:guide id="41" orient="horz" pos="4128">
          <p15:clr>
            <a:srgbClr val="5ACBF0"/>
          </p15:clr>
        </p15:guide>
        <p15:guide id="42" pos="7488">
          <p15:clr>
            <a:srgbClr val="5ACBF0"/>
          </p15:clr>
        </p15:guide>
        <p15:guide id="43" pos="192">
          <p15:clr>
            <a:srgbClr val="5ACBF0"/>
          </p15:clr>
        </p15:guide>
        <p15:guide id="44" orient="horz" pos="288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304801"/>
            <a:ext cx="11582400" cy="867930"/>
          </a:xfrm>
          <a:prstGeom prst="rect">
            <a:avLst/>
          </a:prstGeom>
        </p:spPr>
        <p:txBody>
          <a:bodyPr vert="horz" lIns="155448" tIns="155448" rIns="155448" bIns="155448" rtlCol="0" anchor="t" anchorCtr="0"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19200"/>
            <a:ext cx="11582400" cy="5333999"/>
          </a:xfrm>
          <a:prstGeom prst="rect">
            <a:avLst/>
          </a:prstGeom>
        </p:spPr>
        <p:txBody>
          <a:bodyPr vert="horz" lIns="155448" tIns="155448" rIns="155448" bIns="155448" rtlCol="0">
            <a:noAutofit/>
          </a:bodyPr>
          <a:lstStyle/>
          <a:p>
            <a:pPr marL="457200" lvl="0" indent="-457200">
              <a:buClr>
                <a:schemeClr val="accent5"/>
              </a:buClr>
              <a:buFont typeface="Arial" charset="0"/>
            </a:pPr>
            <a:r>
              <a:rPr lang="en-US" dirty="0"/>
              <a:t>Click to edit Master text styles</a:t>
            </a:r>
          </a:p>
          <a:p>
            <a:pPr marL="457200" lvl="1" indent="-457200">
              <a:buClr>
                <a:schemeClr val="accent5"/>
              </a:buClr>
              <a:buFont typeface="Arial" charset="0"/>
            </a:pPr>
            <a:r>
              <a:rPr lang="en-US" dirty="0"/>
              <a:t>Second level</a:t>
            </a:r>
          </a:p>
          <a:p>
            <a:pPr marL="457200" lvl="2" indent="-457200">
              <a:buClr>
                <a:schemeClr val="accent5"/>
              </a:buClr>
              <a:buFont typeface="Arial" charset="0"/>
            </a:pPr>
            <a:r>
              <a:rPr lang="en-US" dirty="0"/>
              <a:t>Third level</a:t>
            </a:r>
          </a:p>
          <a:p>
            <a:pPr marL="457200" lvl="3" indent="-457200">
              <a:buClr>
                <a:schemeClr val="accent5"/>
              </a:buClr>
              <a:buFont typeface="Arial" charset="0"/>
            </a:pPr>
            <a:r>
              <a:rPr lang="en-US" dirty="0"/>
              <a:t>Fourth level</a:t>
            </a:r>
          </a:p>
          <a:p>
            <a:pPr marL="457200" lvl="4" indent="-457200">
              <a:buClr>
                <a:schemeClr val="accent5"/>
              </a:buClr>
              <a:buFont typeface="Arial" charset="0"/>
            </a:pPr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l">
              <a:defRPr sz="100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dirty="0"/>
              <a:t>© F5 Networks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 vert="horz" lIns="155448" tIns="155448" rIns="155448" bIns="155448" rtlCol="0" anchor="ctr"/>
          <a:lstStyle>
            <a:lvl1pPr algn="r">
              <a:defRPr lang="en-US" sz="1000" smtClean="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fld id="{49DF86D6-4B9D-4B83-AF23-D696D3CD110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1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32" r:id="rId13"/>
    <p:sldLayoutId id="2147483833" r:id="rId14"/>
    <p:sldLayoutId id="2147483834" r:id="rId15"/>
    <p:sldLayoutId id="2147483836" r:id="rId1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kern="1200" dirty="0">
          <a:gradFill>
            <a:gsLst>
              <a:gs pos="0">
                <a:schemeClr val="tx2"/>
              </a:gs>
              <a:gs pos="100000">
                <a:schemeClr val="tx2"/>
              </a:gs>
            </a:gsLst>
            <a:lin ang="5400000" scaled="1"/>
          </a:gradFill>
          <a:latin typeface="+mj-lt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lang="en-US" sz="3200" b="1" kern="1200" smtClean="0">
          <a:gradFill>
            <a:gsLst>
              <a:gs pos="0">
                <a:schemeClr val="tx2"/>
              </a:gs>
              <a:gs pos="99000">
                <a:schemeClr val="tx2"/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2400" kern="1200" smtClean="0">
          <a:gradFill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2000" kern="1200" smtClean="0">
          <a:gradFill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3pPr>
      <a:lvl4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1800" kern="1200" smtClean="0">
          <a:gradFill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lang="en-US" sz="1800" kern="1200" dirty="0">
          <a:gradFill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</a:gra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792">
          <p15:clr>
            <a:srgbClr val="5ACBF0"/>
          </p15:clr>
        </p15:guide>
        <p15:guide id="2" pos="3888">
          <p15:clr>
            <a:srgbClr val="5ACBF0"/>
          </p15:clr>
        </p15:guide>
        <p15:guide id="3" pos="3288">
          <p15:clr>
            <a:srgbClr val="5ACBF0"/>
          </p15:clr>
        </p15:guide>
        <p15:guide id="4" pos="2688">
          <p15:clr>
            <a:srgbClr val="5ACBF0"/>
          </p15:clr>
        </p15:guide>
        <p15:guide id="5" pos="2592">
          <p15:clr>
            <a:srgbClr val="5ACBF0"/>
          </p15:clr>
        </p15:guide>
        <p15:guide id="6" pos="2088">
          <p15:clr>
            <a:srgbClr val="5ACBF0"/>
          </p15:clr>
        </p15:guide>
        <p15:guide id="7" pos="1992">
          <p15:clr>
            <a:srgbClr val="5ACBF0"/>
          </p15:clr>
        </p15:guide>
        <p15:guide id="8" pos="1392">
          <p15:clr>
            <a:srgbClr val="5ACBF0"/>
          </p15:clr>
        </p15:guide>
        <p15:guide id="9" pos="792">
          <p15:clr>
            <a:srgbClr val="5ACBF0"/>
          </p15:clr>
        </p15:guide>
        <p15:guide id="10" pos="4392">
          <p15:clr>
            <a:srgbClr val="5ACBF0"/>
          </p15:clr>
        </p15:guide>
        <p15:guide id="11" pos="4488">
          <p15:clr>
            <a:srgbClr val="5ACBF0"/>
          </p15:clr>
        </p15:guide>
        <p15:guide id="12" pos="4992">
          <p15:clr>
            <a:srgbClr val="5ACBF0"/>
          </p15:clr>
        </p15:guide>
        <p15:guide id="13" pos="5088">
          <p15:clr>
            <a:srgbClr val="5ACBF0"/>
          </p15:clr>
        </p15:guide>
        <p15:guide id="14" pos="5592">
          <p15:clr>
            <a:srgbClr val="5ACBF0"/>
          </p15:clr>
        </p15:guide>
        <p15:guide id="15" pos="5688">
          <p15:clr>
            <a:srgbClr val="5ACBF0"/>
          </p15:clr>
        </p15:guide>
        <p15:guide id="16" pos="6192">
          <p15:clr>
            <a:srgbClr val="5ACBF0"/>
          </p15:clr>
        </p15:guide>
        <p15:guide id="17" pos="6288">
          <p15:clr>
            <a:srgbClr val="5ACBF0"/>
          </p15:clr>
        </p15:guide>
        <p15:guide id="18" pos="6792">
          <p15:clr>
            <a:srgbClr val="5ACBF0"/>
          </p15:clr>
        </p15:guide>
        <p15:guide id="19" pos="6888">
          <p15:clr>
            <a:srgbClr val="5ACBF0"/>
          </p15:clr>
        </p15:guide>
        <p15:guide id="20" pos="7392">
          <p15:clr>
            <a:srgbClr val="C35EA4"/>
          </p15:clr>
        </p15:guide>
        <p15:guide id="21" pos="3192">
          <p15:clr>
            <a:srgbClr val="5ACBF0"/>
          </p15:clr>
        </p15:guide>
        <p15:guide id="22" pos="1488">
          <p15:clr>
            <a:srgbClr val="5ACBF0"/>
          </p15:clr>
        </p15:guide>
        <p15:guide id="23" pos="888">
          <p15:clr>
            <a:srgbClr val="5ACBF0"/>
          </p15:clr>
        </p15:guide>
        <p15:guide id="24" pos="288">
          <p15:clr>
            <a:srgbClr val="C35EA4"/>
          </p15:clr>
        </p15:guide>
        <p15:guide id="25" orient="horz" pos="2112">
          <p15:clr>
            <a:srgbClr val="5ACBF0"/>
          </p15:clr>
        </p15:guide>
        <p15:guide id="26" orient="horz" pos="2208">
          <p15:clr>
            <a:srgbClr val="5ACBF0"/>
          </p15:clr>
        </p15:guide>
        <p15:guide id="27" orient="horz" pos="1728">
          <p15:clr>
            <a:srgbClr val="5ACBF0"/>
          </p15:clr>
        </p15:guide>
        <p15:guide id="28" orient="horz" pos="1632">
          <p15:clr>
            <a:srgbClr val="5ACBF0"/>
          </p15:clr>
        </p15:guide>
        <p15:guide id="29" orient="horz" pos="2592">
          <p15:clr>
            <a:srgbClr val="5ACBF0"/>
          </p15:clr>
        </p15:guide>
        <p15:guide id="30" orient="horz" pos="2688">
          <p15:clr>
            <a:srgbClr val="5ACBF0"/>
          </p15:clr>
        </p15:guide>
        <p15:guide id="31" orient="horz" pos="1248">
          <p15:clr>
            <a:srgbClr val="5ACBF0"/>
          </p15:clr>
        </p15:guide>
        <p15:guide id="32" orient="horz" pos="1152">
          <p15:clr>
            <a:srgbClr val="5ACBF0"/>
          </p15:clr>
        </p15:guide>
        <p15:guide id="33" orient="horz" pos="768">
          <p15:clr>
            <a:srgbClr val="5ACBF0"/>
          </p15:clr>
        </p15:guide>
        <p15:guide id="34" orient="horz" pos="672">
          <p15:clr>
            <a:srgbClr val="5ACBF0"/>
          </p15:clr>
        </p15:guide>
        <p15:guide id="35" orient="horz" pos="192">
          <p15:clr>
            <a:srgbClr val="5ACBF0"/>
          </p15:clr>
        </p15:guide>
        <p15:guide id="36" orient="horz" pos="3072">
          <p15:clr>
            <a:srgbClr val="5ACBF0"/>
          </p15:clr>
        </p15:guide>
        <p15:guide id="37" orient="horz" pos="3168">
          <p15:clr>
            <a:srgbClr val="5ACBF0"/>
          </p15:clr>
        </p15:guide>
        <p15:guide id="38" orient="horz" pos="3552">
          <p15:clr>
            <a:srgbClr val="5ACBF0"/>
          </p15:clr>
        </p15:guide>
        <p15:guide id="39" orient="horz" pos="3648">
          <p15:clr>
            <a:srgbClr val="5ACBF0"/>
          </p15:clr>
        </p15:guide>
        <p15:guide id="40" orient="horz" pos="4032">
          <p15:clr>
            <a:srgbClr val="C35EA4"/>
          </p15:clr>
        </p15:guide>
        <p15:guide id="41" orient="horz" pos="4128">
          <p15:clr>
            <a:srgbClr val="5ACBF0"/>
          </p15:clr>
        </p15:guide>
        <p15:guide id="42" pos="7488">
          <p15:clr>
            <a:srgbClr val="5ACBF0"/>
          </p15:clr>
        </p15:guide>
        <p15:guide id="43" pos="192">
          <p15:clr>
            <a:srgbClr val="5ACBF0"/>
          </p15:clr>
        </p15:guide>
        <p15:guide id="44" orient="horz" pos="288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5.sharepoint.com/sites/salesandmktg/mktg/_layouts/15/WopiFrame.aspx?sourcedoc=%7b068FC353-F059-4EB4-A213-B665F1FCF4B1%7d&amp;file=F5%20PPT%20Image%20Library.pptx&amp;action=default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f5.sharepoint.com/sites/salesandmktg/mktg/Shared%20Documents/Corporate%20Diagram%20Icons.pptx?d=w5c28e11b572146b08aa946a5f117c867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f5.sharepoint.com/sites/salesandmktg/mktg/Shared%20Documents/F5%20Content%20Style%20Guide%20July2017%20v6.pdf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27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Really, Really, Really Long    Two-Line Title and Bulleted Content Slide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Really, Really, Really Long    Two-Line Title and 2-Column Bulleted Slide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Main Topic 3: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4: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7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Segue slide</a:t>
            </a:r>
          </a:p>
        </p:txBody>
      </p:sp>
    </p:spTree>
    <p:extLst>
      <p:ext uri="{BB962C8B-B14F-4D97-AF65-F5344CB8AC3E}">
        <p14:creationId xmlns:p14="http://schemas.microsoft.com/office/powerpoint/2010/main" val="73148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457200" y="-1"/>
            <a:ext cx="4610100" cy="6459967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1998" y="1759137"/>
            <a:ext cx="4457702" cy="1532727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Decentralized </a:t>
            </a:r>
            <a:br>
              <a:rPr lang="en-US" sz="44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App Delivery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1998" y="950538"/>
            <a:ext cx="3810000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OUR MISSION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903001" y="3941229"/>
            <a:ext cx="239394" cy="355080"/>
            <a:chOff x="-10440988" y="18859500"/>
            <a:chExt cx="2273300" cy="3371851"/>
          </a:xfrm>
          <a:solidFill>
            <a:srgbClr val="E4002B"/>
          </a:solidFill>
        </p:grpSpPr>
        <p:sp>
          <p:nvSpPr>
            <p:cNvPr id="10" name="Freeform 904"/>
            <p:cNvSpPr>
              <a:spLocks noEditPoints="1"/>
            </p:cNvSpPr>
            <p:nvPr/>
          </p:nvSpPr>
          <p:spPr bwMode="auto">
            <a:xfrm>
              <a:off x="-10440988" y="20235863"/>
              <a:ext cx="2273300" cy="1995488"/>
            </a:xfrm>
            <a:custGeom>
              <a:avLst/>
              <a:gdLst>
                <a:gd name="T0" fmla="*/ 597 w 606"/>
                <a:gd name="T1" fmla="*/ 532 h 532"/>
                <a:gd name="T2" fmla="*/ 9 w 606"/>
                <a:gd name="T3" fmla="*/ 532 h 532"/>
                <a:gd name="T4" fmla="*/ 0 w 606"/>
                <a:gd name="T5" fmla="*/ 523 h 532"/>
                <a:gd name="T6" fmla="*/ 0 w 606"/>
                <a:gd name="T7" fmla="*/ 9 h 532"/>
                <a:gd name="T8" fmla="*/ 9 w 606"/>
                <a:gd name="T9" fmla="*/ 0 h 532"/>
                <a:gd name="T10" fmla="*/ 597 w 606"/>
                <a:gd name="T11" fmla="*/ 0 h 532"/>
                <a:gd name="T12" fmla="*/ 606 w 606"/>
                <a:gd name="T13" fmla="*/ 9 h 532"/>
                <a:gd name="T14" fmla="*/ 606 w 606"/>
                <a:gd name="T15" fmla="*/ 523 h 532"/>
                <a:gd name="T16" fmla="*/ 597 w 606"/>
                <a:gd name="T17" fmla="*/ 532 h 532"/>
                <a:gd name="T18" fmla="*/ 18 w 606"/>
                <a:gd name="T19" fmla="*/ 513 h 532"/>
                <a:gd name="T20" fmla="*/ 587 w 606"/>
                <a:gd name="T21" fmla="*/ 513 h 532"/>
                <a:gd name="T22" fmla="*/ 587 w 606"/>
                <a:gd name="T23" fmla="*/ 19 h 532"/>
                <a:gd name="T24" fmla="*/ 18 w 606"/>
                <a:gd name="T25" fmla="*/ 19 h 532"/>
                <a:gd name="T26" fmla="*/ 18 w 606"/>
                <a:gd name="T27" fmla="*/ 513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6" h="532">
                  <a:moveTo>
                    <a:pt x="597" y="532"/>
                  </a:moveTo>
                  <a:cubicBezTo>
                    <a:pt x="9" y="532"/>
                    <a:pt x="9" y="532"/>
                    <a:pt x="9" y="532"/>
                  </a:cubicBezTo>
                  <a:cubicBezTo>
                    <a:pt x="4" y="532"/>
                    <a:pt x="0" y="528"/>
                    <a:pt x="0" y="5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02" y="0"/>
                    <a:pt x="606" y="4"/>
                    <a:pt x="606" y="9"/>
                  </a:cubicBezTo>
                  <a:cubicBezTo>
                    <a:pt x="606" y="523"/>
                    <a:pt x="606" y="523"/>
                    <a:pt x="606" y="523"/>
                  </a:cubicBezTo>
                  <a:cubicBezTo>
                    <a:pt x="606" y="528"/>
                    <a:pt x="602" y="532"/>
                    <a:pt x="597" y="532"/>
                  </a:cubicBezTo>
                  <a:close/>
                  <a:moveTo>
                    <a:pt x="18" y="513"/>
                  </a:moveTo>
                  <a:cubicBezTo>
                    <a:pt x="587" y="513"/>
                    <a:pt x="587" y="513"/>
                    <a:pt x="587" y="513"/>
                  </a:cubicBezTo>
                  <a:cubicBezTo>
                    <a:pt x="587" y="19"/>
                    <a:pt x="587" y="19"/>
                    <a:pt x="587" y="19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8" y="513"/>
                  </a:lnTo>
                  <a:close/>
                </a:path>
              </a:pathLst>
            </a:custGeom>
            <a:grpFill/>
            <a:ln w="3175">
              <a:solidFill>
                <a:srgbClr val="E4002B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05"/>
            <p:cNvSpPr>
              <a:spLocks/>
            </p:cNvSpPr>
            <p:nvPr/>
          </p:nvSpPr>
          <p:spPr bwMode="auto">
            <a:xfrm>
              <a:off x="-10163175" y="18859500"/>
              <a:ext cx="1722438" cy="1447800"/>
            </a:xfrm>
            <a:custGeom>
              <a:avLst/>
              <a:gdLst>
                <a:gd name="T0" fmla="*/ 449 w 459"/>
                <a:gd name="T1" fmla="*/ 386 h 386"/>
                <a:gd name="T2" fmla="*/ 440 w 459"/>
                <a:gd name="T3" fmla="*/ 376 h 386"/>
                <a:gd name="T4" fmla="*/ 440 w 459"/>
                <a:gd name="T5" fmla="*/ 230 h 386"/>
                <a:gd name="T6" fmla="*/ 440 w 459"/>
                <a:gd name="T7" fmla="*/ 227 h 386"/>
                <a:gd name="T8" fmla="*/ 229 w 459"/>
                <a:gd name="T9" fmla="*/ 19 h 386"/>
                <a:gd name="T10" fmla="*/ 18 w 459"/>
                <a:gd name="T11" fmla="*/ 227 h 386"/>
                <a:gd name="T12" fmla="*/ 18 w 459"/>
                <a:gd name="T13" fmla="*/ 230 h 386"/>
                <a:gd name="T14" fmla="*/ 18 w 459"/>
                <a:gd name="T15" fmla="*/ 376 h 386"/>
                <a:gd name="T16" fmla="*/ 9 w 459"/>
                <a:gd name="T17" fmla="*/ 386 h 386"/>
                <a:gd name="T18" fmla="*/ 0 w 459"/>
                <a:gd name="T19" fmla="*/ 376 h 386"/>
                <a:gd name="T20" fmla="*/ 0 w 459"/>
                <a:gd name="T21" fmla="*/ 232 h 386"/>
                <a:gd name="T22" fmla="*/ 0 w 459"/>
                <a:gd name="T23" fmla="*/ 230 h 386"/>
                <a:gd name="T24" fmla="*/ 229 w 459"/>
                <a:gd name="T25" fmla="*/ 0 h 386"/>
                <a:gd name="T26" fmla="*/ 459 w 459"/>
                <a:gd name="T27" fmla="*/ 230 h 386"/>
                <a:gd name="T28" fmla="*/ 458 w 459"/>
                <a:gd name="T29" fmla="*/ 232 h 386"/>
                <a:gd name="T30" fmla="*/ 458 w 459"/>
                <a:gd name="T31" fmla="*/ 376 h 386"/>
                <a:gd name="T32" fmla="*/ 449 w 459"/>
                <a:gd name="T33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9" h="386">
                  <a:moveTo>
                    <a:pt x="449" y="386"/>
                  </a:moveTo>
                  <a:cubicBezTo>
                    <a:pt x="444" y="386"/>
                    <a:pt x="440" y="382"/>
                    <a:pt x="440" y="376"/>
                  </a:cubicBezTo>
                  <a:cubicBezTo>
                    <a:pt x="440" y="230"/>
                    <a:pt x="440" y="230"/>
                    <a:pt x="440" y="230"/>
                  </a:cubicBezTo>
                  <a:cubicBezTo>
                    <a:pt x="440" y="229"/>
                    <a:pt x="440" y="228"/>
                    <a:pt x="440" y="227"/>
                  </a:cubicBezTo>
                  <a:cubicBezTo>
                    <a:pt x="439" y="112"/>
                    <a:pt x="345" y="19"/>
                    <a:pt x="229" y="19"/>
                  </a:cubicBezTo>
                  <a:cubicBezTo>
                    <a:pt x="114" y="19"/>
                    <a:pt x="19" y="112"/>
                    <a:pt x="18" y="227"/>
                  </a:cubicBezTo>
                  <a:cubicBezTo>
                    <a:pt x="18" y="228"/>
                    <a:pt x="18" y="229"/>
                    <a:pt x="18" y="230"/>
                  </a:cubicBezTo>
                  <a:cubicBezTo>
                    <a:pt x="18" y="376"/>
                    <a:pt x="18" y="376"/>
                    <a:pt x="18" y="376"/>
                  </a:cubicBezTo>
                  <a:cubicBezTo>
                    <a:pt x="18" y="382"/>
                    <a:pt x="14" y="386"/>
                    <a:pt x="9" y="386"/>
                  </a:cubicBezTo>
                  <a:cubicBezTo>
                    <a:pt x="4" y="386"/>
                    <a:pt x="0" y="382"/>
                    <a:pt x="0" y="376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2"/>
                    <a:pt x="0" y="231"/>
                    <a:pt x="0" y="230"/>
                  </a:cubicBezTo>
                  <a:cubicBezTo>
                    <a:pt x="0" y="103"/>
                    <a:pt x="103" y="0"/>
                    <a:pt x="229" y="0"/>
                  </a:cubicBezTo>
                  <a:cubicBezTo>
                    <a:pt x="356" y="0"/>
                    <a:pt x="459" y="103"/>
                    <a:pt x="459" y="230"/>
                  </a:cubicBezTo>
                  <a:cubicBezTo>
                    <a:pt x="459" y="231"/>
                    <a:pt x="458" y="232"/>
                    <a:pt x="458" y="232"/>
                  </a:cubicBezTo>
                  <a:cubicBezTo>
                    <a:pt x="458" y="376"/>
                    <a:pt x="458" y="376"/>
                    <a:pt x="458" y="376"/>
                  </a:cubicBezTo>
                  <a:cubicBezTo>
                    <a:pt x="458" y="382"/>
                    <a:pt x="454" y="386"/>
                    <a:pt x="449" y="386"/>
                  </a:cubicBezTo>
                  <a:close/>
                </a:path>
              </a:pathLst>
            </a:custGeom>
            <a:grpFill/>
            <a:ln w="3175">
              <a:solidFill>
                <a:srgbClr val="E4002B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Freeform 766"/>
          <p:cNvSpPr>
            <a:spLocks/>
          </p:cNvSpPr>
          <p:nvPr/>
        </p:nvSpPr>
        <p:spPr bwMode="auto">
          <a:xfrm>
            <a:off x="853580" y="5355406"/>
            <a:ext cx="354578" cy="354578"/>
          </a:xfrm>
          <a:custGeom>
            <a:avLst/>
            <a:gdLst>
              <a:gd name="T0" fmla="*/ 449 w 898"/>
              <a:gd name="T1" fmla="*/ 898 h 898"/>
              <a:gd name="T2" fmla="*/ 0 w 898"/>
              <a:gd name="T3" fmla="*/ 449 h 898"/>
              <a:gd name="T4" fmla="*/ 449 w 898"/>
              <a:gd name="T5" fmla="*/ 0 h 898"/>
              <a:gd name="T6" fmla="*/ 659 w 898"/>
              <a:gd name="T7" fmla="*/ 53 h 898"/>
              <a:gd name="T8" fmla="*/ 663 w 898"/>
              <a:gd name="T9" fmla="*/ 65 h 898"/>
              <a:gd name="T10" fmla="*/ 651 w 898"/>
              <a:gd name="T11" fmla="*/ 69 h 898"/>
              <a:gd name="T12" fmla="*/ 449 w 898"/>
              <a:gd name="T13" fmla="*/ 19 h 898"/>
              <a:gd name="T14" fmla="*/ 18 w 898"/>
              <a:gd name="T15" fmla="*/ 449 h 898"/>
              <a:gd name="T16" fmla="*/ 449 w 898"/>
              <a:gd name="T17" fmla="*/ 880 h 898"/>
              <a:gd name="T18" fmla="*/ 879 w 898"/>
              <a:gd name="T19" fmla="*/ 449 h 898"/>
              <a:gd name="T20" fmla="*/ 733 w 898"/>
              <a:gd name="T21" fmla="*/ 126 h 898"/>
              <a:gd name="T22" fmla="*/ 392 w 898"/>
              <a:gd name="T23" fmla="*/ 642 h 898"/>
              <a:gd name="T24" fmla="*/ 385 w 898"/>
              <a:gd name="T25" fmla="*/ 646 h 898"/>
              <a:gd name="T26" fmla="*/ 377 w 898"/>
              <a:gd name="T27" fmla="*/ 643 h 898"/>
              <a:gd name="T28" fmla="*/ 191 w 898"/>
              <a:gd name="T29" fmla="*/ 395 h 898"/>
              <a:gd name="T30" fmla="*/ 193 w 898"/>
              <a:gd name="T31" fmla="*/ 382 h 898"/>
              <a:gd name="T32" fmla="*/ 206 w 898"/>
              <a:gd name="T33" fmla="*/ 384 h 898"/>
              <a:gd name="T34" fmla="*/ 384 w 898"/>
              <a:gd name="T35" fmla="*/ 621 h 898"/>
              <a:gd name="T36" fmla="*/ 723 w 898"/>
              <a:gd name="T37" fmla="*/ 108 h 898"/>
              <a:gd name="T38" fmla="*/ 729 w 898"/>
              <a:gd name="T39" fmla="*/ 103 h 898"/>
              <a:gd name="T40" fmla="*/ 737 w 898"/>
              <a:gd name="T41" fmla="*/ 105 h 898"/>
              <a:gd name="T42" fmla="*/ 898 w 898"/>
              <a:gd name="T43" fmla="*/ 449 h 898"/>
              <a:gd name="T44" fmla="*/ 449 w 898"/>
              <a:gd name="T45" fmla="*/ 898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98" h="898">
                <a:moveTo>
                  <a:pt x="449" y="898"/>
                </a:moveTo>
                <a:cubicBezTo>
                  <a:pt x="201" y="898"/>
                  <a:pt x="0" y="697"/>
                  <a:pt x="0" y="449"/>
                </a:cubicBezTo>
                <a:cubicBezTo>
                  <a:pt x="0" y="202"/>
                  <a:pt x="201" y="0"/>
                  <a:pt x="449" y="0"/>
                </a:cubicBezTo>
                <a:cubicBezTo>
                  <a:pt x="522" y="0"/>
                  <a:pt x="595" y="18"/>
                  <a:pt x="659" y="53"/>
                </a:cubicBezTo>
                <a:cubicBezTo>
                  <a:pt x="664" y="55"/>
                  <a:pt x="665" y="60"/>
                  <a:pt x="663" y="65"/>
                </a:cubicBezTo>
                <a:cubicBezTo>
                  <a:pt x="661" y="69"/>
                  <a:pt x="655" y="71"/>
                  <a:pt x="651" y="69"/>
                </a:cubicBezTo>
                <a:cubicBezTo>
                  <a:pt x="589" y="36"/>
                  <a:pt x="519" y="19"/>
                  <a:pt x="449" y="19"/>
                </a:cubicBezTo>
                <a:cubicBezTo>
                  <a:pt x="211" y="19"/>
                  <a:pt x="18" y="212"/>
                  <a:pt x="18" y="449"/>
                </a:cubicBezTo>
                <a:cubicBezTo>
                  <a:pt x="18" y="687"/>
                  <a:pt x="211" y="880"/>
                  <a:pt x="449" y="880"/>
                </a:cubicBezTo>
                <a:cubicBezTo>
                  <a:pt x="686" y="880"/>
                  <a:pt x="879" y="687"/>
                  <a:pt x="879" y="449"/>
                </a:cubicBezTo>
                <a:cubicBezTo>
                  <a:pt x="879" y="325"/>
                  <a:pt x="826" y="208"/>
                  <a:pt x="733" y="126"/>
                </a:cubicBezTo>
                <a:cubicBezTo>
                  <a:pt x="392" y="642"/>
                  <a:pt x="392" y="642"/>
                  <a:pt x="392" y="642"/>
                </a:cubicBezTo>
                <a:cubicBezTo>
                  <a:pt x="391" y="645"/>
                  <a:pt x="388" y="646"/>
                  <a:pt x="385" y="646"/>
                </a:cubicBezTo>
                <a:cubicBezTo>
                  <a:pt x="382" y="646"/>
                  <a:pt x="379" y="645"/>
                  <a:pt x="377" y="643"/>
                </a:cubicBezTo>
                <a:cubicBezTo>
                  <a:pt x="191" y="395"/>
                  <a:pt x="191" y="395"/>
                  <a:pt x="191" y="395"/>
                </a:cubicBezTo>
                <a:cubicBezTo>
                  <a:pt x="188" y="391"/>
                  <a:pt x="189" y="385"/>
                  <a:pt x="193" y="382"/>
                </a:cubicBezTo>
                <a:cubicBezTo>
                  <a:pt x="197" y="379"/>
                  <a:pt x="203" y="380"/>
                  <a:pt x="206" y="384"/>
                </a:cubicBezTo>
                <a:cubicBezTo>
                  <a:pt x="384" y="621"/>
                  <a:pt x="384" y="621"/>
                  <a:pt x="384" y="621"/>
                </a:cubicBezTo>
                <a:cubicBezTo>
                  <a:pt x="723" y="108"/>
                  <a:pt x="723" y="108"/>
                  <a:pt x="723" y="108"/>
                </a:cubicBezTo>
                <a:cubicBezTo>
                  <a:pt x="724" y="105"/>
                  <a:pt x="726" y="104"/>
                  <a:pt x="729" y="103"/>
                </a:cubicBezTo>
                <a:cubicBezTo>
                  <a:pt x="732" y="102"/>
                  <a:pt x="735" y="103"/>
                  <a:pt x="737" y="105"/>
                </a:cubicBezTo>
                <a:cubicBezTo>
                  <a:pt x="839" y="191"/>
                  <a:pt x="898" y="316"/>
                  <a:pt x="898" y="449"/>
                </a:cubicBezTo>
                <a:cubicBezTo>
                  <a:pt x="898" y="697"/>
                  <a:pt x="696" y="898"/>
                  <a:pt x="449" y="898"/>
                </a:cubicBezTo>
                <a:close/>
              </a:path>
            </a:pathLst>
          </a:custGeom>
          <a:solidFill>
            <a:srgbClr val="E4002B"/>
          </a:solidFill>
          <a:ln w="3175">
            <a:solidFill>
              <a:srgbClr val="E4002B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853580" y="4676716"/>
            <a:ext cx="354578" cy="354746"/>
            <a:chOff x="39465250" y="161925"/>
            <a:chExt cx="3367088" cy="3368675"/>
          </a:xfrm>
          <a:solidFill>
            <a:schemeClr val="accent5"/>
          </a:solidFill>
        </p:grpSpPr>
        <p:sp>
          <p:nvSpPr>
            <p:cNvPr id="14" name="Freeform 908"/>
            <p:cNvSpPr>
              <a:spLocks/>
            </p:cNvSpPr>
            <p:nvPr/>
          </p:nvSpPr>
          <p:spPr bwMode="auto">
            <a:xfrm>
              <a:off x="40913050" y="1609725"/>
              <a:ext cx="471488" cy="476250"/>
            </a:xfrm>
            <a:custGeom>
              <a:avLst/>
              <a:gdLst>
                <a:gd name="T0" fmla="*/ 111 w 126"/>
                <a:gd name="T1" fmla="*/ 90 h 127"/>
                <a:gd name="T2" fmla="*/ 36 w 126"/>
                <a:gd name="T3" fmla="*/ 112 h 127"/>
                <a:gd name="T4" fmla="*/ 14 w 126"/>
                <a:gd name="T5" fmla="*/ 36 h 127"/>
                <a:gd name="T6" fmla="*/ 90 w 126"/>
                <a:gd name="T7" fmla="*/ 15 h 127"/>
                <a:gd name="T8" fmla="*/ 111 w 126"/>
                <a:gd name="T9" fmla="*/ 9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7">
                  <a:moveTo>
                    <a:pt x="111" y="90"/>
                  </a:moveTo>
                  <a:cubicBezTo>
                    <a:pt x="96" y="117"/>
                    <a:pt x="63" y="127"/>
                    <a:pt x="36" y="112"/>
                  </a:cubicBezTo>
                  <a:cubicBezTo>
                    <a:pt x="9" y="97"/>
                    <a:pt x="0" y="63"/>
                    <a:pt x="14" y="36"/>
                  </a:cubicBezTo>
                  <a:cubicBezTo>
                    <a:pt x="29" y="9"/>
                    <a:pt x="63" y="0"/>
                    <a:pt x="90" y="15"/>
                  </a:cubicBezTo>
                  <a:cubicBezTo>
                    <a:pt x="117" y="30"/>
                    <a:pt x="126" y="64"/>
                    <a:pt x="111" y="90"/>
                  </a:cubicBezTo>
                  <a:close/>
                </a:path>
              </a:pathLst>
            </a:custGeom>
            <a:grpFill/>
            <a:ln w="3175">
              <a:solidFill>
                <a:schemeClr val="accent5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909"/>
            <p:cNvSpPr>
              <a:spLocks/>
            </p:cNvSpPr>
            <p:nvPr/>
          </p:nvSpPr>
          <p:spPr bwMode="auto">
            <a:xfrm>
              <a:off x="41108312" y="555625"/>
              <a:ext cx="798513" cy="1323975"/>
            </a:xfrm>
            <a:custGeom>
              <a:avLst/>
              <a:gdLst>
                <a:gd name="T0" fmla="*/ 11 w 213"/>
                <a:gd name="T1" fmla="*/ 353 h 353"/>
                <a:gd name="T2" fmla="*/ 6 w 213"/>
                <a:gd name="T3" fmla="*/ 352 h 353"/>
                <a:gd name="T4" fmla="*/ 3 w 213"/>
                <a:gd name="T5" fmla="*/ 340 h 353"/>
                <a:gd name="T6" fmla="*/ 194 w 213"/>
                <a:gd name="T7" fmla="*/ 6 h 353"/>
                <a:gd name="T8" fmla="*/ 207 w 213"/>
                <a:gd name="T9" fmla="*/ 3 h 353"/>
                <a:gd name="T10" fmla="*/ 210 w 213"/>
                <a:gd name="T11" fmla="*/ 15 h 353"/>
                <a:gd name="T12" fmla="*/ 19 w 213"/>
                <a:gd name="T13" fmla="*/ 349 h 353"/>
                <a:gd name="T14" fmla="*/ 11 w 213"/>
                <a:gd name="T15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353">
                  <a:moveTo>
                    <a:pt x="11" y="353"/>
                  </a:moveTo>
                  <a:cubicBezTo>
                    <a:pt x="9" y="353"/>
                    <a:pt x="8" y="353"/>
                    <a:pt x="6" y="352"/>
                  </a:cubicBezTo>
                  <a:cubicBezTo>
                    <a:pt x="2" y="350"/>
                    <a:pt x="0" y="344"/>
                    <a:pt x="3" y="34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97" y="2"/>
                    <a:pt x="203" y="0"/>
                    <a:pt x="207" y="3"/>
                  </a:cubicBezTo>
                  <a:cubicBezTo>
                    <a:pt x="211" y="5"/>
                    <a:pt x="213" y="11"/>
                    <a:pt x="210" y="15"/>
                  </a:cubicBezTo>
                  <a:cubicBezTo>
                    <a:pt x="19" y="349"/>
                    <a:pt x="19" y="349"/>
                    <a:pt x="19" y="349"/>
                  </a:cubicBezTo>
                  <a:cubicBezTo>
                    <a:pt x="17" y="352"/>
                    <a:pt x="14" y="353"/>
                    <a:pt x="11" y="353"/>
                  </a:cubicBezTo>
                  <a:close/>
                </a:path>
              </a:pathLst>
            </a:custGeom>
            <a:grpFill/>
            <a:ln w="3175">
              <a:solidFill>
                <a:schemeClr val="accent5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910"/>
            <p:cNvSpPr>
              <a:spLocks noEditPoints="1"/>
            </p:cNvSpPr>
            <p:nvPr/>
          </p:nvSpPr>
          <p:spPr bwMode="auto">
            <a:xfrm>
              <a:off x="39465250" y="161925"/>
              <a:ext cx="3367088" cy="3368675"/>
            </a:xfrm>
            <a:custGeom>
              <a:avLst/>
              <a:gdLst>
                <a:gd name="T0" fmla="*/ 449 w 898"/>
                <a:gd name="T1" fmla="*/ 898 h 898"/>
                <a:gd name="T2" fmla="*/ 0 w 898"/>
                <a:gd name="T3" fmla="*/ 449 h 898"/>
                <a:gd name="T4" fmla="*/ 449 w 898"/>
                <a:gd name="T5" fmla="*/ 0 h 898"/>
                <a:gd name="T6" fmla="*/ 898 w 898"/>
                <a:gd name="T7" fmla="*/ 449 h 898"/>
                <a:gd name="T8" fmla="*/ 449 w 898"/>
                <a:gd name="T9" fmla="*/ 898 h 898"/>
                <a:gd name="T10" fmla="*/ 449 w 898"/>
                <a:gd name="T11" fmla="*/ 18 h 898"/>
                <a:gd name="T12" fmla="*/ 18 w 898"/>
                <a:gd name="T13" fmla="*/ 449 h 898"/>
                <a:gd name="T14" fmla="*/ 449 w 898"/>
                <a:gd name="T15" fmla="*/ 880 h 898"/>
                <a:gd name="T16" fmla="*/ 880 w 898"/>
                <a:gd name="T17" fmla="*/ 449 h 898"/>
                <a:gd name="T18" fmla="*/ 449 w 898"/>
                <a:gd name="T19" fmla="*/ 1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8" h="898">
                  <a:moveTo>
                    <a:pt x="449" y="898"/>
                  </a:moveTo>
                  <a:cubicBezTo>
                    <a:pt x="201" y="898"/>
                    <a:pt x="0" y="697"/>
                    <a:pt x="0" y="449"/>
                  </a:cubicBezTo>
                  <a:cubicBezTo>
                    <a:pt x="0" y="202"/>
                    <a:pt x="201" y="0"/>
                    <a:pt x="449" y="0"/>
                  </a:cubicBezTo>
                  <a:cubicBezTo>
                    <a:pt x="697" y="0"/>
                    <a:pt x="898" y="202"/>
                    <a:pt x="898" y="449"/>
                  </a:cubicBezTo>
                  <a:cubicBezTo>
                    <a:pt x="898" y="697"/>
                    <a:pt x="697" y="898"/>
                    <a:pt x="449" y="898"/>
                  </a:cubicBezTo>
                  <a:close/>
                  <a:moveTo>
                    <a:pt x="449" y="18"/>
                  </a:moveTo>
                  <a:cubicBezTo>
                    <a:pt x="211" y="18"/>
                    <a:pt x="18" y="212"/>
                    <a:pt x="18" y="449"/>
                  </a:cubicBezTo>
                  <a:cubicBezTo>
                    <a:pt x="18" y="687"/>
                    <a:pt x="211" y="880"/>
                    <a:pt x="449" y="880"/>
                  </a:cubicBezTo>
                  <a:cubicBezTo>
                    <a:pt x="687" y="880"/>
                    <a:pt x="880" y="687"/>
                    <a:pt x="880" y="449"/>
                  </a:cubicBezTo>
                  <a:cubicBezTo>
                    <a:pt x="880" y="212"/>
                    <a:pt x="687" y="18"/>
                    <a:pt x="449" y="18"/>
                  </a:cubicBezTo>
                  <a:close/>
                </a:path>
              </a:pathLst>
            </a:custGeom>
            <a:grpFill/>
            <a:ln w="3175">
              <a:solidFill>
                <a:srgbClr val="E4002B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911"/>
            <p:cNvSpPr>
              <a:spLocks noEditPoints="1"/>
            </p:cNvSpPr>
            <p:nvPr/>
          </p:nvSpPr>
          <p:spPr bwMode="auto">
            <a:xfrm>
              <a:off x="39884350" y="585788"/>
              <a:ext cx="2528888" cy="1293813"/>
            </a:xfrm>
            <a:custGeom>
              <a:avLst/>
              <a:gdLst>
                <a:gd name="T0" fmla="*/ 665 w 674"/>
                <a:gd name="T1" fmla="*/ 345 h 345"/>
                <a:gd name="T2" fmla="*/ 655 w 674"/>
                <a:gd name="T3" fmla="*/ 336 h 345"/>
                <a:gd name="T4" fmla="*/ 637 w 674"/>
                <a:gd name="T5" fmla="*/ 228 h 345"/>
                <a:gd name="T6" fmla="*/ 642 w 674"/>
                <a:gd name="T7" fmla="*/ 216 h 345"/>
                <a:gd name="T8" fmla="*/ 654 w 674"/>
                <a:gd name="T9" fmla="*/ 222 h 345"/>
                <a:gd name="T10" fmla="*/ 674 w 674"/>
                <a:gd name="T11" fmla="*/ 336 h 345"/>
                <a:gd name="T12" fmla="*/ 665 w 674"/>
                <a:gd name="T13" fmla="*/ 345 h 345"/>
                <a:gd name="T14" fmla="*/ 9 w 674"/>
                <a:gd name="T15" fmla="*/ 345 h 345"/>
                <a:gd name="T16" fmla="*/ 0 w 674"/>
                <a:gd name="T17" fmla="*/ 336 h 345"/>
                <a:gd name="T18" fmla="*/ 337 w 674"/>
                <a:gd name="T19" fmla="*/ 0 h 345"/>
                <a:gd name="T20" fmla="*/ 545 w 674"/>
                <a:gd name="T21" fmla="*/ 71 h 345"/>
                <a:gd name="T22" fmla="*/ 546 w 674"/>
                <a:gd name="T23" fmla="*/ 84 h 345"/>
                <a:gd name="T24" fmla="*/ 533 w 674"/>
                <a:gd name="T25" fmla="*/ 86 h 345"/>
                <a:gd name="T26" fmla="*/ 337 w 674"/>
                <a:gd name="T27" fmla="*/ 18 h 345"/>
                <a:gd name="T28" fmla="*/ 19 w 674"/>
                <a:gd name="T29" fmla="*/ 336 h 345"/>
                <a:gd name="T30" fmla="*/ 9 w 674"/>
                <a:gd name="T31" fmla="*/ 345 h 345"/>
                <a:gd name="T32" fmla="*/ 627 w 674"/>
                <a:gd name="T33" fmla="*/ 193 h 345"/>
                <a:gd name="T34" fmla="*/ 619 w 674"/>
                <a:gd name="T35" fmla="*/ 188 h 345"/>
                <a:gd name="T36" fmla="*/ 566 w 674"/>
                <a:gd name="T37" fmla="*/ 115 h 345"/>
                <a:gd name="T38" fmla="*/ 566 w 674"/>
                <a:gd name="T39" fmla="*/ 102 h 345"/>
                <a:gd name="T40" fmla="*/ 579 w 674"/>
                <a:gd name="T41" fmla="*/ 102 h 345"/>
                <a:gd name="T42" fmla="*/ 635 w 674"/>
                <a:gd name="T43" fmla="*/ 179 h 345"/>
                <a:gd name="T44" fmla="*/ 631 w 674"/>
                <a:gd name="T45" fmla="*/ 192 h 345"/>
                <a:gd name="T46" fmla="*/ 627 w 674"/>
                <a:gd name="T47" fmla="*/ 19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4" h="345">
                  <a:moveTo>
                    <a:pt x="665" y="345"/>
                  </a:moveTo>
                  <a:cubicBezTo>
                    <a:pt x="659" y="345"/>
                    <a:pt x="655" y="341"/>
                    <a:pt x="655" y="336"/>
                  </a:cubicBezTo>
                  <a:cubicBezTo>
                    <a:pt x="655" y="299"/>
                    <a:pt x="649" y="263"/>
                    <a:pt x="637" y="228"/>
                  </a:cubicBezTo>
                  <a:cubicBezTo>
                    <a:pt x="635" y="223"/>
                    <a:pt x="637" y="218"/>
                    <a:pt x="642" y="216"/>
                  </a:cubicBezTo>
                  <a:cubicBezTo>
                    <a:pt x="647" y="215"/>
                    <a:pt x="652" y="217"/>
                    <a:pt x="654" y="222"/>
                  </a:cubicBezTo>
                  <a:cubicBezTo>
                    <a:pt x="667" y="259"/>
                    <a:pt x="674" y="297"/>
                    <a:pt x="674" y="336"/>
                  </a:cubicBezTo>
                  <a:cubicBezTo>
                    <a:pt x="674" y="341"/>
                    <a:pt x="670" y="345"/>
                    <a:pt x="665" y="345"/>
                  </a:cubicBezTo>
                  <a:close/>
                  <a:moveTo>
                    <a:pt x="9" y="345"/>
                  </a:moveTo>
                  <a:cubicBezTo>
                    <a:pt x="4" y="345"/>
                    <a:pt x="0" y="341"/>
                    <a:pt x="0" y="336"/>
                  </a:cubicBezTo>
                  <a:cubicBezTo>
                    <a:pt x="0" y="151"/>
                    <a:pt x="151" y="0"/>
                    <a:pt x="337" y="0"/>
                  </a:cubicBezTo>
                  <a:cubicBezTo>
                    <a:pt x="413" y="0"/>
                    <a:pt x="485" y="24"/>
                    <a:pt x="545" y="71"/>
                  </a:cubicBezTo>
                  <a:cubicBezTo>
                    <a:pt x="549" y="74"/>
                    <a:pt x="549" y="80"/>
                    <a:pt x="546" y="84"/>
                  </a:cubicBezTo>
                  <a:cubicBezTo>
                    <a:pt x="543" y="88"/>
                    <a:pt x="537" y="89"/>
                    <a:pt x="533" y="86"/>
                  </a:cubicBezTo>
                  <a:cubicBezTo>
                    <a:pt x="477" y="41"/>
                    <a:pt x="409" y="18"/>
                    <a:pt x="337" y="18"/>
                  </a:cubicBezTo>
                  <a:cubicBezTo>
                    <a:pt x="161" y="18"/>
                    <a:pt x="19" y="161"/>
                    <a:pt x="19" y="336"/>
                  </a:cubicBezTo>
                  <a:cubicBezTo>
                    <a:pt x="19" y="341"/>
                    <a:pt x="14" y="345"/>
                    <a:pt x="9" y="345"/>
                  </a:cubicBezTo>
                  <a:close/>
                  <a:moveTo>
                    <a:pt x="627" y="193"/>
                  </a:moveTo>
                  <a:cubicBezTo>
                    <a:pt x="623" y="193"/>
                    <a:pt x="620" y="191"/>
                    <a:pt x="619" y="188"/>
                  </a:cubicBezTo>
                  <a:cubicBezTo>
                    <a:pt x="605" y="161"/>
                    <a:pt x="587" y="137"/>
                    <a:pt x="566" y="115"/>
                  </a:cubicBezTo>
                  <a:cubicBezTo>
                    <a:pt x="563" y="112"/>
                    <a:pt x="563" y="106"/>
                    <a:pt x="566" y="102"/>
                  </a:cubicBezTo>
                  <a:cubicBezTo>
                    <a:pt x="570" y="99"/>
                    <a:pt x="576" y="99"/>
                    <a:pt x="579" y="102"/>
                  </a:cubicBezTo>
                  <a:cubicBezTo>
                    <a:pt x="601" y="125"/>
                    <a:pt x="620" y="151"/>
                    <a:pt x="635" y="179"/>
                  </a:cubicBezTo>
                  <a:cubicBezTo>
                    <a:pt x="637" y="184"/>
                    <a:pt x="635" y="189"/>
                    <a:pt x="631" y="192"/>
                  </a:cubicBezTo>
                  <a:cubicBezTo>
                    <a:pt x="630" y="192"/>
                    <a:pt x="628" y="193"/>
                    <a:pt x="627" y="193"/>
                  </a:cubicBezTo>
                  <a:close/>
                </a:path>
              </a:pathLst>
            </a:custGeom>
            <a:grpFill/>
            <a:ln w="3175">
              <a:solidFill>
                <a:srgbClr val="E4002B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286054" y="4453323"/>
            <a:ext cx="3590744" cy="744819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2800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86054" y="3746360"/>
            <a:ext cx="3590744" cy="744819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2800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Secure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286054" y="5160286"/>
            <a:ext cx="3590744" cy="744819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2800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61998" y="612767"/>
            <a:ext cx="3810000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9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What we’re about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5020457" y="1728653"/>
            <a:ext cx="4091297" cy="2886711"/>
            <a:chOff x="3792524" y="1813832"/>
            <a:chExt cx="4606952" cy="3250544"/>
          </a:xfrm>
        </p:grpSpPr>
        <p:graphicFrame>
          <p:nvGraphicFramePr>
            <p:cNvPr id="24" name="Chart 23"/>
            <p:cNvGraphicFramePr/>
            <p:nvPr>
              <p:extLst>
                <p:ext uri="{D42A27DB-BD31-4B8C-83A1-F6EECF244321}">
                  <p14:modId xmlns:p14="http://schemas.microsoft.com/office/powerpoint/2010/main" val="3323023123"/>
                </p:ext>
              </p:extLst>
            </p:nvPr>
          </p:nvGraphicFramePr>
          <p:xfrm>
            <a:off x="3792524" y="1813832"/>
            <a:ext cx="4606952" cy="325054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25" name="Content Placeholder 4"/>
            <p:cNvSpPr txBox="1">
              <a:spLocks/>
            </p:cNvSpPr>
            <p:nvPr/>
          </p:nvSpPr>
          <p:spPr>
            <a:xfrm>
              <a:off x="5136242" y="2966038"/>
              <a:ext cx="1988456" cy="946130"/>
            </a:xfrm>
            <a:prstGeom prst="rect">
              <a:avLst/>
            </a:prstGeom>
          </p:spPr>
          <p:txBody>
            <a:bodyPr wrap="square" anchor="ctr" anchorCtr="1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2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spc="-300" dirty="0">
                  <a:gradFill>
                    <a:gsLst>
                      <a:gs pos="0">
                        <a:schemeClr val="tx2"/>
                      </a:gs>
                      <a:gs pos="100000">
                        <a:schemeClr val="tx2"/>
                      </a:gs>
                    </a:gsLst>
                    <a:lin ang="5400000" scaled="1"/>
                  </a:gradFill>
                </a:rPr>
                <a:t>75%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9516409" y="5314976"/>
            <a:ext cx="4114800" cy="744819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Stephen Chow</a:t>
            </a:r>
            <a:br>
              <a:rPr lang="en-US" sz="1400" spc="-5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spc="-5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 of Design and Branding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7979662" y="1728653"/>
            <a:ext cx="4091297" cy="2886711"/>
            <a:chOff x="3792524" y="1813832"/>
            <a:chExt cx="4606952" cy="3250544"/>
          </a:xfrm>
        </p:grpSpPr>
        <p:graphicFrame>
          <p:nvGraphicFramePr>
            <p:cNvPr id="28" name="Chart 27"/>
            <p:cNvGraphicFramePr/>
            <p:nvPr>
              <p:extLst>
                <p:ext uri="{D42A27DB-BD31-4B8C-83A1-F6EECF244321}">
                  <p14:modId xmlns:p14="http://schemas.microsoft.com/office/powerpoint/2010/main" val="3515623681"/>
                </p:ext>
              </p:extLst>
            </p:nvPr>
          </p:nvGraphicFramePr>
          <p:xfrm>
            <a:off x="3792524" y="1813832"/>
            <a:ext cx="4606952" cy="325054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9" name="Content Placeholder 4"/>
            <p:cNvSpPr txBox="1">
              <a:spLocks/>
            </p:cNvSpPr>
            <p:nvPr/>
          </p:nvSpPr>
          <p:spPr>
            <a:xfrm>
              <a:off x="5136242" y="2966038"/>
              <a:ext cx="1988456" cy="946130"/>
            </a:xfrm>
            <a:prstGeom prst="rect">
              <a:avLst/>
            </a:prstGeom>
          </p:spPr>
          <p:txBody>
            <a:bodyPr wrap="square" anchor="ctr" anchorCtr="1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2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spc="-300" dirty="0">
                  <a:gradFill>
                    <a:gsLst>
                      <a:gs pos="0">
                        <a:schemeClr val="tx2"/>
                      </a:gs>
                      <a:gs pos="99000">
                        <a:schemeClr val="tx2"/>
                      </a:gs>
                    </a:gsLst>
                    <a:lin ang="5400000" scaled="1"/>
                  </a:gradFill>
                </a:rPr>
                <a:t>45%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230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" name="Chart 50"/>
          <p:cNvGraphicFramePr/>
          <p:nvPr>
            <p:extLst>
              <p:ext uri="{D42A27DB-BD31-4B8C-83A1-F6EECF244321}">
                <p14:modId xmlns:p14="http://schemas.microsoft.com/office/powerpoint/2010/main" val="2146477896"/>
              </p:ext>
            </p:extLst>
          </p:nvPr>
        </p:nvGraphicFramePr>
        <p:xfrm>
          <a:off x="1" y="1308223"/>
          <a:ext cx="4606952" cy="3250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2" name="Content Placeholder 4"/>
          <p:cNvSpPr txBox="1">
            <a:spLocks/>
          </p:cNvSpPr>
          <p:nvPr/>
        </p:nvSpPr>
        <p:spPr>
          <a:xfrm>
            <a:off x="1367971" y="2513380"/>
            <a:ext cx="1988457" cy="840230"/>
          </a:xfrm>
          <a:prstGeom prst="rect">
            <a:avLst/>
          </a:prstGeom>
        </p:spPr>
        <p:txBody>
          <a:bodyPr wrap="square" anchor="ctr" anchorCtr="1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spc="-2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20%</a:t>
            </a:r>
          </a:p>
        </p:txBody>
      </p:sp>
      <p:graphicFrame>
        <p:nvGraphicFramePr>
          <p:cNvPr id="53" name="Chart 52"/>
          <p:cNvGraphicFramePr/>
          <p:nvPr>
            <p:extLst>
              <p:ext uri="{D42A27DB-BD31-4B8C-83A1-F6EECF244321}">
                <p14:modId xmlns:p14="http://schemas.microsoft.com/office/powerpoint/2010/main" val="767895638"/>
              </p:ext>
            </p:extLst>
          </p:nvPr>
        </p:nvGraphicFramePr>
        <p:xfrm>
          <a:off x="3792524" y="1308223"/>
          <a:ext cx="4606952" cy="3250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4" name="Chart 53"/>
          <p:cNvGraphicFramePr/>
          <p:nvPr>
            <p:extLst>
              <p:ext uri="{D42A27DB-BD31-4B8C-83A1-F6EECF244321}">
                <p14:modId xmlns:p14="http://schemas.microsoft.com/office/powerpoint/2010/main" val="3789574913"/>
              </p:ext>
            </p:extLst>
          </p:nvPr>
        </p:nvGraphicFramePr>
        <p:xfrm>
          <a:off x="7526324" y="1308223"/>
          <a:ext cx="4606952" cy="3250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5" name="Content Placeholder 4"/>
          <p:cNvSpPr txBox="1">
            <a:spLocks/>
          </p:cNvSpPr>
          <p:nvPr/>
        </p:nvSpPr>
        <p:spPr>
          <a:xfrm>
            <a:off x="5136243" y="2513380"/>
            <a:ext cx="1988457" cy="840230"/>
          </a:xfrm>
          <a:prstGeom prst="rect">
            <a:avLst/>
          </a:prstGeom>
        </p:spPr>
        <p:txBody>
          <a:bodyPr wrap="square" anchor="ctr" anchorCtr="1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spc="-2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75%</a:t>
            </a:r>
          </a:p>
        </p:txBody>
      </p:sp>
      <p:sp>
        <p:nvSpPr>
          <p:cNvPr id="56" name="Content Placeholder 4"/>
          <p:cNvSpPr txBox="1">
            <a:spLocks/>
          </p:cNvSpPr>
          <p:nvPr/>
        </p:nvSpPr>
        <p:spPr>
          <a:xfrm>
            <a:off x="8946243" y="2513380"/>
            <a:ext cx="1988457" cy="840230"/>
          </a:xfrm>
          <a:prstGeom prst="rect">
            <a:avLst/>
          </a:prstGeom>
        </p:spPr>
        <p:txBody>
          <a:bodyPr wrap="square" anchor="ctr" anchorCtr="1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spc="-2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45%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162300" y="5487438"/>
            <a:ext cx="5867400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pPr algn="ctr"/>
            <a:r>
              <a:rPr lang="en-US" sz="1600" dirty="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Charts are editable. Right-click on chart and select Edit Data.</a:t>
            </a:r>
          </a:p>
        </p:txBody>
      </p:sp>
    </p:spTree>
    <p:extLst>
      <p:ext uri="{BB962C8B-B14F-4D97-AF65-F5344CB8AC3E}">
        <p14:creationId xmlns:p14="http://schemas.microsoft.com/office/powerpoint/2010/main" val="194739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304800"/>
            <a:ext cx="11582400" cy="868363"/>
          </a:xfrm>
        </p:spPr>
        <p:txBody>
          <a:bodyPr>
            <a:spAutoFit/>
          </a:bodyPr>
          <a:lstStyle/>
          <a:p>
            <a:r>
              <a:rPr lang="en-US" b="1" dirty="0"/>
              <a:t>Example of a Horizontal Bar Chart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2300" y="5557591"/>
            <a:ext cx="5867400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pPr algn="ctr"/>
            <a:r>
              <a:rPr lang="en-US" sz="1600" dirty="0"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Charts are editable. Right-click on chart and select Edit Data.</a:t>
            </a: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824955873"/>
              </p:ext>
            </p:extLst>
          </p:nvPr>
        </p:nvGraphicFramePr>
        <p:xfrm>
          <a:off x="1257300" y="1828800"/>
          <a:ext cx="9677400" cy="3352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250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304800"/>
            <a:ext cx="11582400" cy="868363"/>
          </a:xfrm>
        </p:spPr>
        <p:txBody>
          <a:bodyPr/>
          <a:lstStyle/>
          <a:p>
            <a:r>
              <a:rPr lang="en-US" dirty="0"/>
              <a:t>Example of a Table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2048934"/>
              </p:ext>
            </p:extLst>
          </p:nvPr>
        </p:nvGraphicFramePr>
        <p:xfrm>
          <a:off x="457200" y="1219200"/>
          <a:ext cx="11277600" cy="402336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3759200">
                  <a:extLst>
                    <a:ext uri="{9D8B030D-6E8A-4147-A177-3AD203B41FA5}">
                      <a16:colId xmlns:a16="http://schemas.microsoft.com/office/drawing/2014/main" val="291533358"/>
                    </a:ext>
                  </a:extLst>
                </a:gridCol>
                <a:gridCol w="3759200">
                  <a:extLst>
                    <a:ext uri="{9D8B030D-6E8A-4147-A177-3AD203B41FA5}">
                      <a16:colId xmlns:a16="http://schemas.microsoft.com/office/drawing/2014/main" val="1638541270"/>
                    </a:ext>
                  </a:extLst>
                </a:gridCol>
                <a:gridCol w="3759200">
                  <a:extLst>
                    <a:ext uri="{9D8B030D-6E8A-4147-A177-3AD203B41FA5}">
                      <a16:colId xmlns:a16="http://schemas.microsoft.com/office/drawing/2014/main" val="765523618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r>
                        <a:rPr lang="en-US" sz="2000" dirty="0"/>
                        <a:t>Header 1</a:t>
                      </a:r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4002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Header 2</a:t>
                      </a:r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4002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Header 3</a:t>
                      </a:r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E400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598257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r>
                        <a:rPr lang="en-US" sz="2000" dirty="0"/>
                        <a:t>Content 1</a:t>
                      </a:r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Content 2</a:t>
                      </a:r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Content 3</a:t>
                      </a:r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9865690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4470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675481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322430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929497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912704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L="182880" marR="182880" marT="91440" marB="9144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8588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811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267200" y="0"/>
            <a:ext cx="3657600" cy="6454588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58150" y="0"/>
            <a:ext cx="3657600" cy="6454588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57200" y="0"/>
            <a:ext cx="3657600" cy="6454588"/>
          </a:xfrm>
          <a:prstGeom prst="rect">
            <a:avLst/>
          </a:prstGeom>
          <a:solidFill>
            <a:srgbClr val="E4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A1F1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Decentralized </a:t>
            </a:r>
            <a:b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App Delivery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Stephen Chow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VP of Design and Branding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914398" y="3605048"/>
            <a:ext cx="800100" cy="0"/>
          </a:xfrm>
          <a:prstGeom prst="line">
            <a:avLst/>
          </a:prstGeom>
          <a:ln w="1143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7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Secured</a:t>
            </a:r>
            <a:b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App Delivery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7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Dave Ramsey</a:t>
            </a:r>
            <a:b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EVP of Marketing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4724398" y="3605048"/>
            <a:ext cx="800100" cy="0"/>
          </a:xfrm>
          <a:prstGeom prst="line">
            <a:avLst/>
          </a:prstGeom>
          <a:ln w="114300">
            <a:solidFill>
              <a:srgbClr val="E4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57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9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7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9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6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57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TUESDAY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6294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Fast</a:t>
            </a:r>
            <a:b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spc="-20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App Delivery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6294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Joe </a:t>
            </a:r>
            <a:r>
              <a:rPr lang="en-US" spc="-50" dirty="0" err="1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Bloggs</a:t>
            </a:r>
            <a:b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CEO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8515348" y="3605048"/>
            <a:ext cx="800100" cy="0"/>
          </a:xfrm>
          <a:prstGeom prst="line">
            <a:avLst/>
          </a:prstGeom>
          <a:ln w="114300">
            <a:solidFill>
              <a:srgbClr val="E40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36294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9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6294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lumMod val="65000"/>
                      </a:schemeClr>
                    </a:gs>
                    <a:gs pos="99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36294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28393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3" t="10264" r="22002" b="5279"/>
          <a:stretch/>
        </p:blipFill>
        <p:spPr>
          <a:xfrm>
            <a:off x="-1" y="0"/>
            <a:ext cx="6087763" cy="6454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856606" y="2268156"/>
            <a:ext cx="5030594" cy="914401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r>
              <a:rPr lang="en-US" sz="3600" b="1" spc="-50" dirty="0">
                <a:solidFill>
                  <a:schemeClr val="tx1"/>
                </a:solidFill>
              </a:rPr>
              <a:t>Headline would go here. Max 2 lines.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6606" y="3784720"/>
            <a:ext cx="4762500" cy="914401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r>
              <a:rPr lang="en-US" sz="2400" spc="-20" dirty="0">
                <a:solidFill>
                  <a:schemeClr val="tx2"/>
                </a:solidFill>
              </a:rPr>
              <a:t>Here you can have up to 3 lines of subtext or content. Whatever you wish you have is fine.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C81411-7E2B-484F-9B2F-843964B29E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67" b="5882"/>
          <a:stretch/>
        </p:blipFill>
        <p:spPr>
          <a:xfrm>
            <a:off x="-1" y="0"/>
            <a:ext cx="6085295" cy="645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53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r="37878" b="5882"/>
          <a:stretch/>
        </p:blipFill>
        <p:spPr>
          <a:xfrm>
            <a:off x="-1" y="0"/>
            <a:ext cx="6087763" cy="645458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856606" y="2268156"/>
            <a:ext cx="5030594" cy="914401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r>
              <a:rPr lang="en-US" sz="3600" b="1" spc="-50" dirty="0">
                <a:solidFill>
                  <a:schemeClr val="tx1"/>
                </a:solidFill>
              </a:rPr>
              <a:t>Headline would go here. Max 2 lines.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6606" y="3784720"/>
            <a:ext cx="4762500" cy="914401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r>
              <a:rPr lang="en-US" sz="2400" spc="-20" dirty="0">
                <a:solidFill>
                  <a:schemeClr val="tx2"/>
                </a:solidFill>
              </a:rPr>
              <a:t>Here you can have up to 3 lines of subtext or content. Whatever you wish you have is fine.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C81411-7E2B-484F-9B2F-843964B29E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67" b="5882"/>
          <a:stretch/>
        </p:blipFill>
        <p:spPr>
          <a:xfrm>
            <a:off x="-1" y="0"/>
            <a:ext cx="6085295" cy="645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4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86B6E-CD7B-CD44-A817-47C4674921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Secure BIG-IP and Application deployments in AWS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91C40-46A2-624E-BF77-6FE0485B47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Beckham, Ed </a:t>
            </a:r>
            <a:r>
              <a:rPr lang="en-US" dirty="0" err="1"/>
              <a:t>Rabago</a:t>
            </a:r>
            <a:r>
              <a:rPr lang="en-US" dirty="0"/>
              <a:t>, David Larsen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95245-B5A6-DB47-B21A-4A854C7536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August 2018</a:t>
            </a:r>
          </a:p>
        </p:txBody>
      </p:sp>
    </p:spTree>
    <p:extLst>
      <p:ext uri="{BB962C8B-B14F-4D97-AF65-F5344CB8AC3E}">
        <p14:creationId xmlns:p14="http://schemas.microsoft.com/office/powerpoint/2010/main" val="46974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8" name="Freeform 12065"/>
          <p:cNvSpPr>
            <a:spLocks noEditPoints="1"/>
          </p:cNvSpPr>
          <p:nvPr/>
        </p:nvSpPr>
        <p:spPr bwMode="auto">
          <a:xfrm>
            <a:off x="1610563" y="1523183"/>
            <a:ext cx="391204" cy="523492"/>
          </a:xfrm>
          <a:custGeom>
            <a:avLst/>
            <a:gdLst>
              <a:gd name="T0" fmla="*/ 277 w 553"/>
              <a:gd name="T1" fmla="*/ 406 h 741"/>
              <a:gd name="T2" fmla="*/ 147 w 553"/>
              <a:gd name="T3" fmla="*/ 277 h 741"/>
              <a:gd name="T4" fmla="*/ 277 w 553"/>
              <a:gd name="T5" fmla="*/ 148 h 741"/>
              <a:gd name="T6" fmla="*/ 406 w 553"/>
              <a:gd name="T7" fmla="*/ 277 h 741"/>
              <a:gd name="T8" fmla="*/ 277 w 553"/>
              <a:gd name="T9" fmla="*/ 406 h 741"/>
              <a:gd name="T10" fmla="*/ 277 w 553"/>
              <a:gd name="T11" fmla="*/ 0 h 741"/>
              <a:gd name="T12" fmla="*/ 0 w 553"/>
              <a:gd name="T13" fmla="*/ 277 h 741"/>
              <a:gd name="T14" fmla="*/ 36 w 553"/>
              <a:gd name="T15" fmla="*/ 413 h 741"/>
              <a:gd name="T16" fmla="*/ 41 w 553"/>
              <a:gd name="T17" fmla="*/ 421 h 741"/>
              <a:gd name="T18" fmla="*/ 69 w 553"/>
              <a:gd name="T19" fmla="*/ 460 h 741"/>
              <a:gd name="T20" fmla="*/ 277 w 553"/>
              <a:gd name="T21" fmla="*/ 741 h 741"/>
              <a:gd name="T22" fmla="*/ 484 w 553"/>
              <a:gd name="T23" fmla="*/ 460 h 741"/>
              <a:gd name="T24" fmla="*/ 512 w 553"/>
              <a:gd name="T25" fmla="*/ 421 h 741"/>
              <a:gd name="T26" fmla="*/ 517 w 553"/>
              <a:gd name="T27" fmla="*/ 413 h 741"/>
              <a:gd name="T28" fmla="*/ 553 w 553"/>
              <a:gd name="T29" fmla="*/ 277 h 741"/>
              <a:gd name="T30" fmla="*/ 277 w 553"/>
              <a:gd name="T31" fmla="*/ 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53" h="741">
                <a:moveTo>
                  <a:pt x="277" y="406"/>
                </a:moveTo>
                <a:cubicBezTo>
                  <a:pt x="205" y="406"/>
                  <a:pt x="147" y="348"/>
                  <a:pt x="147" y="277"/>
                </a:cubicBezTo>
                <a:cubicBezTo>
                  <a:pt x="147" y="206"/>
                  <a:pt x="205" y="148"/>
                  <a:pt x="277" y="148"/>
                </a:cubicBezTo>
                <a:cubicBezTo>
                  <a:pt x="348" y="148"/>
                  <a:pt x="406" y="206"/>
                  <a:pt x="406" y="277"/>
                </a:cubicBezTo>
                <a:cubicBezTo>
                  <a:pt x="406" y="348"/>
                  <a:pt x="348" y="406"/>
                  <a:pt x="277" y="406"/>
                </a:cubicBezTo>
                <a:moveTo>
                  <a:pt x="277" y="0"/>
                </a:moveTo>
                <a:cubicBezTo>
                  <a:pt x="124" y="0"/>
                  <a:pt x="0" y="124"/>
                  <a:pt x="0" y="277"/>
                </a:cubicBezTo>
                <a:cubicBezTo>
                  <a:pt x="0" y="327"/>
                  <a:pt x="13" y="373"/>
                  <a:pt x="36" y="413"/>
                </a:cubicBezTo>
                <a:cubicBezTo>
                  <a:pt x="38" y="416"/>
                  <a:pt x="39" y="419"/>
                  <a:pt x="41" y="421"/>
                </a:cubicBezTo>
                <a:cubicBezTo>
                  <a:pt x="69" y="460"/>
                  <a:pt x="69" y="460"/>
                  <a:pt x="69" y="460"/>
                </a:cubicBezTo>
                <a:cubicBezTo>
                  <a:pt x="277" y="741"/>
                  <a:pt x="277" y="741"/>
                  <a:pt x="277" y="741"/>
                </a:cubicBezTo>
                <a:cubicBezTo>
                  <a:pt x="484" y="460"/>
                  <a:pt x="484" y="460"/>
                  <a:pt x="484" y="460"/>
                </a:cubicBezTo>
                <a:cubicBezTo>
                  <a:pt x="512" y="421"/>
                  <a:pt x="512" y="421"/>
                  <a:pt x="512" y="421"/>
                </a:cubicBezTo>
                <a:cubicBezTo>
                  <a:pt x="514" y="419"/>
                  <a:pt x="516" y="416"/>
                  <a:pt x="517" y="413"/>
                </a:cubicBezTo>
                <a:cubicBezTo>
                  <a:pt x="540" y="373"/>
                  <a:pt x="553" y="327"/>
                  <a:pt x="553" y="277"/>
                </a:cubicBezTo>
                <a:cubicBezTo>
                  <a:pt x="553" y="124"/>
                  <a:pt x="429" y="0"/>
                  <a:pt x="277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4D4F5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63916" y="2199419"/>
            <a:ext cx="1684500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AMERICAS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38199" y="2113173"/>
            <a:ext cx="1056123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>
            <a:defPPr>
              <a:defRPr lang="en-US"/>
            </a:defPPr>
            <a:lvl1pPr algn="ctr">
              <a:defRPr sz="1600" b="1">
                <a:gradFill>
                  <a:gsLst>
                    <a:gs pos="0">
                      <a:schemeClr val="bg2"/>
                    </a:gs>
                    <a:gs pos="100000">
                      <a:schemeClr val="bg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EMEA</a:t>
            </a:r>
          </a:p>
        </p:txBody>
      </p:sp>
      <p:sp>
        <p:nvSpPr>
          <p:cNvPr id="12" name="Freeform 12065"/>
          <p:cNvSpPr>
            <a:spLocks noEditPoints="1"/>
          </p:cNvSpPr>
          <p:nvPr/>
        </p:nvSpPr>
        <p:spPr bwMode="auto">
          <a:xfrm>
            <a:off x="6070656" y="1436937"/>
            <a:ext cx="391204" cy="523492"/>
          </a:xfrm>
          <a:custGeom>
            <a:avLst/>
            <a:gdLst>
              <a:gd name="T0" fmla="*/ 277 w 553"/>
              <a:gd name="T1" fmla="*/ 406 h 741"/>
              <a:gd name="T2" fmla="*/ 147 w 553"/>
              <a:gd name="T3" fmla="*/ 277 h 741"/>
              <a:gd name="T4" fmla="*/ 277 w 553"/>
              <a:gd name="T5" fmla="*/ 148 h 741"/>
              <a:gd name="T6" fmla="*/ 406 w 553"/>
              <a:gd name="T7" fmla="*/ 277 h 741"/>
              <a:gd name="T8" fmla="*/ 277 w 553"/>
              <a:gd name="T9" fmla="*/ 406 h 741"/>
              <a:gd name="T10" fmla="*/ 277 w 553"/>
              <a:gd name="T11" fmla="*/ 0 h 741"/>
              <a:gd name="T12" fmla="*/ 0 w 553"/>
              <a:gd name="T13" fmla="*/ 277 h 741"/>
              <a:gd name="T14" fmla="*/ 36 w 553"/>
              <a:gd name="T15" fmla="*/ 413 h 741"/>
              <a:gd name="T16" fmla="*/ 41 w 553"/>
              <a:gd name="T17" fmla="*/ 421 h 741"/>
              <a:gd name="T18" fmla="*/ 69 w 553"/>
              <a:gd name="T19" fmla="*/ 460 h 741"/>
              <a:gd name="T20" fmla="*/ 277 w 553"/>
              <a:gd name="T21" fmla="*/ 741 h 741"/>
              <a:gd name="T22" fmla="*/ 484 w 553"/>
              <a:gd name="T23" fmla="*/ 460 h 741"/>
              <a:gd name="T24" fmla="*/ 512 w 553"/>
              <a:gd name="T25" fmla="*/ 421 h 741"/>
              <a:gd name="T26" fmla="*/ 517 w 553"/>
              <a:gd name="T27" fmla="*/ 413 h 741"/>
              <a:gd name="T28" fmla="*/ 553 w 553"/>
              <a:gd name="T29" fmla="*/ 277 h 741"/>
              <a:gd name="T30" fmla="*/ 277 w 553"/>
              <a:gd name="T31" fmla="*/ 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53" h="741">
                <a:moveTo>
                  <a:pt x="277" y="406"/>
                </a:moveTo>
                <a:cubicBezTo>
                  <a:pt x="205" y="406"/>
                  <a:pt x="147" y="348"/>
                  <a:pt x="147" y="277"/>
                </a:cubicBezTo>
                <a:cubicBezTo>
                  <a:pt x="147" y="206"/>
                  <a:pt x="205" y="148"/>
                  <a:pt x="277" y="148"/>
                </a:cubicBezTo>
                <a:cubicBezTo>
                  <a:pt x="348" y="148"/>
                  <a:pt x="406" y="206"/>
                  <a:pt x="406" y="277"/>
                </a:cubicBezTo>
                <a:cubicBezTo>
                  <a:pt x="406" y="348"/>
                  <a:pt x="348" y="406"/>
                  <a:pt x="277" y="406"/>
                </a:cubicBezTo>
                <a:moveTo>
                  <a:pt x="277" y="0"/>
                </a:moveTo>
                <a:cubicBezTo>
                  <a:pt x="124" y="0"/>
                  <a:pt x="0" y="124"/>
                  <a:pt x="0" y="277"/>
                </a:cubicBezTo>
                <a:cubicBezTo>
                  <a:pt x="0" y="327"/>
                  <a:pt x="13" y="373"/>
                  <a:pt x="36" y="413"/>
                </a:cubicBezTo>
                <a:cubicBezTo>
                  <a:pt x="38" y="416"/>
                  <a:pt x="39" y="419"/>
                  <a:pt x="41" y="421"/>
                </a:cubicBezTo>
                <a:cubicBezTo>
                  <a:pt x="69" y="460"/>
                  <a:pt x="69" y="460"/>
                  <a:pt x="69" y="460"/>
                </a:cubicBezTo>
                <a:cubicBezTo>
                  <a:pt x="277" y="741"/>
                  <a:pt x="277" y="741"/>
                  <a:pt x="277" y="741"/>
                </a:cubicBezTo>
                <a:cubicBezTo>
                  <a:pt x="484" y="460"/>
                  <a:pt x="484" y="460"/>
                  <a:pt x="484" y="460"/>
                </a:cubicBezTo>
                <a:cubicBezTo>
                  <a:pt x="512" y="421"/>
                  <a:pt x="512" y="421"/>
                  <a:pt x="512" y="421"/>
                </a:cubicBezTo>
                <a:cubicBezTo>
                  <a:pt x="514" y="419"/>
                  <a:pt x="516" y="416"/>
                  <a:pt x="517" y="413"/>
                </a:cubicBezTo>
                <a:cubicBezTo>
                  <a:pt x="540" y="373"/>
                  <a:pt x="553" y="327"/>
                  <a:pt x="553" y="277"/>
                </a:cubicBezTo>
                <a:cubicBezTo>
                  <a:pt x="553" y="124"/>
                  <a:pt x="429" y="0"/>
                  <a:pt x="277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4D4F53"/>
              </a:solidFill>
            </a:endParaRPr>
          </a:p>
        </p:txBody>
      </p:sp>
      <p:sp>
        <p:nvSpPr>
          <p:cNvPr id="14" name="Freeform 12065"/>
          <p:cNvSpPr>
            <a:spLocks noEditPoints="1"/>
          </p:cNvSpPr>
          <p:nvPr/>
        </p:nvSpPr>
        <p:spPr bwMode="auto">
          <a:xfrm>
            <a:off x="9370781" y="2035247"/>
            <a:ext cx="391204" cy="523492"/>
          </a:xfrm>
          <a:custGeom>
            <a:avLst/>
            <a:gdLst>
              <a:gd name="T0" fmla="*/ 277 w 553"/>
              <a:gd name="T1" fmla="*/ 406 h 741"/>
              <a:gd name="T2" fmla="*/ 147 w 553"/>
              <a:gd name="T3" fmla="*/ 277 h 741"/>
              <a:gd name="T4" fmla="*/ 277 w 553"/>
              <a:gd name="T5" fmla="*/ 148 h 741"/>
              <a:gd name="T6" fmla="*/ 406 w 553"/>
              <a:gd name="T7" fmla="*/ 277 h 741"/>
              <a:gd name="T8" fmla="*/ 277 w 553"/>
              <a:gd name="T9" fmla="*/ 406 h 741"/>
              <a:gd name="T10" fmla="*/ 277 w 553"/>
              <a:gd name="T11" fmla="*/ 0 h 741"/>
              <a:gd name="T12" fmla="*/ 0 w 553"/>
              <a:gd name="T13" fmla="*/ 277 h 741"/>
              <a:gd name="T14" fmla="*/ 36 w 553"/>
              <a:gd name="T15" fmla="*/ 413 h 741"/>
              <a:gd name="T16" fmla="*/ 41 w 553"/>
              <a:gd name="T17" fmla="*/ 421 h 741"/>
              <a:gd name="T18" fmla="*/ 69 w 553"/>
              <a:gd name="T19" fmla="*/ 460 h 741"/>
              <a:gd name="T20" fmla="*/ 277 w 553"/>
              <a:gd name="T21" fmla="*/ 741 h 741"/>
              <a:gd name="T22" fmla="*/ 484 w 553"/>
              <a:gd name="T23" fmla="*/ 460 h 741"/>
              <a:gd name="T24" fmla="*/ 512 w 553"/>
              <a:gd name="T25" fmla="*/ 421 h 741"/>
              <a:gd name="T26" fmla="*/ 517 w 553"/>
              <a:gd name="T27" fmla="*/ 413 h 741"/>
              <a:gd name="T28" fmla="*/ 553 w 553"/>
              <a:gd name="T29" fmla="*/ 277 h 741"/>
              <a:gd name="T30" fmla="*/ 277 w 553"/>
              <a:gd name="T31" fmla="*/ 0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53" h="741">
                <a:moveTo>
                  <a:pt x="277" y="406"/>
                </a:moveTo>
                <a:cubicBezTo>
                  <a:pt x="205" y="406"/>
                  <a:pt x="147" y="348"/>
                  <a:pt x="147" y="277"/>
                </a:cubicBezTo>
                <a:cubicBezTo>
                  <a:pt x="147" y="206"/>
                  <a:pt x="205" y="148"/>
                  <a:pt x="277" y="148"/>
                </a:cubicBezTo>
                <a:cubicBezTo>
                  <a:pt x="348" y="148"/>
                  <a:pt x="406" y="206"/>
                  <a:pt x="406" y="277"/>
                </a:cubicBezTo>
                <a:cubicBezTo>
                  <a:pt x="406" y="348"/>
                  <a:pt x="348" y="406"/>
                  <a:pt x="277" y="406"/>
                </a:cubicBezTo>
                <a:moveTo>
                  <a:pt x="277" y="0"/>
                </a:moveTo>
                <a:cubicBezTo>
                  <a:pt x="124" y="0"/>
                  <a:pt x="0" y="124"/>
                  <a:pt x="0" y="277"/>
                </a:cubicBezTo>
                <a:cubicBezTo>
                  <a:pt x="0" y="327"/>
                  <a:pt x="13" y="373"/>
                  <a:pt x="36" y="413"/>
                </a:cubicBezTo>
                <a:cubicBezTo>
                  <a:pt x="38" y="416"/>
                  <a:pt x="39" y="419"/>
                  <a:pt x="41" y="421"/>
                </a:cubicBezTo>
                <a:cubicBezTo>
                  <a:pt x="69" y="460"/>
                  <a:pt x="69" y="460"/>
                  <a:pt x="69" y="460"/>
                </a:cubicBezTo>
                <a:cubicBezTo>
                  <a:pt x="277" y="741"/>
                  <a:pt x="277" y="741"/>
                  <a:pt x="277" y="741"/>
                </a:cubicBezTo>
                <a:cubicBezTo>
                  <a:pt x="484" y="460"/>
                  <a:pt x="484" y="460"/>
                  <a:pt x="484" y="460"/>
                </a:cubicBezTo>
                <a:cubicBezTo>
                  <a:pt x="512" y="421"/>
                  <a:pt x="512" y="421"/>
                  <a:pt x="512" y="421"/>
                </a:cubicBezTo>
                <a:cubicBezTo>
                  <a:pt x="514" y="419"/>
                  <a:pt x="516" y="416"/>
                  <a:pt x="517" y="413"/>
                </a:cubicBezTo>
                <a:cubicBezTo>
                  <a:pt x="540" y="373"/>
                  <a:pt x="553" y="327"/>
                  <a:pt x="553" y="277"/>
                </a:cubicBezTo>
                <a:cubicBezTo>
                  <a:pt x="553" y="124"/>
                  <a:pt x="429" y="0"/>
                  <a:pt x="277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4D4F53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55691" y="2711483"/>
            <a:ext cx="2021387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>
            <a:defPPr>
              <a:defRPr lang="en-US"/>
            </a:defPPr>
            <a:lvl1pPr algn="ctr">
              <a:defRPr sz="1600" b="1">
                <a:gradFill>
                  <a:gsLst>
                    <a:gs pos="0">
                      <a:schemeClr val="bg2"/>
                    </a:gs>
                    <a:gs pos="100000">
                      <a:schemeClr val="bg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ASIA-PACIFIC</a:t>
            </a:r>
          </a:p>
        </p:txBody>
      </p:sp>
    </p:spTree>
    <p:extLst>
      <p:ext uri="{BB962C8B-B14F-4D97-AF65-F5344CB8AC3E}">
        <p14:creationId xmlns:p14="http://schemas.microsoft.com/office/powerpoint/2010/main" val="161342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7924800" y="4504719"/>
            <a:ext cx="4114800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solidFill>
                  <a:srgbClr val="E4002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Author’s Name</a:t>
            </a:r>
            <a:br>
              <a:rPr lang="en-US" b="1" spc="-50" dirty="0">
                <a:gradFill>
                  <a:gsLst>
                    <a:gs pos="0">
                      <a:schemeClr val="accent5"/>
                    </a:gs>
                    <a:gs pos="99000">
                      <a:schemeClr val="accent5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tx2"/>
                    </a:gs>
                    <a:gs pos="99000">
                      <a:schemeClr val="tx2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344488" indent="-344488"/>
            <a:r>
              <a:rPr lang="en-US" dirty="0"/>
              <a:t>“Your famous quote goes here. You can use bold to create emphasis.”</a:t>
            </a:r>
          </a:p>
        </p:txBody>
      </p:sp>
    </p:spTree>
    <p:extLst>
      <p:ext uri="{BB962C8B-B14F-4D97-AF65-F5344CB8AC3E}">
        <p14:creationId xmlns:p14="http://schemas.microsoft.com/office/powerpoint/2010/main" val="54656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2743200" y="2927483"/>
            <a:ext cx="2324100" cy="0"/>
          </a:xfrm>
          <a:prstGeom prst="straightConnector1">
            <a:avLst/>
          </a:prstGeom>
          <a:solidFill>
            <a:schemeClr val="bg1"/>
          </a:solidFill>
          <a:ln w="50800" cap="rnd">
            <a:solidFill>
              <a:schemeClr val="tx1">
                <a:lumMod val="60000"/>
                <a:lumOff val="40000"/>
              </a:schemeClr>
            </a:solidFill>
            <a:prstDash val="sysDash"/>
            <a:round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" name="Group 4"/>
          <p:cNvGrpSpPr/>
          <p:nvPr/>
        </p:nvGrpSpPr>
        <p:grpSpPr>
          <a:xfrm>
            <a:off x="1399688" y="2279033"/>
            <a:ext cx="941057" cy="1247297"/>
            <a:chOff x="-12911138" y="-15235238"/>
            <a:chExt cx="2541588" cy="3368676"/>
          </a:xfrm>
          <a:solidFill>
            <a:schemeClr val="tx2"/>
          </a:solidFill>
        </p:grpSpPr>
        <p:sp>
          <p:nvSpPr>
            <p:cNvPr id="6" name="Freeform 1027"/>
            <p:cNvSpPr>
              <a:spLocks/>
            </p:cNvSpPr>
            <p:nvPr/>
          </p:nvSpPr>
          <p:spPr bwMode="auto">
            <a:xfrm>
              <a:off x="-12911138" y="-13858875"/>
              <a:ext cx="2541588" cy="1992313"/>
            </a:xfrm>
            <a:custGeom>
              <a:avLst/>
              <a:gdLst>
                <a:gd name="T0" fmla="*/ 669 w 678"/>
                <a:gd name="T1" fmla="*/ 531 h 531"/>
                <a:gd name="T2" fmla="*/ 660 w 678"/>
                <a:gd name="T3" fmla="*/ 522 h 531"/>
                <a:gd name="T4" fmla="*/ 660 w 678"/>
                <a:gd name="T5" fmla="*/ 257 h 531"/>
                <a:gd name="T6" fmla="*/ 430 w 678"/>
                <a:gd name="T7" fmla="*/ 18 h 531"/>
                <a:gd name="T8" fmla="*/ 250 w 678"/>
                <a:gd name="T9" fmla="*/ 18 h 531"/>
                <a:gd name="T10" fmla="*/ 18 w 678"/>
                <a:gd name="T11" fmla="*/ 257 h 531"/>
                <a:gd name="T12" fmla="*/ 18 w 678"/>
                <a:gd name="T13" fmla="*/ 522 h 531"/>
                <a:gd name="T14" fmla="*/ 9 w 678"/>
                <a:gd name="T15" fmla="*/ 531 h 531"/>
                <a:gd name="T16" fmla="*/ 0 w 678"/>
                <a:gd name="T17" fmla="*/ 522 h 531"/>
                <a:gd name="T18" fmla="*/ 0 w 678"/>
                <a:gd name="T19" fmla="*/ 257 h 531"/>
                <a:gd name="T20" fmla="*/ 250 w 678"/>
                <a:gd name="T21" fmla="*/ 0 h 531"/>
                <a:gd name="T22" fmla="*/ 430 w 678"/>
                <a:gd name="T23" fmla="*/ 0 h 531"/>
                <a:gd name="T24" fmla="*/ 678 w 678"/>
                <a:gd name="T25" fmla="*/ 257 h 531"/>
                <a:gd name="T26" fmla="*/ 678 w 678"/>
                <a:gd name="T27" fmla="*/ 522 h 531"/>
                <a:gd name="T28" fmla="*/ 669 w 678"/>
                <a:gd name="T29" fmla="*/ 53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8" h="531">
                  <a:moveTo>
                    <a:pt x="669" y="531"/>
                  </a:moveTo>
                  <a:cubicBezTo>
                    <a:pt x="664" y="531"/>
                    <a:pt x="660" y="527"/>
                    <a:pt x="660" y="522"/>
                  </a:cubicBezTo>
                  <a:cubicBezTo>
                    <a:pt x="660" y="257"/>
                    <a:pt x="660" y="257"/>
                    <a:pt x="660" y="257"/>
                  </a:cubicBezTo>
                  <a:cubicBezTo>
                    <a:pt x="660" y="123"/>
                    <a:pt x="559" y="18"/>
                    <a:pt x="430" y="18"/>
                  </a:cubicBezTo>
                  <a:cubicBezTo>
                    <a:pt x="250" y="18"/>
                    <a:pt x="250" y="18"/>
                    <a:pt x="250" y="18"/>
                  </a:cubicBezTo>
                  <a:cubicBezTo>
                    <a:pt x="120" y="18"/>
                    <a:pt x="18" y="123"/>
                    <a:pt x="18" y="257"/>
                  </a:cubicBezTo>
                  <a:cubicBezTo>
                    <a:pt x="18" y="522"/>
                    <a:pt x="18" y="522"/>
                    <a:pt x="18" y="522"/>
                  </a:cubicBezTo>
                  <a:cubicBezTo>
                    <a:pt x="18" y="527"/>
                    <a:pt x="14" y="531"/>
                    <a:pt x="9" y="531"/>
                  </a:cubicBezTo>
                  <a:cubicBezTo>
                    <a:pt x="4" y="531"/>
                    <a:pt x="0" y="527"/>
                    <a:pt x="0" y="522"/>
                  </a:cubicBezTo>
                  <a:cubicBezTo>
                    <a:pt x="0" y="257"/>
                    <a:pt x="0" y="257"/>
                    <a:pt x="0" y="257"/>
                  </a:cubicBezTo>
                  <a:cubicBezTo>
                    <a:pt x="0" y="113"/>
                    <a:pt x="110" y="0"/>
                    <a:pt x="250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569" y="0"/>
                    <a:pt x="678" y="113"/>
                    <a:pt x="678" y="257"/>
                  </a:cubicBezTo>
                  <a:cubicBezTo>
                    <a:pt x="678" y="522"/>
                    <a:pt x="678" y="522"/>
                    <a:pt x="678" y="522"/>
                  </a:cubicBezTo>
                  <a:cubicBezTo>
                    <a:pt x="678" y="527"/>
                    <a:pt x="674" y="531"/>
                    <a:pt x="669" y="531"/>
                  </a:cubicBezTo>
                  <a:close/>
                </a:path>
              </a:pathLst>
            </a:custGeom>
            <a:grpFill/>
            <a:ln w="6350" cap="rnd">
              <a:noFill/>
              <a:prstDash val="solid"/>
              <a:round/>
              <a:tailEnd type="triangle" w="lg" len="med"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1028"/>
            <p:cNvSpPr>
              <a:spLocks noEditPoints="1"/>
            </p:cNvSpPr>
            <p:nvPr/>
          </p:nvSpPr>
          <p:spPr bwMode="auto">
            <a:xfrm>
              <a:off x="-12360275" y="-15235238"/>
              <a:ext cx="1443038" cy="1444625"/>
            </a:xfrm>
            <a:custGeom>
              <a:avLst/>
              <a:gdLst>
                <a:gd name="T0" fmla="*/ 192 w 385"/>
                <a:gd name="T1" fmla="*/ 385 h 385"/>
                <a:gd name="T2" fmla="*/ 0 w 385"/>
                <a:gd name="T3" fmla="*/ 193 h 385"/>
                <a:gd name="T4" fmla="*/ 192 w 385"/>
                <a:gd name="T5" fmla="*/ 0 h 385"/>
                <a:gd name="T6" fmla="*/ 385 w 385"/>
                <a:gd name="T7" fmla="*/ 193 h 385"/>
                <a:gd name="T8" fmla="*/ 192 w 385"/>
                <a:gd name="T9" fmla="*/ 385 h 385"/>
                <a:gd name="T10" fmla="*/ 192 w 385"/>
                <a:gd name="T11" fmla="*/ 19 h 385"/>
                <a:gd name="T12" fmla="*/ 18 w 385"/>
                <a:gd name="T13" fmla="*/ 193 h 385"/>
                <a:gd name="T14" fmla="*/ 192 w 385"/>
                <a:gd name="T15" fmla="*/ 367 h 385"/>
                <a:gd name="T16" fmla="*/ 366 w 385"/>
                <a:gd name="T17" fmla="*/ 193 h 385"/>
                <a:gd name="T18" fmla="*/ 192 w 385"/>
                <a:gd name="T19" fmla="*/ 1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5" h="385">
                  <a:moveTo>
                    <a:pt x="192" y="385"/>
                  </a:moveTo>
                  <a:cubicBezTo>
                    <a:pt x="86" y="385"/>
                    <a:pt x="0" y="299"/>
                    <a:pt x="0" y="193"/>
                  </a:cubicBezTo>
                  <a:cubicBezTo>
                    <a:pt x="0" y="87"/>
                    <a:pt x="86" y="0"/>
                    <a:pt x="192" y="0"/>
                  </a:cubicBezTo>
                  <a:cubicBezTo>
                    <a:pt x="298" y="0"/>
                    <a:pt x="385" y="87"/>
                    <a:pt x="385" y="193"/>
                  </a:cubicBezTo>
                  <a:cubicBezTo>
                    <a:pt x="385" y="299"/>
                    <a:pt x="298" y="385"/>
                    <a:pt x="192" y="385"/>
                  </a:cubicBezTo>
                  <a:close/>
                  <a:moveTo>
                    <a:pt x="192" y="19"/>
                  </a:moveTo>
                  <a:cubicBezTo>
                    <a:pt x="96" y="19"/>
                    <a:pt x="18" y="97"/>
                    <a:pt x="18" y="193"/>
                  </a:cubicBezTo>
                  <a:cubicBezTo>
                    <a:pt x="18" y="289"/>
                    <a:pt x="96" y="367"/>
                    <a:pt x="192" y="367"/>
                  </a:cubicBezTo>
                  <a:cubicBezTo>
                    <a:pt x="288" y="367"/>
                    <a:pt x="366" y="289"/>
                    <a:pt x="366" y="193"/>
                  </a:cubicBezTo>
                  <a:cubicBezTo>
                    <a:pt x="366" y="97"/>
                    <a:pt x="288" y="19"/>
                    <a:pt x="192" y="19"/>
                  </a:cubicBezTo>
                  <a:close/>
                </a:path>
              </a:pathLst>
            </a:custGeom>
            <a:grpFill/>
            <a:ln w="6350" cap="rnd">
              <a:noFill/>
              <a:prstDash val="solid"/>
              <a:round/>
              <a:tailEnd type="triangle" w="lg" len="med"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8" name="Freeform 880"/>
          <p:cNvSpPr>
            <a:spLocks noEditPoints="1"/>
          </p:cNvSpPr>
          <p:nvPr/>
        </p:nvSpPr>
        <p:spPr bwMode="auto">
          <a:xfrm>
            <a:off x="9559804" y="2303835"/>
            <a:ext cx="1222496" cy="1222496"/>
          </a:xfrm>
          <a:custGeom>
            <a:avLst/>
            <a:gdLst>
              <a:gd name="T0" fmla="*/ 702 w 898"/>
              <a:gd name="T1" fmla="*/ 898 h 898"/>
              <a:gd name="T2" fmla="*/ 197 w 898"/>
              <a:gd name="T3" fmla="*/ 898 h 898"/>
              <a:gd name="T4" fmla="*/ 0 w 898"/>
              <a:gd name="T5" fmla="*/ 701 h 898"/>
              <a:gd name="T6" fmla="*/ 0 w 898"/>
              <a:gd name="T7" fmla="*/ 196 h 898"/>
              <a:gd name="T8" fmla="*/ 197 w 898"/>
              <a:gd name="T9" fmla="*/ 0 h 898"/>
              <a:gd name="T10" fmla="*/ 702 w 898"/>
              <a:gd name="T11" fmla="*/ 0 h 898"/>
              <a:gd name="T12" fmla="*/ 898 w 898"/>
              <a:gd name="T13" fmla="*/ 196 h 898"/>
              <a:gd name="T14" fmla="*/ 898 w 898"/>
              <a:gd name="T15" fmla="*/ 701 h 898"/>
              <a:gd name="T16" fmla="*/ 702 w 898"/>
              <a:gd name="T17" fmla="*/ 898 h 898"/>
              <a:gd name="T18" fmla="*/ 197 w 898"/>
              <a:gd name="T19" fmla="*/ 18 h 898"/>
              <a:gd name="T20" fmla="*/ 19 w 898"/>
              <a:gd name="T21" fmla="*/ 196 h 898"/>
              <a:gd name="T22" fmla="*/ 19 w 898"/>
              <a:gd name="T23" fmla="*/ 701 h 898"/>
              <a:gd name="T24" fmla="*/ 197 w 898"/>
              <a:gd name="T25" fmla="*/ 879 h 898"/>
              <a:gd name="T26" fmla="*/ 702 w 898"/>
              <a:gd name="T27" fmla="*/ 879 h 898"/>
              <a:gd name="T28" fmla="*/ 880 w 898"/>
              <a:gd name="T29" fmla="*/ 701 h 898"/>
              <a:gd name="T30" fmla="*/ 880 w 898"/>
              <a:gd name="T31" fmla="*/ 196 h 898"/>
              <a:gd name="T32" fmla="*/ 702 w 898"/>
              <a:gd name="T33" fmla="*/ 18 h 898"/>
              <a:gd name="T34" fmla="*/ 197 w 898"/>
              <a:gd name="T35" fmla="*/ 18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98" h="898">
                <a:moveTo>
                  <a:pt x="702" y="898"/>
                </a:moveTo>
                <a:cubicBezTo>
                  <a:pt x="197" y="898"/>
                  <a:pt x="197" y="898"/>
                  <a:pt x="197" y="898"/>
                </a:cubicBezTo>
                <a:cubicBezTo>
                  <a:pt x="89" y="898"/>
                  <a:pt x="0" y="809"/>
                  <a:pt x="0" y="701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88"/>
                  <a:pt x="89" y="0"/>
                  <a:pt x="197" y="0"/>
                </a:cubicBezTo>
                <a:cubicBezTo>
                  <a:pt x="702" y="0"/>
                  <a:pt x="702" y="0"/>
                  <a:pt x="702" y="0"/>
                </a:cubicBezTo>
                <a:cubicBezTo>
                  <a:pt x="810" y="0"/>
                  <a:pt x="898" y="88"/>
                  <a:pt x="898" y="196"/>
                </a:cubicBezTo>
                <a:cubicBezTo>
                  <a:pt x="898" y="701"/>
                  <a:pt x="898" y="701"/>
                  <a:pt x="898" y="701"/>
                </a:cubicBezTo>
                <a:cubicBezTo>
                  <a:pt x="898" y="809"/>
                  <a:pt x="810" y="898"/>
                  <a:pt x="702" y="898"/>
                </a:cubicBezTo>
                <a:close/>
                <a:moveTo>
                  <a:pt x="197" y="18"/>
                </a:moveTo>
                <a:cubicBezTo>
                  <a:pt x="99" y="18"/>
                  <a:pt x="19" y="98"/>
                  <a:pt x="19" y="196"/>
                </a:cubicBezTo>
                <a:cubicBezTo>
                  <a:pt x="19" y="701"/>
                  <a:pt x="19" y="701"/>
                  <a:pt x="19" y="701"/>
                </a:cubicBezTo>
                <a:cubicBezTo>
                  <a:pt x="19" y="799"/>
                  <a:pt x="99" y="879"/>
                  <a:pt x="197" y="879"/>
                </a:cubicBezTo>
                <a:cubicBezTo>
                  <a:pt x="702" y="879"/>
                  <a:pt x="702" y="879"/>
                  <a:pt x="702" y="879"/>
                </a:cubicBezTo>
                <a:cubicBezTo>
                  <a:pt x="800" y="879"/>
                  <a:pt x="880" y="799"/>
                  <a:pt x="880" y="701"/>
                </a:cubicBezTo>
                <a:cubicBezTo>
                  <a:pt x="880" y="196"/>
                  <a:pt x="880" y="196"/>
                  <a:pt x="880" y="196"/>
                </a:cubicBezTo>
                <a:cubicBezTo>
                  <a:pt x="880" y="98"/>
                  <a:pt x="800" y="18"/>
                  <a:pt x="702" y="18"/>
                </a:cubicBezTo>
                <a:lnTo>
                  <a:pt x="197" y="18"/>
                </a:lnTo>
                <a:close/>
              </a:path>
            </a:pathLst>
          </a:custGeom>
          <a:solidFill>
            <a:schemeClr val="tx2"/>
          </a:solidFill>
          <a:ln w="6350">
            <a:noFill/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559804" y="2291379"/>
            <a:ext cx="1222496" cy="1259752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  <a:t>01100110</a:t>
            </a:r>
            <a:b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  <a:t>00110101</a:t>
            </a:r>
            <a:b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  <a:t>00001101</a:t>
            </a:r>
            <a:b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sz="1400" b="1" spc="-50" dirty="0">
                <a:solidFill>
                  <a:schemeClr val="tx1">
                    <a:lumMod val="50000"/>
                  </a:schemeClr>
                </a:solidFill>
              </a:rPr>
              <a:t>00001010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5501985" y="2303834"/>
            <a:ext cx="1247297" cy="1247297"/>
            <a:chOff x="25441275" y="-5059363"/>
            <a:chExt cx="3368675" cy="3368675"/>
          </a:xfrm>
          <a:solidFill>
            <a:schemeClr val="tx2"/>
          </a:solidFill>
        </p:grpSpPr>
        <p:sp>
          <p:nvSpPr>
            <p:cNvPr id="12" name="Freeform 877"/>
            <p:cNvSpPr>
              <a:spLocks noEditPoints="1"/>
            </p:cNvSpPr>
            <p:nvPr/>
          </p:nvSpPr>
          <p:spPr bwMode="auto">
            <a:xfrm>
              <a:off x="26206450" y="-3795713"/>
              <a:ext cx="547688" cy="630238"/>
            </a:xfrm>
            <a:custGeom>
              <a:avLst/>
              <a:gdLst>
                <a:gd name="T0" fmla="*/ 6 w 146"/>
                <a:gd name="T1" fmla="*/ 53 h 168"/>
                <a:gd name="T2" fmla="*/ 71 w 146"/>
                <a:gd name="T3" fmla="*/ 0 h 168"/>
                <a:gd name="T4" fmla="*/ 129 w 146"/>
                <a:gd name="T5" fmla="*/ 51 h 168"/>
                <a:gd name="T6" fmla="*/ 129 w 146"/>
                <a:gd name="T7" fmla="*/ 135 h 168"/>
                <a:gd name="T8" fmla="*/ 140 w 146"/>
                <a:gd name="T9" fmla="*/ 147 h 168"/>
                <a:gd name="T10" fmla="*/ 146 w 146"/>
                <a:gd name="T11" fmla="*/ 145 h 168"/>
                <a:gd name="T12" fmla="*/ 146 w 146"/>
                <a:gd name="T13" fmla="*/ 162 h 168"/>
                <a:gd name="T14" fmla="*/ 134 w 146"/>
                <a:gd name="T15" fmla="*/ 163 h 168"/>
                <a:gd name="T16" fmla="*/ 111 w 146"/>
                <a:gd name="T17" fmla="*/ 135 h 168"/>
                <a:gd name="T18" fmla="*/ 110 w 146"/>
                <a:gd name="T19" fmla="*/ 135 h 168"/>
                <a:gd name="T20" fmla="*/ 53 w 146"/>
                <a:gd name="T21" fmla="*/ 168 h 168"/>
                <a:gd name="T22" fmla="*/ 0 w 146"/>
                <a:gd name="T23" fmla="*/ 121 h 168"/>
                <a:gd name="T24" fmla="*/ 85 w 146"/>
                <a:gd name="T25" fmla="*/ 70 h 168"/>
                <a:gd name="T26" fmla="*/ 110 w 146"/>
                <a:gd name="T27" fmla="*/ 49 h 168"/>
                <a:gd name="T28" fmla="*/ 68 w 146"/>
                <a:gd name="T29" fmla="*/ 16 h 168"/>
                <a:gd name="T30" fmla="*/ 26 w 146"/>
                <a:gd name="T31" fmla="*/ 53 h 168"/>
                <a:gd name="T32" fmla="*/ 6 w 146"/>
                <a:gd name="T33" fmla="*/ 53 h 168"/>
                <a:gd name="T34" fmla="*/ 110 w 146"/>
                <a:gd name="T35" fmla="*/ 76 h 168"/>
                <a:gd name="T36" fmla="*/ 109 w 146"/>
                <a:gd name="T37" fmla="*/ 76 h 168"/>
                <a:gd name="T38" fmla="*/ 93 w 146"/>
                <a:gd name="T39" fmla="*/ 83 h 168"/>
                <a:gd name="T40" fmla="*/ 19 w 146"/>
                <a:gd name="T41" fmla="*/ 120 h 168"/>
                <a:gd name="T42" fmla="*/ 54 w 146"/>
                <a:gd name="T43" fmla="*/ 151 h 168"/>
                <a:gd name="T44" fmla="*/ 110 w 146"/>
                <a:gd name="T45" fmla="*/ 102 h 168"/>
                <a:gd name="T46" fmla="*/ 110 w 146"/>
                <a:gd name="T47" fmla="*/ 7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6" h="168">
                  <a:moveTo>
                    <a:pt x="6" y="53"/>
                  </a:moveTo>
                  <a:cubicBezTo>
                    <a:pt x="8" y="16"/>
                    <a:pt x="34" y="0"/>
                    <a:pt x="71" y="0"/>
                  </a:cubicBezTo>
                  <a:cubicBezTo>
                    <a:pt x="98" y="0"/>
                    <a:pt x="129" y="9"/>
                    <a:pt x="129" y="51"/>
                  </a:cubicBezTo>
                  <a:cubicBezTo>
                    <a:pt x="129" y="135"/>
                    <a:pt x="129" y="135"/>
                    <a:pt x="129" y="135"/>
                  </a:cubicBezTo>
                  <a:cubicBezTo>
                    <a:pt x="129" y="142"/>
                    <a:pt x="133" y="147"/>
                    <a:pt x="140" y="147"/>
                  </a:cubicBezTo>
                  <a:cubicBezTo>
                    <a:pt x="142" y="147"/>
                    <a:pt x="145" y="146"/>
                    <a:pt x="146" y="145"/>
                  </a:cubicBezTo>
                  <a:cubicBezTo>
                    <a:pt x="146" y="162"/>
                    <a:pt x="146" y="162"/>
                    <a:pt x="146" y="162"/>
                  </a:cubicBezTo>
                  <a:cubicBezTo>
                    <a:pt x="142" y="163"/>
                    <a:pt x="139" y="163"/>
                    <a:pt x="134" y="163"/>
                  </a:cubicBezTo>
                  <a:cubicBezTo>
                    <a:pt x="114" y="163"/>
                    <a:pt x="111" y="152"/>
                    <a:pt x="111" y="135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97" y="156"/>
                    <a:pt x="83" y="168"/>
                    <a:pt x="53" y="168"/>
                  </a:cubicBezTo>
                  <a:cubicBezTo>
                    <a:pt x="24" y="168"/>
                    <a:pt x="0" y="153"/>
                    <a:pt x="0" y="121"/>
                  </a:cubicBezTo>
                  <a:cubicBezTo>
                    <a:pt x="0" y="77"/>
                    <a:pt x="43" y="75"/>
                    <a:pt x="85" y="70"/>
                  </a:cubicBezTo>
                  <a:cubicBezTo>
                    <a:pt x="101" y="68"/>
                    <a:pt x="110" y="66"/>
                    <a:pt x="110" y="49"/>
                  </a:cubicBezTo>
                  <a:cubicBezTo>
                    <a:pt x="110" y="23"/>
                    <a:pt x="91" y="16"/>
                    <a:pt x="68" y="16"/>
                  </a:cubicBezTo>
                  <a:cubicBezTo>
                    <a:pt x="44" y="16"/>
                    <a:pt x="26" y="27"/>
                    <a:pt x="26" y="53"/>
                  </a:cubicBezTo>
                  <a:lnTo>
                    <a:pt x="6" y="53"/>
                  </a:lnTo>
                  <a:close/>
                  <a:moveTo>
                    <a:pt x="110" y="76"/>
                  </a:moveTo>
                  <a:cubicBezTo>
                    <a:pt x="109" y="76"/>
                    <a:pt x="109" y="76"/>
                    <a:pt x="109" y="76"/>
                  </a:cubicBezTo>
                  <a:cubicBezTo>
                    <a:pt x="106" y="81"/>
                    <a:pt x="98" y="83"/>
                    <a:pt x="93" y="83"/>
                  </a:cubicBezTo>
                  <a:cubicBezTo>
                    <a:pt x="60" y="89"/>
                    <a:pt x="19" y="89"/>
                    <a:pt x="19" y="120"/>
                  </a:cubicBezTo>
                  <a:cubicBezTo>
                    <a:pt x="19" y="139"/>
                    <a:pt x="36" y="151"/>
                    <a:pt x="54" y="151"/>
                  </a:cubicBezTo>
                  <a:cubicBezTo>
                    <a:pt x="84" y="151"/>
                    <a:pt x="110" y="133"/>
                    <a:pt x="110" y="102"/>
                  </a:cubicBezTo>
                  <a:lnTo>
                    <a:pt x="110" y="76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78"/>
            <p:cNvSpPr>
              <a:spLocks noEditPoints="1"/>
            </p:cNvSpPr>
            <p:nvPr/>
          </p:nvSpPr>
          <p:spPr bwMode="auto">
            <a:xfrm>
              <a:off x="26844625" y="-3795713"/>
              <a:ext cx="547688" cy="833438"/>
            </a:xfrm>
            <a:custGeom>
              <a:avLst/>
              <a:gdLst>
                <a:gd name="T0" fmla="*/ 0 w 146"/>
                <a:gd name="T1" fmla="*/ 5 h 222"/>
                <a:gd name="T2" fmla="*/ 17 w 146"/>
                <a:gd name="T3" fmla="*/ 5 h 222"/>
                <a:gd name="T4" fmla="*/ 17 w 146"/>
                <a:gd name="T5" fmla="*/ 35 h 222"/>
                <a:gd name="T6" fmla="*/ 18 w 146"/>
                <a:gd name="T7" fmla="*/ 35 h 222"/>
                <a:gd name="T8" fmla="*/ 75 w 146"/>
                <a:gd name="T9" fmla="*/ 0 h 222"/>
                <a:gd name="T10" fmla="*/ 146 w 146"/>
                <a:gd name="T11" fmla="*/ 84 h 222"/>
                <a:gd name="T12" fmla="*/ 75 w 146"/>
                <a:gd name="T13" fmla="*/ 168 h 222"/>
                <a:gd name="T14" fmla="*/ 20 w 146"/>
                <a:gd name="T15" fmla="*/ 133 h 222"/>
                <a:gd name="T16" fmla="*/ 19 w 146"/>
                <a:gd name="T17" fmla="*/ 133 h 222"/>
                <a:gd name="T18" fmla="*/ 19 w 146"/>
                <a:gd name="T19" fmla="*/ 222 h 222"/>
                <a:gd name="T20" fmla="*/ 0 w 146"/>
                <a:gd name="T21" fmla="*/ 222 h 222"/>
                <a:gd name="T22" fmla="*/ 0 w 146"/>
                <a:gd name="T23" fmla="*/ 5 h 222"/>
                <a:gd name="T24" fmla="*/ 75 w 146"/>
                <a:gd name="T25" fmla="*/ 16 h 222"/>
                <a:gd name="T26" fmla="*/ 19 w 146"/>
                <a:gd name="T27" fmla="*/ 84 h 222"/>
                <a:gd name="T28" fmla="*/ 75 w 146"/>
                <a:gd name="T29" fmla="*/ 151 h 222"/>
                <a:gd name="T30" fmla="*/ 126 w 146"/>
                <a:gd name="T31" fmla="*/ 84 h 222"/>
                <a:gd name="T32" fmla="*/ 75 w 146"/>
                <a:gd name="T33" fmla="*/ 1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222">
                  <a:moveTo>
                    <a:pt x="0" y="5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7" y="13"/>
                    <a:pt x="49" y="0"/>
                    <a:pt x="75" y="0"/>
                  </a:cubicBezTo>
                  <a:cubicBezTo>
                    <a:pt x="123" y="0"/>
                    <a:pt x="146" y="39"/>
                    <a:pt x="146" y="84"/>
                  </a:cubicBezTo>
                  <a:cubicBezTo>
                    <a:pt x="146" y="129"/>
                    <a:pt x="123" y="168"/>
                    <a:pt x="75" y="168"/>
                  </a:cubicBezTo>
                  <a:cubicBezTo>
                    <a:pt x="51" y="168"/>
                    <a:pt x="28" y="156"/>
                    <a:pt x="20" y="133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19" y="222"/>
                    <a:pt x="19" y="222"/>
                    <a:pt x="19" y="222"/>
                  </a:cubicBezTo>
                  <a:cubicBezTo>
                    <a:pt x="0" y="222"/>
                    <a:pt x="0" y="222"/>
                    <a:pt x="0" y="222"/>
                  </a:cubicBezTo>
                  <a:lnTo>
                    <a:pt x="0" y="5"/>
                  </a:lnTo>
                  <a:close/>
                  <a:moveTo>
                    <a:pt x="75" y="16"/>
                  </a:moveTo>
                  <a:cubicBezTo>
                    <a:pt x="32" y="16"/>
                    <a:pt x="19" y="48"/>
                    <a:pt x="19" y="84"/>
                  </a:cubicBezTo>
                  <a:cubicBezTo>
                    <a:pt x="19" y="117"/>
                    <a:pt x="33" y="151"/>
                    <a:pt x="75" y="151"/>
                  </a:cubicBezTo>
                  <a:cubicBezTo>
                    <a:pt x="111" y="151"/>
                    <a:pt x="126" y="117"/>
                    <a:pt x="126" y="84"/>
                  </a:cubicBezTo>
                  <a:cubicBezTo>
                    <a:pt x="126" y="51"/>
                    <a:pt x="111" y="16"/>
                    <a:pt x="75" y="16"/>
                  </a:cubicBez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879"/>
            <p:cNvSpPr>
              <a:spLocks noEditPoints="1"/>
            </p:cNvSpPr>
            <p:nvPr/>
          </p:nvSpPr>
          <p:spPr bwMode="auto">
            <a:xfrm>
              <a:off x="27508200" y="-3795713"/>
              <a:ext cx="547688" cy="833438"/>
            </a:xfrm>
            <a:custGeom>
              <a:avLst/>
              <a:gdLst>
                <a:gd name="T0" fmla="*/ 0 w 146"/>
                <a:gd name="T1" fmla="*/ 5 h 222"/>
                <a:gd name="T2" fmla="*/ 18 w 146"/>
                <a:gd name="T3" fmla="*/ 5 h 222"/>
                <a:gd name="T4" fmla="*/ 18 w 146"/>
                <a:gd name="T5" fmla="*/ 35 h 222"/>
                <a:gd name="T6" fmla="*/ 18 w 146"/>
                <a:gd name="T7" fmla="*/ 35 h 222"/>
                <a:gd name="T8" fmla="*/ 75 w 146"/>
                <a:gd name="T9" fmla="*/ 0 h 222"/>
                <a:gd name="T10" fmla="*/ 146 w 146"/>
                <a:gd name="T11" fmla="*/ 84 h 222"/>
                <a:gd name="T12" fmla="*/ 75 w 146"/>
                <a:gd name="T13" fmla="*/ 168 h 222"/>
                <a:gd name="T14" fmla="*/ 20 w 146"/>
                <a:gd name="T15" fmla="*/ 133 h 222"/>
                <a:gd name="T16" fmla="*/ 19 w 146"/>
                <a:gd name="T17" fmla="*/ 133 h 222"/>
                <a:gd name="T18" fmla="*/ 19 w 146"/>
                <a:gd name="T19" fmla="*/ 222 h 222"/>
                <a:gd name="T20" fmla="*/ 0 w 146"/>
                <a:gd name="T21" fmla="*/ 222 h 222"/>
                <a:gd name="T22" fmla="*/ 0 w 146"/>
                <a:gd name="T23" fmla="*/ 5 h 222"/>
                <a:gd name="T24" fmla="*/ 75 w 146"/>
                <a:gd name="T25" fmla="*/ 16 h 222"/>
                <a:gd name="T26" fmla="*/ 19 w 146"/>
                <a:gd name="T27" fmla="*/ 84 h 222"/>
                <a:gd name="T28" fmla="*/ 75 w 146"/>
                <a:gd name="T29" fmla="*/ 151 h 222"/>
                <a:gd name="T30" fmla="*/ 127 w 146"/>
                <a:gd name="T31" fmla="*/ 84 h 222"/>
                <a:gd name="T32" fmla="*/ 75 w 146"/>
                <a:gd name="T33" fmla="*/ 1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222">
                  <a:moveTo>
                    <a:pt x="0" y="5"/>
                  </a:moveTo>
                  <a:cubicBezTo>
                    <a:pt x="18" y="5"/>
                    <a:pt x="18" y="5"/>
                    <a:pt x="18" y="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7" y="13"/>
                    <a:pt x="49" y="0"/>
                    <a:pt x="75" y="0"/>
                  </a:cubicBezTo>
                  <a:cubicBezTo>
                    <a:pt x="123" y="0"/>
                    <a:pt x="146" y="39"/>
                    <a:pt x="146" y="84"/>
                  </a:cubicBezTo>
                  <a:cubicBezTo>
                    <a:pt x="146" y="129"/>
                    <a:pt x="123" y="168"/>
                    <a:pt x="75" y="168"/>
                  </a:cubicBezTo>
                  <a:cubicBezTo>
                    <a:pt x="51" y="168"/>
                    <a:pt x="28" y="156"/>
                    <a:pt x="20" y="133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19" y="222"/>
                    <a:pt x="19" y="222"/>
                    <a:pt x="19" y="222"/>
                  </a:cubicBezTo>
                  <a:cubicBezTo>
                    <a:pt x="0" y="222"/>
                    <a:pt x="0" y="222"/>
                    <a:pt x="0" y="222"/>
                  </a:cubicBezTo>
                  <a:lnTo>
                    <a:pt x="0" y="5"/>
                  </a:lnTo>
                  <a:close/>
                  <a:moveTo>
                    <a:pt x="75" y="16"/>
                  </a:moveTo>
                  <a:cubicBezTo>
                    <a:pt x="32" y="16"/>
                    <a:pt x="19" y="48"/>
                    <a:pt x="19" y="84"/>
                  </a:cubicBezTo>
                  <a:cubicBezTo>
                    <a:pt x="19" y="117"/>
                    <a:pt x="34" y="151"/>
                    <a:pt x="75" y="151"/>
                  </a:cubicBezTo>
                  <a:cubicBezTo>
                    <a:pt x="111" y="151"/>
                    <a:pt x="127" y="117"/>
                    <a:pt x="127" y="84"/>
                  </a:cubicBezTo>
                  <a:cubicBezTo>
                    <a:pt x="127" y="51"/>
                    <a:pt x="111" y="16"/>
                    <a:pt x="75" y="16"/>
                  </a:cubicBez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80"/>
            <p:cNvSpPr>
              <a:spLocks noEditPoints="1"/>
            </p:cNvSpPr>
            <p:nvPr/>
          </p:nvSpPr>
          <p:spPr bwMode="auto">
            <a:xfrm>
              <a:off x="25441275" y="-5059363"/>
              <a:ext cx="3368675" cy="3368675"/>
            </a:xfrm>
            <a:custGeom>
              <a:avLst/>
              <a:gdLst>
                <a:gd name="T0" fmla="*/ 702 w 898"/>
                <a:gd name="T1" fmla="*/ 898 h 898"/>
                <a:gd name="T2" fmla="*/ 197 w 898"/>
                <a:gd name="T3" fmla="*/ 898 h 898"/>
                <a:gd name="T4" fmla="*/ 0 w 898"/>
                <a:gd name="T5" fmla="*/ 701 h 898"/>
                <a:gd name="T6" fmla="*/ 0 w 898"/>
                <a:gd name="T7" fmla="*/ 196 h 898"/>
                <a:gd name="T8" fmla="*/ 197 w 898"/>
                <a:gd name="T9" fmla="*/ 0 h 898"/>
                <a:gd name="T10" fmla="*/ 702 w 898"/>
                <a:gd name="T11" fmla="*/ 0 h 898"/>
                <a:gd name="T12" fmla="*/ 898 w 898"/>
                <a:gd name="T13" fmla="*/ 196 h 898"/>
                <a:gd name="T14" fmla="*/ 898 w 898"/>
                <a:gd name="T15" fmla="*/ 701 h 898"/>
                <a:gd name="T16" fmla="*/ 702 w 898"/>
                <a:gd name="T17" fmla="*/ 898 h 898"/>
                <a:gd name="T18" fmla="*/ 197 w 898"/>
                <a:gd name="T19" fmla="*/ 18 h 898"/>
                <a:gd name="T20" fmla="*/ 19 w 898"/>
                <a:gd name="T21" fmla="*/ 196 h 898"/>
                <a:gd name="T22" fmla="*/ 19 w 898"/>
                <a:gd name="T23" fmla="*/ 701 h 898"/>
                <a:gd name="T24" fmla="*/ 197 w 898"/>
                <a:gd name="T25" fmla="*/ 879 h 898"/>
                <a:gd name="T26" fmla="*/ 702 w 898"/>
                <a:gd name="T27" fmla="*/ 879 h 898"/>
                <a:gd name="T28" fmla="*/ 880 w 898"/>
                <a:gd name="T29" fmla="*/ 701 h 898"/>
                <a:gd name="T30" fmla="*/ 880 w 898"/>
                <a:gd name="T31" fmla="*/ 196 h 898"/>
                <a:gd name="T32" fmla="*/ 702 w 898"/>
                <a:gd name="T33" fmla="*/ 18 h 898"/>
                <a:gd name="T34" fmla="*/ 197 w 898"/>
                <a:gd name="T35" fmla="*/ 1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8" h="898">
                  <a:moveTo>
                    <a:pt x="702" y="898"/>
                  </a:moveTo>
                  <a:cubicBezTo>
                    <a:pt x="197" y="898"/>
                    <a:pt x="197" y="898"/>
                    <a:pt x="197" y="898"/>
                  </a:cubicBezTo>
                  <a:cubicBezTo>
                    <a:pt x="89" y="898"/>
                    <a:pt x="0" y="809"/>
                    <a:pt x="0" y="701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88"/>
                    <a:pt x="89" y="0"/>
                    <a:pt x="197" y="0"/>
                  </a:cubicBezTo>
                  <a:cubicBezTo>
                    <a:pt x="702" y="0"/>
                    <a:pt x="702" y="0"/>
                    <a:pt x="702" y="0"/>
                  </a:cubicBezTo>
                  <a:cubicBezTo>
                    <a:pt x="810" y="0"/>
                    <a:pt x="898" y="88"/>
                    <a:pt x="898" y="196"/>
                  </a:cubicBezTo>
                  <a:cubicBezTo>
                    <a:pt x="898" y="701"/>
                    <a:pt x="898" y="701"/>
                    <a:pt x="898" y="701"/>
                  </a:cubicBezTo>
                  <a:cubicBezTo>
                    <a:pt x="898" y="809"/>
                    <a:pt x="810" y="898"/>
                    <a:pt x="702" y="898"/>
                  </a:cubicBezTo>
                  <a:close/>
                  <a:moveTo>
                    <a:pt x="197" y="18"/>
                  </a:moveTo>
                  <a:cubicBezTo>
                    <a:pt x="99" y="18"/>
                    <a:pt x="19" y="98"/>
                    <a:pt x="19" y="196"/>
                  </a:cubicBezTo>
                  <a:cubicBezTo>
                    <a:pt x="19" y="701"/>
                    <a:pt x="19" y="701"/>
                    <a:pt x="19" y="701"/>
                  </a:cubicBezTo>
                  <a:cubicBezTo>
                    <a:pt x="19" y="799"/>
                    <a:pt x="99" y="879"/>
                    <a:pt x="197" y="879"/>
                  </a:cubicBezTo>
                  <a:cubicBezTo>
                    <a:pt x="702" y="879"/>
                    <a:pt x="702" y="879"/>
                    <a:pt x="702" y="879"/>
                  </a:cubicBezTo>
                  <a:cubicBezTo>
                    <a:pt x="800" y="879"/>
                    <a:pt x="880" y="799"/>
                    <a:pt x="880" y="701"/>
                  </a:cubicBezTo>
                  <a:cubicBezTo>
                    <a:pt x="880" y="196"/>
                    <a:pt x="880" y="196"/>
                    <a:pt x="880" y="196"/>
                  </a:cubicBezTo>
                  <a:cubicBezTo>
                    <a:pt x="880" y="98"/>
                    <a:pt x="800" y="18"/>
                    <a:pt x="702" y="18"/>
                  </a:cubicBezTo>
                  <a:lnTo>
                    <a:pt x="197" y="18"/>
                  </a:lnTo>
                  <a:close/>
                </a:path>
              </a:pathLst>
            </a:custGeom>
            <a:grpFill/>
            <a:ln w="6350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16" name="Straight Arrow Connector 15"/>
          <p:cNvCxnSpPr/>
          <p:nvPr/>
        </p:nvCxnSpPr>
        <p:spPr>
          <a:xfrm>
            <a:off x="6993466" y="2927483"/>
            <a:ext cx="2324100" cy="0"/>
          </a:xfrm>
          <a:prstGeom prst="straightConnector1">
            <a:avLst/>
          </a:prstGeom>
          <a:solidFill>
            <a:schemeClr val="bg1"/>
          </a:solidFill>
          <a:ln w="50800" cap="rnd">
            <a:solidFill>
              <a:schemeClr val="tx1">
                <a:lumMod val="60000"/>
                <a:lumOff val="40000"/>
              </a:schemeClr>
            </a:solidFill>
            <a:prstDash val="sysDash"/>
            <a:round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 26"/>
          <p:cNvGrpSpPr/>
          <p:nvPr/>
        </p:nvGrpSpPr>
        <p:grpSpPr>
          <a:xfrm>
            <a:off x="1043128" y="3157490"/>
            <a:ext cx="802076" cy="941058"/>
            <a:chOff x="2410236" y="5014864"/>
            <a:chExt cx="802076" cy="941058"/>
          </a:xfrm>
        </p:grpSpPr>
        <p:sp>
          <p:nvSpPr>
            <p:cNvPr id="28" name="Oval 27"/>
            <p:cNvSpPr/>
            <p:nvPr/>
          </p:nvSpPr>
          <p:spPr>
            <a:xfrm>
              <a:off x="2410236" y="5014864"/>
              <a:ext cx="802076" cy="9410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2609922" y="5150493"/>
              <a:ext cx="402704" cy="602069"/>
              <a:chOff x="-5354638" y="18832618"/>
              <a:chExt cx="2273300" cy="3398733"/>
            </a:xfrm>
            <a:solidFill>
              <a:schemeClr val="bg1">
                <a:lumMod val="65000"/>
              </a:schemeClr>
            </a:solidFill>
          </p:grpSpPr>
          <p:sp>
            <p:nvSpPr>
              <p:cNvPr id="30" name="Freeform 906"/>
              <p:cNvSpPr>
                <a:spLocks noEditPoints="1"/>
              </p:cNvSpPr>
              <p:nvPr/>
            </p:nvSpPr>
            <p:spPr bwMode="auto">
              <a:xfrm>
                <a:off x="-5354638" y="20235863"/>
                <a:ext cx="2273300" cy="1995488"/>
              </a:xfrm>
              <a:custGeom>
                <a:avLst/>
                <a:gdLst>
                  <a:gd name="T0" fmla="*/ 597 w 606"/>
                  <a:gd name="T1" fmla="*/ 532 h 532"/>
                  <a:gd name="T2" fmla="*/ 9 w 606"/>
                  <a:gd name="T3" fmla="*/ 532 h 532"/>
                  <a:gd name="T4" fmla="*/ 0 w 606"/>
                  <a:gd name="T5" fmla="*/ 523 h 532"/>
                  <a:gd name="T6" fmla="*/ 0 w 606"/>
                  <a:gd name="T7" fmla="*/ 9 h 532"/>
                  <a:gd name="T8" fmla="*/ 9 w 606"/>
                  <a:gd name="T9" fmla="*/ 0 h 532"/>
                  <a:gd name="T10" fmla="*/ 597 w 606"/>
                  <a:gd name="T11" fmla="*/ 0 h 532"/>
                  <a:gd name="T12" fmla="*/ 606 w 606"/>
                  <a:gd name="T13" fmla="*/ 9 h 532"/>
                  <a:gd name="T14" fmla="*/ 606 w 606"/>
                  <a:gd name="T15" fmla="*/ 523 h 532"/>
                  <a:gd name="T16" fmla="*/ 597 w 606"/>
                  <a:gd name="T17" fmla="*/ 532 h 532"/>
                  <a:gd name="T18" fmla="*/ 19 w 606"/>
                  <a:gd name="T19" fmla="*/ 513 h 532"/>
                  <a:gd name="T20" fmla="*/ 588 w 606"/>
                  <a:gd name="T21" fmla="*/ 513 h 532"/>
                  <a:gd name="T22" fmla="*/ 588 w 606"/>
                  <a:gd name="T23" fmla="*/ 19 h 532"/>
                  <a:gd name="T24" fmla="*/ 19 w 606"/>
                  <a:gd name="T25" fmla="*/ 19 h 532"/>
                  <a:gd name="T26" fmla="*/ 19 w 606"/>
                  <a:gd name="T27" fmla="*/ 513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06" h="532">
                    <a:moveTo>
                      <a:pt x="597" y="532"/>
                    </a:moveTo>
                    <a:cubicBezTo>
                      <a:pt x="9" y="532"/>
                      <a:pt x="9" y="532"/>
                      <a:pt x="9" y="532"/>
                    </a:cubicBezTo>
                    <a:cubicBezTo>
                      <a:pt x="4" y="532"/>
                      <a:pt x="0" y="528"/>
                      <a:pt x="0" y="52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597" y="0"/>
                      <a:pt x="597" y="0"/>
                      <a:pt x="597" y="0"/>
                    </a:cubicBezTo>
                    <a:cubicBezTo>
                      <a:pt x="602" y="0"/>
                      <a:pt x="606" y="4"/>
                      <a:pt x="606" y="9"/>
                    </a:cubicBezTo>
                    <a:cubicBezTo>
                      <a:pt x="606" y="523"/>
                      <a:pt x="606" y="523"/>
                      <a:pt x="606" y="523"/>
                    </a:cubicBezTo>
                    <a:cubicBezTo>
                      <a:pt x="606" y="528"/>
                      <a:pt x="602" y="532"/>
                      <a:pt x="597" y="532"/>
                    </a:cubicBezTo>
                    <a:close/>
                    <a:moveTo>
                      <a:pt x="19" y="513"/>
                    </a:moveTo>
                    <a:cubicBezTo>
                      <a:pt x="588" y="513"/>
                      <a:pt x="588" y="513"/>
                      <a:pt x="588" y="513"/>
                    </a:cubicBezTo>
                    <a:cubicBezTo>
                      <a:pt x="588" y="19"/>
                      <a:pt x="588" y="19"/>
                      <a:pt x="588" y="19"/>
                    </a:cubicBezTo>
                    <a:cubicBezTo>
                      <a:pt x="19" y="19"/>
                      <a:pt x="19" y="19"/>
                      <a:pt x="19" y="19"/>
                    </a:cubicBezTo>
                    <a:lnTo>
                      <a:pt x="19" y="513"/>
                    </a:ln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D6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907"/>
              <p:cNvSpPr>
                <a:spLocks/>
              </p:cNvSpPr>
              <p:nvPr/>
            </p:nvSpPr>
            <p:spPr bwMode="auto">
              <a:xfrm>
                <a:off x="-5076826" y="18832618"/>
                <a:ext cx="1720849" cy="1447802"/>
              </a:xfrm>
              <a:custGeom>
                <a:avLst/>
                <a:gdLst>
                  <a:gd name="T0" fmla="*/ 9 w 459"/>
                  <a:gd name="T1" fmla="*/ 386 h 386"/>
                  <a:gd name="T2" fmla="*/ 0 w 459"/>
                  <a:gd name="T3" fmla="*/ 376 h 386"/>
                  <a:gd name="T4" fmla="*/ 0 w 459"/>
                  <a:gd name="T5" fmla="*/ 232 h 386"/>
                  <a:gd name="T6" fmla="*/ 0 w 459"/>
                  <a:gd name="T7" fmla="*/ 230 h 386"/>
                  <a:gd name="T8" fmla="*/ 229 w 459"/>
                  <a:gd name="T9" fmla="*/ 0 h 386"/>
                  <a:gd name="T10" fmla="*/ 459 w 459"/>
                  <a:gd name="T11" fmla="*/ 230 h 386"/>
                  <a:gd name="T12" fmla="*/ 450 w 459"/>
                  <a:gd name="T13" fmla="*/ 239 h 386"/>
                  <a:gd name="T14" fmla="*/ 440 w 459"/>
                  <a:gd name="T15" fmla="*/ 230 h 386"/>
                  <a:gd name="T16" fmla="*/ 440 w 459"/>
                  <a:gd name="T17" fmla="*/ 228 h 386"/>
                  <a:gd name="T18" fmla="*/ 229 w 459"/>
                  <a:gd name="T19" fmla="*/ 19 h 386"/>
                  <a:gd name="T20" fmla="*/ 18 w 459"/>
                  <a:gd name="T21" fmla="*/ 227 h 386"/>
                  <a:gd name="T22" fmla="*/ 19 w 459"/>
                  <a:gd name="T23" fmla="*/ 230 h 386"/>
                  <a:gd name="T24" fmla="*/ 19 w 459"/>
                  <a:gd name="T25" fmla="*/ 376 h 386"/>
                  <a:gd name="T26" fmla="*/ 9 w 459"/>
                  <a:gd name="T27" fmla="*/ 386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9" h="386">
                    <a:moveTo>
                      <a:pt x="9" y="386"/>
                    </a:moveTo>
                    <a:cubicBezTo>
                      <a:pt x="4" y="386"/>
                      <a:pt x="0" y="382"/>
                      <a:pt x="0" y="376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32"/>
                      <a:pt x="0" y="231"/>
                      <a:pt x="0" y="230"/>
                    </a:cubicBezTo>
                    <a:cubicBezTo>
                      <a:pt x="0" y="103"/>
                      <a:pt x="103" y="0"/>
                      <a:pt x="229" y="0"/>
                    </a:cubicBezTo>
                    <a:cubicBezTo>
                      <a:pt x="356" y="0"/>
                      <a:pt x="459" y="103"/>
                      <a:pt x="459" y="230"/>
                    </a:cubicBezTo>
                    <a:cubicBezTo>
                      <a:pt x="459" y="235"/>
                      <a:pt x="455" y="239"/>
                      <a:pt x="450" y="239"/>
                    </a:cubicBezTo>
                    <a:cubicBezTo>
                      <a:pt x="445" y="239"/>
                      <a:pt x="440" y="235"/>
                      <a:pt x="440" y="230"/>
                    </a:cubicBezTo>
                    <a:cubicBezTo>
                      <a:pt x="440" y="229"/>
                      <a:pt x="440" y="229"/>
                      <a:pt x="440" y="228"/>
                    </a:cubicBezTo>
                    <a:cubicBezTo>
                      <a:pt x="439" y="112"/>
                      <a:pt x="345" y="19"/>
                      <a:pt x="229" y="19"/>
                    </a:cubicBezTo>
                    <a:cubicBezTo>
                      <a:pt x="114" y="19"/>
                      <a:pt x="20" y="112"/>
                      <a:pt x="18" y="227"/>
                    </a:cubicBezTo>
                    <a:cubicBezTo>
                      <a:pt x="18" y="228"/>
                      <a:pt x="19" y="229"/>
                      <a:pt x="19" y="230"/>
                    </a:cubicBezTo>
                    <a:cubicBezTo>
                      <a:pt x="19" y="376"/>
                      <a:pt x="19" y="376"/>
                      <a:pt x="19" y="376"/>
                    </a:cubicBezTo>
                    <a:cubicBezTo>
                      <a:pt x="19" y="382"/>
                      <a:pt x="14" y="386"/>
                      <a:pt x="9" y="386"/>
                    </a:cubicBez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E4002B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2" name="Rectangle 31"/>
          <p:cNvSpPr/>
          <p:nvPr/>
        </p:nvSpPr>
        <p:spPr>
          <a:xfrm>
            <a:off x="2137956" y="1090468"/>
            <a:ext cx="7916088" cy="877822"/>
          </a:xfrm>
          <a:prstGeom prst="rect">
            <a:avLst/>
          </a:prstGeom>
          <a:solidFill>
            <a:schemeClr val="bg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pPr algn="ctr"/>
            <a:r>
              <a:rPr lang="en-US" b="1" spc="-50" dirty="0">
                <a:solidFill>
                  <a:schemeClr val="tx2"/>
                </a:solidFill>
              </a:rPr>
              <a:t>PATHWAYS TO YOUR DATA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04800" y="4165150"/>
            <a:ext cx="3044914" cy="877822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pPr algn="ctr"/>
            <a:r>
              <a:rPr lang="en-US" b="1" spc="-50" dirty="0">
                <a:solidFill>
                  <a:schemeClr val="tx2"/>
                </a:solidFill>
              </a:rPr>
              <a:t>COMPROMISED </a:t>
            </a:r>
            <a:br>
              <a:rPr lang="en-US" b="1" spc="-50" dirty="0">
                <a:solidFill>
                  <a:schemeClr val="tx2"/>
                </a:solidFill>
              </a:rPr>
            </a:br>
            <a:r>
              <a:rPr lang="en-US" b="1" spc="-50" dirty="0">
                <a:solidFill>
                  <a:schemeClr val="tx2"/>
                </a:solidFill>
              </a:rPr>
              <a:t>USER IDENTITY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600531" y="4165150"/>
            <a:ext cx="3044914" cy="877822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pPr algn="ctr"/>
            <a:r>
              <a:rPr lang="en-US" b="1" spc="-50" dirty="0">
                <a:solidFill>
                  <a:schemeClr val="tx2"/>
                </a:solidFill>
              </a:rPr>
              <a:t>VULNERABLE</a:t>
            </a:r>
            <a:br>
              <a:rPr lang="en-US" b="1" spc="-50" dirty="0">
                <a:solidFill>
                  <a:schemeClr val="tx2"/>
                </a:solidFill>
              </a:rPr>
            </a:br>
            <a:r>
              <a:rPr lang="en-US" b="1" spc="-50" dirty="0">
                <a:solidFill>
                  <a:schemeClr val="tx2"/>
                </a:solidFill>
              </a:rPr>
              <a:t>APPLICATIONS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648595" y="4165150"/>
            <a:ext cx="3044914" cy="877822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5720" rtlCol="0" anchor="ctr"/>
          <a:lstStyle/>
          <a:p>
            <a:pPr algn="ctr"/>
            <a:r>
              <a:rPr lang="en-US" b="1" spc="-50" dirty="0">
                <a:solidFill>
                  <a:schemeClr val="tx2"/>
                </a:solidFill>
              </a:rPr>
              <a:t>VULNERABLE</a:t>
            </a:r>
            <a:br>
              <a:rPr lang="en-US" b="1" spc="-50" dirty="0">
                <a:solidFill>
                  <a:schemeClr val="tx2"/>
                </a:solidFill>
              </a:rPr>
            </a:br>
            <a:r>
              <a:rPr lang="en-US" b="1" spc="-50" dirty="0">
                <a:solidFill>
                  <a:schemeClr val="tx2"/>
                </a:solidFill>
              </a:rPr>
              <a:t>DATA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16C3F5D-6341-6140-A1AE-AA156B42C135}"/>
              </a:ext>
            </a:extLst>
          </p:cNvPr>
          <p:cNvGrpSpPr/>
          <p:nvPr/>
        </p:nvGrpSpPr>
        <p:grpSpPr>
          <a:xfrm>
            <a:off x="5109519" y="3157490"/>
            <a:ext cx="802076" cy="941058"/>
            <a:chOff x="2410236" y="5014864"/>
            <a:chExt cx="802076" cy="94105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EC6AC5-C53B-3042-BC66-26CCAB475CA4}"/>
                </a:ext>
              </a:extLst>
            </p:cNvPr>
            <p:cNvSpPr/>
            <p:nvPr/>
          </p:nvSpPr>
          <p:spPr>
            <a:xfrm>
              <a:off x="2410236" y="5014864"/>
              <a:ext cx="802076" cy="9410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7C581265-F8CF-E94A-A4A1-5203CA4F8988}"/>
                </a:ext>
              </a:extLst>
            </p:cNvPr>
            <p:cNvGrpSpPr/>
            <p:nvPr/>
          </p:nvGrpSpPr>
          <p:grpSpPr>
            <a:xfrm>
              <a:off x="2609922" y="5150493"/>
              <a:ext cx="402704" cy="602069"/>
              <a:chOff x="-5354638" y="18832618"/>
              <a:chExt cx="2273300" cy="3398733"/>
            </a:xfrm>
            <a:solidFill>
              <a:schemeClr val="bg1">
                <a:lumMod val="65000"/>
              </a:schemeClr>
            </a:solidFill>
          </p:grpSpPr>
          <p:sp>
            <p:nvSpPr>
              <p:cNvPr id="39" name="Freeform 906">
                <a:extLst>
                  <a:ext uri="{FF2B5EF4-FFF2-40B4-BE49-F238E27FC236}">
                    <a16:creationId xmlns:a16="http://schemas.microsoft.com/office/drawing/2014/main" id="{F1944A2A-4905-4747-BBF2-A3E69B36FA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354638" y="20235863"/>
                <a:ext cx="2273300" cy="1995488"/>
              </a:xfrm>
              <a:custGeom>
                <a:avLst/>
                <a:gdLst>
                  <a:gd name="T0" fmla="*/ 597 w 606"/>
                  <a:gd name="T1" fmla="*/ 532 h 532"/>
                  <a:gd name="T2" fmla="*/ 9 w 606"/>
                  <a:gd name="T3" fmla="*/ 532 h 532"/>
                  <a:gd name="T4" fmla="*/ 0 w 606"/>
                  <a:gd name="T5" fmla="*/ 523 h 532"/>
                  <a:gd name="T6" fmla="*/ 0 w 606"/>
                  <a:gd name="T7" fmla="*/ 9 h 532"/>
                  <a:gd name="T8" fmla="*/ 9 w 606"/>
                  <a:gd name="T9" fmla="*/ 0 h 532"/>
                  <a:gd name="T10" fmla="*/ 597 w 606"/>
                  <a:gd name="T11" fmla="*/ 0 h 532"/>
                  <a:gd name="T12" fmla="*/ 606 w 606"/>
                  <a:gd name="T13" fmla="*/ 9 h 532"/>
                  <a:gd name="T14" fmla="*/ 606 w 606"/>
                  <a:gd name="T15" fmla="*/ 523 h 532"/>
                  <a:gd name="T16" fmla="*/ 597 w 606"/>
                  <a:gd name="T17" fmla="*/ 532 h 532"/>
                  <a:gd name="T18" fmla="*/ 19 w 606"/>
                  <a:gd name="T19" fmla="*/ 513 h 532"/>
                  <a:gd name="T20" fmla="*/ 588 w 606"/>
                  <a:gd name="T21" fmla="*/ 513 h 532"/>
                  <a:gd name="T22" fmla="*/ 588 w 606"/>
                  <a:gd name="T23" fmla="*/ 19 h 532"/>
                  <a:gd name="T24" fmla="*/ 19 w 606"/>
                  <a:gd name="T25" fmla="*/ 19 h 532"/>
                  <a:gd name="T26" fmla="*/ 19 w 606"/>
                  <a:gd name="T27" fmla="*/ 513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06" h="532">
                    <a:moveTo>
                      <a:pt x="597" y="532"/>
                    </a:moveTo>
                    <a:cubicBezTo>
                      <a:pt x="9" y="532"/>
                      <a:pt x="9" y="532"/>
                      <a:pt x="9" y="532"/>
                    </a:cubicBezTo>
                    <a:cubicBezTo>
                      <a:pt x="4" y="532"/>
                      <a:pt x="0" y="528"/>
                      <a:pt x="0" y="52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597" y="0"/>
                      <a:pt x="597" y="0"/>
                      <a:pt x="597" y="0"/>
                    </a:cubicBezTo>
                    <a:cubicBezTo>
                      <a:pt x="602" y="0"/>
                      <a:pt x="606" y="4"/>
                      <a:pt x="606" y="9"/>
                    </a:cubicBezTo>
                    <a:cubicBezTo>
                      <a:pt x="606" y="523"/>
                      <a:pt x="606" y="523"/>
                      <a:pt x="606" y="523"/>
                    </a:cubicBezTo>
                    <a:cubicBezTo>
                      <a:pt x="606" y="528"/>
                      <a:pt x="602" y="532"/>
                      <a:pt x="597" y="532"/>
                    </a:cubicBezTo>
                    <a:close/>
                    <a:moveTo>
                      <a:pt x="19" y="513"/>
                    </a:moveTo>
                    <a:cubicBezTo>
                      <a:pt x="588" y="513"/>
                      <a:pt x="588" y="513"/>
                      <a:pt x="588" y="513"/>
                    </a:cubicBezTo>
                    <a:cubicBezTo>
                      <a:pt x="588" y="19"/>
                      <a:pt x="588" y="19"/>
                      <a:pt x="588" y="19"/>
                    </a:cubicBezTo>
                    <a:cubicBezTo>
                      <a:pt x="19" y="19"/>
                      <a:pt x="19" y="19"/>
                      <a:pt x="19" y="19"/>
                    </a:cubicBezTo>
                    <a:lnTo>
                      <a:pt x="19" y="513"/>
                    </a:ln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D6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Freeform 907">
                <a:extLst>
                  <a:ext uri="{FF2B5EF4-FFF2-40B4-BE49-F238E27FC236}">
                    <a16:creationId xmlns:a16="http://schemas.microsoft.com/office/drawing/2014/main" id="{CED7F6EA-837D-4B49-80F5-D2801A591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76826" y="18832618"/>
                <a:ext cx="1720849" cy="1447802"/>
              </a:xfrm>
              <a:custGeom>
                <a:avLst/>
                <a:gdLst>
                  <a:gd name="T0" fmla="*/ 9 w 459"/>
                  <a:gd name="T1" fmla="*/ 386 h 386"/>
                  <a:gd name="T2" fmla="*/ 0 w 459"/>
                  <a:gd name="T3" fmla="*/ 376 h 386"/>
                  <a:gd name="T4" fmla="*/ 0 w 459"/>
                  <a:gd name="T5" fmla="*/ 232 h 386"/>
                  <a:gd name="T6" fmla="*/ 0 w 459"/>
                  <a:gd name="T7" fmla="*/ 230 h 386"/>
                  <a:gd name="T8" fmla="*/ 229 w 459"/>
                  <a:gd name="T9" fmla="*/ 0 h 386"/>
                  <a:gd name="T10" fmla="*/ 459 w 459"/>
                  <a:gd name="T11" fmla="*/ 230 h 386"/>
                  <a:gd name="T12" fmla="*/ 450 w 459"/>
                  <a:gd name="T13" fmla="*/ 239 h 386"/>
                  <a:gd name="T14" fmla="*/ 440 w 459"/>
                  <a:gd name="T15" fmla="*/ 230 h 386"/>
                  <a:gd name="T16" fmla="*/ 440 w 459"/>
                  <a:gd name="T17" fmla="*/ 228 h 386"/>
                  <a:gd name="T18" fmla="*/ 229 w 459"/>
                  <a:gd name="T19" fmla="*/ 19 h 386"/>
                  <a:gd name="T20" fmla="*/ 18 w 459"/>
                  <a:gd name="T21" fmla="*/ 227 h 386"/>
                  <a:gd name="T22" fmla="*/ 19 w 459"/>
                  <a:gd name="T23" fmla="*/ 230 h 386"/>
                  <a:gd name="T24" fmla="*/ 19 w 459"/>
                  <a:gd name="T25" fmla="*/ 376 h 386"/>
                  <a:gd name="T26" fmla="*/ 9 w 459"/>
                  <a:gd name="T27" fmla="*/ 386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9" h="386">
                    <a:moveTo>
                      <a:pt x="9" y="386"/>
                    </a:moveTo>
                    <a:cubicBezTo>
                      <a:pt x="4" y="386"/>
                      <a:pt x="0" y="382"/>
                      <a:pt x="0" y="376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32"/>
                      <a:pt x="0" y="231"/>
                      <a:pt x="0" y="230"/>
                    </a:cubicBezTo>
                    <a:cubicBezTo>
                      <a:pt x="0" y="103"/>
                      <a:pt x="103" y="0"/>
                      <a:pt x="229" y="0"/>
                    </a:cubicBezTo>
                    <a:cubicBezTo>
                      <a:pt x="356" y="0"/>
                      <a:pt x="459" y="103"/>
                      <a:pt x="459" y="230"/>
                    </a:cubicBezTo>
                    <a:cubicBezTo>
                      <a:pt x="459" y="235"/>
                      <a:pt x="455" y="239"/>
                      <a:pt x="450" y="239"/>
                    </a:cubicBezTo>
                    <a:cubicBezTo>
                      <a:pt x="445" y="239"/>
                      <a:pt x="440" y="235"/>
                      <a:pt x="440" y="230"/>
                    </a:cubicBezTo>
                    <a:cubicBezTo>
                      <a:pt x="440" y="229"/>
                      <a:pt x="440" y="229"/>
                      <a:pt x="440" y="228"/>
                    </a:cubicBezTo>
                    <a:cubicBezTo>
                      <a:pt x="439" y="112"/>
                      <a:pt x="345" y="19"/>
                      <a:pt x="229" y="19"/>
                    </a:cubicBezTo>
                    <a:cubicBezTo>
                      <a:pt x="114" y="19"/>
                      <a:pt x="20" y="112"/>
                      <a:pt x="18" y="227"/>
                    </a:cubicBezTo>
                    <a:cubicBezTo>
                      <a:pt x="18" y="228"/>
                      <a:pt x="19" y="229"/>
                      <a:pt x="19" y="230"/>
                    </a:cubicBezTo>
                    <a:cubicBezTo>
                      <a:pt x="19" y="376"/>
                      <a:pt x="19" y="376"/>
                      <a:pt x="19" y="376"/>
                    </a:cubicBezTo>
                    <a:cubicBezTo>
                      <a:pt x="19" y="382"/>
                      <a:pt x="14" y="386"/>
                      <a:pt x="9" y="386"/>
                    </a:cubicBez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E4002B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420E0E0-E6EE-5D4B-A42C-F2B9CD8B8F2B}"/>
              </a:ext>
            </a:extLst>
          </p:cNvPr>
          <p:cNvGrpSpPr/>
          <p:nvPr/>
        </p:nvGrpSpPr>
        <p:grpSpPr>
          <a:xfrm>
            <a:off x="9165153" y="3157490"/>
            <a:ext cx="802076" cy="941058"/>
            <a:chOff x="2410236" y="5014864"/>
            <a:chExt cx="802076" cy="941058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768C152-275B-6647-AFAB-9328B97E940B}"/>
                </a:ext>
              </a:extLst>
            </p:cNvPr>
            <p:cNvSpPr/>
            <p:nvPr/>
          </p:nvSpPr>
          <p:spPr>
            <a:xfrm>
              <a:off x="2410236" y="5014864"/>
              <a:ext cx="802076" cy="9410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6E35B3C5-29FE-0043-9956-7478A295DE77}"/>
                </a:ext>
              </a:extLst>
            </p:cNvPr>
            <p:cNvGrpSpPr/>
            <p:nvPr/>
          </p:nvGrpSpPr>
          <p:grpSpPr>
            <a:xfrm>
              <a:off x="2609922" y="5150493"/>
              <a:ext cx="402704" cy="602069"/>
              <a:chOff x="-5354638" y="18832618"/>
              <a:chExt cx="2273300" cy="3398733"/>
            </a:xfrm>
            <a:solidFill>
              <a:schemeClr val="bg1">
                <a:lumMod val="65000"/>
              </a:schemeClr>
            </a:solidFill>
          </p:grpSpPr>
          <p:sp>
            <p:nvSpPr>
              <p:cNvPr id="44" name="Freeform 906">
                <a:extLst>
                  <a:ext uri="{FF2B5EF4-FFF2-40B4-BE49-F238E27FC236}">
                    <a16:creationId xmlns:a16="http://schemas.microsoft.com/office/drawing/2014/main" id="{E8491492-2161-1A49-B203-BE573745E9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5354638" y="20235863"/>
                <a:ext cx="2273300" cy="1995488"/>
              </a:xfrm>
              <a:custGeom>
                <a:avLst/>
                <a:gdLst>
                  <a:gd name="T0" fmla="*/ 597 w 606"/>
                  <a:gd name="T1" fmla="*/ 532 h 532"/>
                  <a:gd name="T2" fmla="*/ 9 w 606"/>
                  <a:gd name="T3" fmla="*/ 532 h 532"/>
                  <a:gd name="T4" fmla="*/ 0 w 606"/>
                  <a:gd name="T5" fmla="*/ 523 h 532"/>
                  <a:gd name="T6" fmla="*/ 0 w 606"/>
                  <a:gd name="T7" fmla="*/ 9 h 532"/>
                  <a:gd name="T8" fmla="*/ 9 w 606"/>
                  <a:gd name="T9" fmla="*/ 0 h 532"/>
                  <a:gd name="T10" fmla="*/ 597 w 606"/>
                  <a:gd name="T11" fmla="*/ 0 h 532"/>
                  <a:gd name="T12" fmla="*/ 606 w 606"/>
                  <a:gd name="T13" fmla="*/ 9 h 532"/>
                  <a:gd name="T14" fmla="*/ 606 w 606"/>
                  <a:gd name="T15" fmla="*/ 523 h 532"/>
                  <a:gd name="T16" fmla="*/ 597 w 606"/>
                  <a:gd name="T17" fmla="*/ 532 h 532"/>
                  <a:gd name="T18" fmla="*/ 19 w 606"/>
                  <a:gd name="T19" fmla="*/ 513 h 532"/>
                  <a:gd name="T20" fmla="*/ 588 w 606"/>
                  <a:gd name="T21" fmla="*/ 513 h 532"/>
                  <a:gd name="T22" fmla="*/ 588 w 606"/>
                  <a:gd name="T23" fmla="*/ 19 h 532"/>
                  <a:gd name="T24" fmla="*/ 19 w 606"/>
                  <a:gd name="T25" fmla="*/ 19 h 532"/>
                  <a:gd name="T26" fmla="*/ 19 w 606"/>
                  <a:gd name="T27" fmla="*/ 513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06" h="532">
                    <a:moveTo>
                      <a:pt x="597" y="532"/>
                    </a:moveTo>
                    <a:cubicBezTo>
                      <a:pt x="9" y="532"/>
                      <a:pt x="9" y="532"/>
                      <a:pt x="9" y="532"/>
                    </a:cubicBezTo>
                    <a:cubicBezTo>
                      <a:pt x="4" y="532"/>
                      <a:pt x="0" y="528"/>
                      <a:pt x="0" y="523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597" y="0"/>
                      <a:pt x="597" y="0"/>
                      <a:pt x="597" y="0"/>
                    </a:cubicBezTo>
                    <a:cubicBezTo>
                      <a:pt x="602" y="0"/>
                      <a:pt x="606" y="4"/>
                      <a:pt x="606" y="9"/>
                    </a:cubicBezTo>
                    <a:cubicBezTo>
                      <a:pt x="606" y="523"/>
                      <a:pt x="606" y="523"/>
                      <a:pt x="606" y="523"/>
                    </a:cubicBezTo>
                    <a:cubicBezTo>
                      <a:pt x="606" y="528"/>
                      <a:pt x="602" y="532"/>
                      <a:pt x="597" y="532"/>
                    </a:cubicBezTo>
                    <a:close/>
                    <a:moveTo>
                      <a:pt x="19" y="513"/>
                    </a:moveTo>
                    <a:cubicBezTo>
                      <a:pt x="588" y="513"/>
                      <a:pt x="588" y="513"/>
                      <a:pt x="588" y="513"/>
                    </a:cubicBezTo>
                    <a:cubicBezTo>
                      <a:pt x="588" y="19"/>
                      <a:pt x="588" y="19"/>
                      <a:pt x="588" y="19"/>
                    </a:cubicBezTo>
                    <a:cubicBezTo>
                      <a:pt x="19" y="19"/>
                      <a:pt x="19" y="19"/>
                      <a:pt x="19" y="19"/>
                    </a:cubicBezTo>
                    <a:lnTo>
                      <a:pt x="19" y="513"/>
                    </a:ln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D6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Freeform 907">
                <a:extLst>
                  <a:ext uri="{FF2B5EF4-FFF2-40B4-BE49-F238E27FC236}">
                    <a16:creationId xmlns:a16="http://schemas.microsoft.com/office/drawing/2014/main" id="{B84824F6-8E84-5941-8A8C-B62969FB0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5076826" y="18832618"/>
                <a:ext cx="1720849" cy="1447802"/>
              </a:xfrm>
              <a:custGeom>
                <a:avLst/>
                <a:gdLst>
                  <a:gd name="T0" fmla="*/ 9 w 459"/>
                  <a:gd name="T1" fmla="*/ 386 h 386"/>
                  <a:gd name="T2" fmla="*/ 0 w 459"/>
                  <a:gd name="T3" fmla="*/ 376 h 386"/>
                  <a:gd name="T4" fmla="*/ 0 w 459"/>
                  <a:gd name="T5" fmla="*/ 232 h 386"/>
                  <a:gd name="T6" fmla="*/ 0 w 459"/>
                  <a:gd name="T7" fmla="*/ 230 h 386"/>
                  <a:gd name="T8" fmla="*/ 229 w 459"/>
                  <a:gd name="T9" fmla="*/ 0 h 386"/>
                  <a:gd name="T10" fmla="*/ 459 w 459"/>
                  <a:gd name="T11" fmla="*/ 230 h 386"/>
                  <a:gd name="T12" fmla="*/ 450 w 459"/>
                  <a:gd name="T13" fmla="*/ 239 h 386"/>
                  <a:gd name="T14" fmla="*/ 440 w 459"/>
                  <a:gd name="T15" fmla="*/ 230 h 386"/>
                  <a:gd name="T16" fmla="*/ 440 w 459"/>
                  <a:gd name="T17" fmla="*/ 228 h 386"/>
                  <a:gd name="T18" fmla="*/ 229 w 459"/>
                  <a:gd name="T19" fmla="*/ 19 h 386"/>
                  <a:gd name="T20" fmla="*/ 18 w 459"/>
                  <a:gd name="T21" fmla="*/ 227 h 386"/>
                  <a:gd name="T22" fmla="*/ 19 w 459"/>
                  <a:gd name="T23" fmla="*/ 230 h 386"/>
                  <a:gd name="T24" fmla="*/ 19 w 459"/>
                  <a:gd name="T25" fmla="*/ 376 h 386"/>
                  <a:gd name="T26" fmla="*/ 9 w 459"/>
                  <a:gd name="T27" fmla="*/ 386 h 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9" h="386">
                    <a:moveTo>
                      <a:pt x="9" y="386"/>
                    </a:moveTo>
                    <a:cubicBezTo>
                      <a:pt x="4" y="386"/>
                      <a:pt x="0" y="382"/>
                      <a:pt x="0" y="376"/>
                    </a:cubicBezTo>
                    <a:cubicBezTo>
                      <a:pt x="0" y="232"/>
                      <a:pt x="0" y="232"/>
                      <a:pt x="0" y="232"/>
                    </a:cubicBezTo>
                    <a:cubicBezTo>
                      <a:pt x="0" y="232"/>
                      <a:pt x="0" y="231"/>
                      <a:pt x="0" y="230"/>
                    </a:cubicBezTo>
                    <a:cubicBezTo>
                      <a:pt x="0" y="103"/>
                      <a:pt x="103" y="0"/>
                      <a:pt x="229" y="0"/>
                    </a:cubicBezTo>
                    <a:cubicBezTo>
                      <a:pt x="356" y="0"/>
                      <a:pt x="459" y="103"/>
                      <a:pt x="459" y="230"/>
                    </a:cubicBezTo>
                    <a:cubicBezTo>
                      <a:pt x="459" y="235"/>
                      <a:pt x="455" y="239"/>
                      <a:pt x="450" y="239"/>
                    </a:cubicBezTo>
                    <a:cubicBezTo>
                      <a:pt x="445" y="239"/>
                      <a:pt x="440" y="235"/>
                      <a:pt x="440" y="230"/>
                    </a:cubicBezTo>
                    <a:cubicBezTo>
                      <a:pt x="440" y="229"/>
                      <a:pt x="440" y="229"/>
                      <a:pt x="440" y="228"/>
                    </a:cubicBezTo>
                    <a:cubicBezTo>
                      <a:pt x="439" y="112"/>
                      <a:pt x="345" y="19"/>
                      <a:pt x="229" y="19"/>
                    </a:cubicBezTo>
                    <a:cubicBezTo>
                      <a:pt x="114" y="19"/>
                      <a:pt x="20" y="112"/>
                      <a:pt x="18" y="227"/>
                    </a:cubicBezTo>
                    <a:cubicBezTo>
                      <a:pt x="18" y="228"/>
                      <a:pt x="19" y="229"/>
                      <a:pt x="19" y="230"/>
                    </a:cubicBezTo>
                    <a:cubicBezTo>
                      <a:pt x="19" y="376"/>
                      <a:pt x="19" y="376"/>
                      <a:pt x="19" y="376"/>
                    </a:cubicBezTo>
                    <a:cubicBezTo>
                      <a:pt x="19" y="382"/>
                      <a:pt x="14" y="386"/>
                      <a:pt x="9" y="386"/>
                    </a:cubicBezTo>
                    <a:close/>
                  </a:path>
                </a:pathLst>
              </a:custGeom>
              <a:solidFill>
                <a:srgbClr val="E4002B"/>
              </a:solidFill>
              <a:ln w="6350">
                <a:solidFill>
                  <a:srgbClr val="E4002B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800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40073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8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example</a:t>
            </a:r>
          </a:p>
        </p:txBody>
      </p:sp>
    </p:spTree>
    <p:extLst>
      <p:ext uri="{BB962C8B-B14F-4D97-AF65-F5344CB8AC3E}">
        <p14:creationId xmlns:p14="http://schemas.microsoft.com/office/powerpoint/2010/main" val="58787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267200" y="0"/>
            <a:ext cx="3657600" cy="6465346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58150" y="0"/>
            <a:ext cx="3657600" cy="6465346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57200" y="0"/>
            <a:ext cx="3657600" cy="6465346"/>
          </a:xfrm>
          <a:prstGeom prst="rect">
            <a:avLst/>
          </a:prstGeom>
          <a:solidFill>
            <a:schemeClr val="accent5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6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914398" y="3605048"/>
            <a:ext cx="800100" cy="0"/>
          </a:xfrm>
          <a:prstGeom prst="line">
            <a:avLst/>
          </a:prstGeom>
          <a:ln w="1143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7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7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472439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57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7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6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57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TUESDAY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6294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6294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851534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36294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6294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36294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198782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267200" y="0"/>
            <a:ext cx="3657600" cy="6476104"/>
          </a:xfrm>
          <a:prstGeom prst="rect">
            <a:avLst/>
          </a:prstGeom>
          <a:solidFill>
            <a:schemeClr val="accent5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58150" y="0"/>
            <a:ext cx="3657600" cy="6476104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57200" y="0"/>
            <a:ext cx="3657600" cy="6476104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6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91439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7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7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4724398" y="3605048"/>
            <a:ext cx="800100" cy="0"/>
          </a:xfrm>
          <a:prstGeom prst="line">
            <a:avLst/>
          </a:prstGeom>
          <a:ln w="1143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57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7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6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MONDAY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57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6294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6294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851534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36294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6294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36294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62204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267200" y="0"/>
            <a:ext cx="3657600" cy="6465346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058150" y="0"/>
            <a:ext cx="3657600" cy="6465346"/>
          </a:xfrm>
          <a:prstGeom prst="rect">
            <a:avLst/>
          </a:prstGeom>
          <a:solidFill>
            <a:schemeClr val="accent5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57200" y="0"/>
            <a:ext cx="3657600" cy="6465346"/>
          </a:xfrm>
          <a:prstGeom prst="rect">
            <a:avLst/>
          </a:prstGeom>
          <a:solidFill>
            <a:schemeClr val="tx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6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6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91439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6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57199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7199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34" name="Straight Connector 33"/>
          <p:cNvCxnSpPr/>
          <p:nvPr/>
        </p:nvCxnSpPr>
        <p:spPr>
          <a:xfrm>
            <a:off x="4724398" y="3605048"/>
            <a:ext cx="800100" cy="0"/>
          </a:xfrm>
          <a:prstGeom prst="line">
            <a:avLst/>
          </a:prstGeom>
          <a:ln w="1143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57199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7199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6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57199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TUESDAY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62948" y="1921569"/>
            <a:ext cx="3352802" cy="1311128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600" b="1" spc="-20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Main Title Placeholder 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62948" y="4394156"/>
            <a:ext cx="3352802" cy="86793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Name Placeholder</a:t>
            </a:r>
            <a:b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Title Placeholder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8515348" y="3605048"/>
            <a:ext cx="800100" cy="0"/>
          </a:xfrm>
          <a:prstGeom prst="line">
            <a:avLst/>
          </a:prstGeom>
          <a:ln w="1143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362948" y="4057167"/>
            <a:ext cx="3352802" cy="529376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4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62948" y="553600"/>
            <a:ext cx="3352802" cy="560153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1600" b="1" spc="-50" dirty="0">
                <a:gradFill>
                  <a:gsLst>
                    <a:gs pos="0">
                      <a:schemeClr val="bg1">
                        <a:alpha val="50000"/>
                      </a:schemeClr>
                    </a:gs>
                    <a:gs pos="99000">
                      <a:schemeClr val="bg1">
                        <a:alpha val="50000"/>
                      </a:schemeClr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MONTH DATE, YEAR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362948" y="891371"/>
            <a:ext cx="3352802" cy="590931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b="1" spc="-50" dirty="0">
                <a:gradFill>
                  <a:gsLst>
                    <a:gs pos="0">
                      <a:schemeClr val="bg1"/>
                    </a:gs>
                    <a:gs pos="99000">
                      <a:schemeClr val="bg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196891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84760" y="3694774"/>
            <a:ext cx="3909432" cy="1791260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r>
              <a:rPr lang="en-US" sz="2400" b="1" spc="-50" dirty="0">
                <a:latin typeface="Arial" panose="020B0604020202020204" pitchFamily="34" charset="0"/>
                <a:cs typeface="Arial" panose="020B0604020202020204" pitchFamily="34" charset="0"/>
              </a:rPr>
              <a:t>The average organization is planning to deploy </a:t>
            </a:r>
            <a:br>
              <a:rPr lang="en-US" sz="2400" b="1" spc="-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spc="-50" dirty="0">
                <a:latin typeface="Arial" panose="020B0604020202020204" pitchFamily="34" charset="0"/>
                <a:cs typeface="Arial" panose="020B0604020202020204" pitchFamily="34" charset="0"/>
              </a:rPr>
              <a:t>17 application services</a:t>
            </a:r>
            <a:br>
              <a:rPr lang="en-US" sz="2400" b="1" spc="-5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 b="1" spc="-50" dirty="0">
                <a:latin typeface="Arial" panose="020B0604020202020204" pitchFamily="34" charset="0"/>
                <a:cs typeface="Arial" panose="020B0604020202020204" pitchFamily="34" charset="0"/>
              </a:rPr>
              <a:t>in the next 12 months.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13988" y="3694774"/>
            <a:ext cx="3470772" cy="1906676"/>
          </a:xfrm>
          <a:prstGeom prst="rect">
            <a:avLst/>
          </a:prstGeom>
          <a:noFill/>
        </p:spPr>
        <p:txBody>
          <a:bodyPr wrap="square" lIns="155448" tIns="155448" rIns="155448" bIns="155448" rtlCol="0" anchor="b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1500" spc="-200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112638" y="3694774"/>
            <a:ext cx="0" cy="1906676"/>
          </a:xfrm>
          <a:prstGeom prst="line">
            <a:avLst/>
          </a:prstGeom>
          <a:ln w="1143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845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81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 grid example</a:t>
            </a:r>
          </a:p>
        </p:txBody>
      </p:sp>
    </p:spTree>
    <p:extLst>
      <p:ext uri="{BB962C8B-B14F-4D97-AF65-F5344CB8AC3E}">
        <p14:creationId xmlns:p14="http://schemas.microsoft.com/office/powerpoint/2010/main" val="162799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/>
          <p:cNvGrpSpPr/>
          <p:nvPr/>
        </p:nvGrpSpPr>
        <p:grpSpPr>
          <a:xfrm>
            <a:off x="9162201" y="1281351"/>
            <a:ext cx="1449498" cy="1247297"/>
            <a:chOff x="-3287713" y="-26231850"/>
            <a:chExt cx="3914775" cy="3368675"/>
          </a:xfrm>
          <a:solidFill>
            <a:schemeClr val="bg1"/>
          </a:solidFill>
        </p:grpSpPr>
        <p:sp>
          <p:nvSpPr>
            <p:cNvPr id="61" name="Freeform 798"/>
            <p:cNvSpPr>
              <a:spLocks/>
            </p:cNvSpPr>
            <p:nvPr/>
          </p:nvSpPr>
          <p:spPr bwMode="auto">
            <a:xfrm>
              <a:off x="-3287713" y="-26231850"/>
              <a:ext cx="3914775" cy="3368675"/>
            </a:xfrm>
            <a:custGeom>
              <a:avLst/>
              <a:gdLst>
                <a:gd name="T0" fmla="*/ 1035 w 1044"/>
                <a:gd name="T1" fmla="*/ 898 h 898"/>
                <a:gd name="T2" fmla="*/ 9 w 1044"/>
                <a:gd name="T3" fmla="*/ 898 h 898"/>
                <a:gd name="T4" fmla="*/ 0 w 1044"/>
                <a:gd name="T5" fmla="*/ 889 h 898"/>
                <a:gd name="T6" fmla="*/ 0 w 1044"/>
                <a:gd name="T7" fmla="*/ 229 h 898"/>
                <a:gd name="T8" fmla="*/ 9 w 1044"/>
                <a:gd name="T9" fmla="*/ 220 h 898"/>
                <a:gd name="T10" fmla="*/ 18 w 1044"/>
                <a:gd name="T11" fmla="*/ 229 h 898"/>
                <a:gd name="T12" fmla="*/ 18 w 1044"/>
                <a:gd name="T13" fmla="*/ 880 h 898"/>
                <a:gd name="T14" fmla="*/ 1026 w 1044"/>
                <a:gd name="T15" fmla="*/ 880 h 898"/>
                <a:gd name="T16" fmla="*/ 1026 w 1044"/>
                <a:gd name="T17" fmla="*/ 18 h 898"/>
                <a:gd name="T18" fmla="*/ 18 w 1044"/>
                <a:gd name="T19" fmla="*/ 18 h 898"/>
                <a:gd name="T20" fmla="*/ 18 w 1044"/>
                <a:gd name="T21" fmla="*/ 147 h 898"/>
                <a:gd name="T22" fmla="*/ 962 w 1044"/>
                <a:gd name="T23" fmla="*/ 147 h 898"/>
                <a:gd name="T24" fmla="*/ 971 w 1044"/>
                <a:gd name="T25" fmla="*/ 156 h 898"/>
                <a:gd name="T26" fmla="*/ 962 w 1044"/>
                <a:gd name="T27" fmla="*/ 165 h 898"/>
                <a:gd name="T28" fmla="*/ 9 w 1044"/>
                <a:gd name="T29" fmla="*/ 165 h 898"/>
                <a:gd name="T30" fmla="*/ 0 w 1044"/>
                <a:gd name="T31" fmla="*/ 156 h 898"/>
                <a:gd name="T32" fmla="*/ 0 w 1044"/>
                <a:gd name="T33" fmla="*/ 9 h 898"/>
                <a:gd name="T34" fmla="*/ 9 w 1044"/>
                <a:gd name="T35" fmla="*/ 0 h 898"/>
                <a:gd name="T36" fmla="*/ 1035 w 1044"/>
                <a:gd name="T37" fmla="*/ 0 h 898"/>
                <a:gd name="T38" fmla="*/ 1044 w 1044"/>
                <a:gd name="T39" fmla="*/ 9 h 898"/>
                <a:gd name="T40" fmla="*/ 1044 w 1044"/>
                <a:gd name="T41" fmla="*/ 889 h 898"/>
                <a:gd name="T42" fmla="*/ 1035 w 1044"/>
                <a:gd name="T43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44" h="898">
                  <a:moveTo>
                    <a:pt x="1035" y="898"/>
                  </a:moveTo>
                  <a:cubicBezTo>
                    <a:pt x="9" y="898"/>
                    <a:pt x="9" y="898"/>
                    <a:pt x="9" y="898"/>
                  </a:cubicBezTo>
                  <a:cubicBezTo>
                    <a:pt x="4" y="898"/>
                    <a:pt x="0" y="894"/>
                    <a:pt x="0" y="88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4"/>
                    <a:pt x="4" y="220"/>
                    <a:pt x="9" y="220"/>
                  </a:cubicBezTo>
                  <a:cubicBezTo>
                    <a:pt x="14" y="220"/>
                    <a:pt x="18" y="224"/>
                    <a:pt x="18" y="229"/>
                  </a:cubicBezTo>
                  <a:cubicBezTo>
                    <a:pt x="18" y="880"/>
                    <a:pt x="18" y="880"/>
                    <a:pt x="18" y="880"/>
                  </a:cubicBezTo>
                  <a:cubicBezTo>
                    <a:pt x="1026" y="880"/>
                    <a:pt x="1026" y="880"/>
                    <a:pt x="1026" y="880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47"/>
                    <a:pt x="18" y="147"/>
                    <a:pt x="18" y="147"/>
                  </a:cubicBezTo>
                  <a:cubicBezTo>
                    <a:pt x="962" y="147"/>
                    <a:pt x="962" y="147"/>
                    <a:pt x="962" y="147"/>
                  </a:cubicBezTo>
                  <a:cubicBezTo>
                    <a:pt x="967" y="147"/>
                    <a:pt x="971" y="151"/>
                    <a:pt x="971" y="156"/>
                  </a:cubicBezTo>
                  <a:cubicBezTo>
                    <a:pt x="971" y="161"/>
                    <a:pt x="967" y="165"/>
                    <a:pt x="962" y="165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4" y="165"/>
                    <a:pt x="0" y="161"/>
                    <a:pt x="0" y="15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0" y="0"/>
                    <a:pt x="1044" y="4"/>
                    <a:pt x="1044" y="9"/>
                  </a:cubicBezTo>
                  <a:cubicBezTo>
                    <a:pt x="1044" y="889"/>
                    <a:pt x="1044" y="889"/>
                    <a:pt x="1044" y="889"/>
                  </a:cubicBezTo>
                  <a:cubicBezTo>
                    <a:pt x="1044" y="894"/>
                    <a:pt x="1040" y="898"/>
                    <a:pt x="1035" y="8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799"/>
            <p:cNvSpPr>
              <a:spLocks/>
            </p:cNvSpPr>
            <p:nvPr/>
          </p:nvSpPr>
          <p:spPr bwMode="auto">
            <a:xfrm>
              <a:off x="-936625" y="-25065038"/>
              <a:ext cx="952500" cy="866775"/>
            </a:xfrm>
            <a:custGeom>
              <a:avLst/>
              <a:gdLst>
                <a:gd name="T0" fmla="*/ 89 w 254"/>
                <a:gd name="T1" fmla="*/ 231 h 231"/>
                <a:gd name="T2" fmla="*/ 83 w 254"/>
                <a:gd name="T3" fmla="*/ 228 h 231"/>
                <a:gd name="T4" fmla="*/ 3 w 254"/>
                <a:gd name="T5" fmla="*/ 149 h 231"/>
                <a:gd name="T6" fmla="*/ 3 w 254"/>
                <a:gd name="T7" fmla="*/ 136 h 231"/>
                <a:gd name="T8" fmla="*/ 16 w 254"/>
                <a:gd name="T9" fmla="*/ 136 h 231"/>
                <a:gd name="T10" fmla="*/ 90 w 254"/>
                <a:gd name="T11" fmla="*/ 210 h 231"/>
                <a:gd name="T12" fmla="*/ 129 w 254"/>
                <a:gd name="T13" fmla="*/ 205 h 231"/>
                <a:gd name="T14" fmla="*/ 232 w 254"/>
                <a:gd name="T15" fmla="*/ 26 h 231"/>
                <a:gd name="T16" fmla="*/ 222 w 254"/>
                <a:gd name="T17" fmla="*/ 15 h 231"/>
                <a:gd name="T18" fmla="*/ 226 w 254"/>
                <a:gd name="T19" fmla="*/ 2 h 231"/>
                <a:gd name="T20" fmla="*/ 238 w 254"/>
                <a:gd name="T21" fmla="*/ 6 h 231"/>
                <a:gd name="T22" fmla="*/ 248 w 254"/>
                <a:gd name="T23" fmla="*/ 15 h 231"/>
                <a:gd name="T24" fmla="*/ 252 w 254"/>
                <a:gd name="T25" fmla="*/ 28 h 231"/>
                <a:gd name="T26" fmla="*/ 141 w 254"/>
                <a:gd name="T27" fmla="*/ 221 h 231"/>
                <a:gd name="T28" fmla="*/ 135 w 254"/>
                <a:gd name="T29" fmla="*/ 225 h 231"/>
                <a:gd name="T30" fmla="*/ 128 w 254"/>
                <a:gd name="T31" fmla="*/ 224 h 231"/>
                <a:gd name="T32" fmla="*/ 96 w 254"/>
                <a:gd name="T33" fmla="*/ 228 h 231"/>
                <a:gd name="T34" fmla="*/ 89 w 254"/>
                <a:gd name="T35" fmla="*/ 231 h 231"/>
                <a:gd name="T36" fmla="*/ 89 w 254"/>
                <a:gd name="T37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4" h="231">
                  <a:moveTo>
                    <a:pt x="89" y="231"/>
                  </a:moveTo>
                  <a:cubicBezTo>
                    <a:pt x="87" y="231"/>
                    <a:pt x="84" y="230"/>
                    <a:pt x="83" y="228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0" y="145"/>
                    <a:pt x="0" y="140"/>
                    <a:pt x="3" y="136"/>
                  </a:cubicBezTo>
                  <a:cubicBezTo>
                    <a:pt x="7" y="133"/>
                    <a:pt x="13" y="133"/>
                    <a:pt x="16" y="136"/>
                  </a:cubicBezTo>
                  <a:cubicBezTo>
                    <a:pt x="90" y="210"/>
                    <a:pt x="90" y="210"/>
                    <a:pt x="90" y="210"/>
                  </a:cubicBezTo>
                  <a:cubicBezTo>
                    <a:pt x="101" y="202"/>
                    <a:pt x="116" y="200"/>
                    <a:pt x="129" y="205"/>
                  </a:cubicBezTo>
                  <a:cubicBezTo>
                    <a:pt x="232" y="26"/>
                    <a:pt x="232" y="26"/>
                    <a:pt x="232" y="26"/>
                  </a:cubicBezTo>
                  <a:cubicBezTo>
                    <a:pt x="228" y="23"/>
                    <a:pt x="225" y="19"/>
                    <a:pt x="222" y="15"/>
                  </a:cubicBezTo>
                  <a:cubicBezTo>
                    <a:pt x="220" y="11"/>
                    <a:pt x="221" y="5"/>
                    <a:pt x="226" y="2"/>
                  </a:cubicBezTo>
                  <a:cubicBezTo>
                    <a:pt x="230" y="0"/>
                    <a:pt x="236" y="1"/>
                    <a:pt x="238" y="6"/>
                  </a:cubicBezTo>
                  <a:cubicBezTo>
                    <a:pt x="241" y="10"/>
                    <a:pt x="244" y="13"/>
                    <a:pt x="248" y="15"/>
                  </a:cubicBezTo>
                  <a:cubicBezTo>
                    <a:pt x="253" y="18"/>
                    <a:pt x="254" y="23"/>
                    <a:pt x="252" y="28"/>
                  </a:cubicBezTo>
                  <a:cubicBezTo>
                    <a:pt x="141" y="221"/>
                    <a:pt x="141" y="221"/>
                    <a:pt x="141" y="221"/>
                  </a:cubicBezTo>
                  <a:cubicBezTo>
                    <a:pt x="140" y="223"/>
                    <a:pt x="138" y="225"/>
                    <a:pt x="135" y="225"/>
                  </a:cubicBezTo>
                  <a:cubicBezTo>
                    <a:pt x="133" y="226"/>
                    <a:pt x="130" y="226"/>
                    <a:pt x="128" y="224"/>
                  </a:cubicBezTo>
                  <a:cubicBezTo>
                    <a:pt x="117" y="218"/>
                    <a:pt x="104" y="220"/>
                    <a:pt x="96" y="228"/>
                  </a:cubicBezTo>
                  <a:cubicBezTo>
                    <a:pt x="94" y="230"/>
                    <a:pt x="92" y="231"/>
                    <a:pt x="89" y="231"/>
                  </a:cubicBezTo>
                  <a:cubicBezTo>
                    <a:pt x="89" y="231"/>
                    <a:pt x="89" y="231"/>
                    <a:pt x="89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800"/>
            <p:cNvSpPr>
              <a:spLocks/>
            </p:cNvSpPr>
            <p:nvPr/>
          </p:nvSpPr>
          <p:spPr bwMode="auto">
            <a:xfrm>
              <a:off x="-2665413" y="-24255413"/>
              <a:ext cx="1046163" cy="773113"/>
            </a:xfrm>
            <a:custGeom>
              <a:avLst/>
              <a:gdLst>
                <a:gd name="T0" fmla="*/ 21 w 279"/>
                <a:gd name="T1" fmla="*/ 206 h 206"/>
                <a:gd name="T2" fmla="*/ 13 w 279"/>
                <a:gd name="T3" fmla="*/ 201 h 206"/>
                <a:gd name="T4" fmla="*/ 5 w 279"/>
                <a:gd name="T5" fmla="*/ 192 h 206"/>
                <a:gd name="T6" fmla="*/ 2 w 279"/>
                <a:gd name="T7" fmla="*/ 180 h 206"/>
                <a:gd name="T8" fmla="*/ 109 w 279"/>
                <a:gd name="T9" fmla="*/ 20 h 206"/>
                <a:gd name="T10" fmla="*/ 114 w 279"/>
                <a:gd name="T11" fmla="*/ 17 h 206"/>
                <a:gd name="T12" fmla="*/ 121 w 279"/>
                <a:gd name="T13" fmla="*/ 18 h 206"/>
                <a:gd name="T14" fmla="*/ 137 w 279"/>
                <a:gd name="T15" fmla="*/ 23 h 206"/>
                <a:gd name="T16" fmla="*/ 162 w 279"/>
                <a:gd name="T17" fmla="*/ 6 h 206"/>
                <a:gd name="T18" fmla="*/ 167 w 279"/>
                <a:gd name="T19" fmla="*/ 0 h 206"/>
                <a:gd name="T20" fmla="*/ 174 w 279"/>
                <a:gd name="T21" fmla="*/ 0 h 206"/>
                <a:gd name="T22" fmla="*/ 272 w 279"/>
                <a:gd name="T23" fmla="*/ 40 h 206"/>
                <a:gd name="T24" fmla="*/ 277 w 279"/>
                <a:gd name="T25" fmla="*/ 51 h 206"/>
                <a:gd name="T26" fmla="*/ 265 w 279"/>
                <a:gd name="T27" fmla="*/ 57 h 206"/>
                <a:gd name="T28" fmla="*/ 175 w 279"/>
                <a:gd name="T29" fmla="*/ 20 h 206"/>
                <a:gd name="T30" fmla="*/ 137 w 279"/>
                <a:gd name="T31" fmla="*/ 41 h 206"/>
                <a:gd name="T32" fmla="*/ 119 w 279"/>
                <a:gd name="T33" fmla="*/ 38 h 206"/>
                <a:gd name="T34" fmla="*/ 22 w 279"/>
                <a:gd name="T35" fmla="*/ 183 h 206"/>
                <a:gd name="T36" fmla="*/ 29 w 279"/>
                <a:gd name="T37" fmla="*/ 192 h 206"/>
                <a:gd name="T38" fmla="*/ 26 w 279"/>
                <a:gd name="T39" fmla="*/ 204 h 206"/>
                <a:gd name="T40" fmla="*/ 21 w 279"/>
                <a:gd name="T41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9" h="206">
                  <a:moveTo>
                    <a:pt x="21" y="206"/>
                  </a:moveTo>
                  <a:cubicBezTo>
                    <a:pt x="18" y="206"/>
                    <a:pt x="15" y="204"/>
                    <a:pt x="13" y="201"/>
                  </a:cubicBezTo>
                  <a:cubicBezTo>
                    <a:pt x="11" y="197"/>
                    <a:pt x="8" y="194"/>
                    <a:pt x="5" y="192"/>
                  </a:cubicBezTo>
                  <a:cubicBezTo>
                    <a:pt x="1" y="189"/>
                    <a:pt x="0" y="184"/>
                    <a:pt x="2" y="180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10" y="18"/>
                    <a:pt x="112" y="17"/>
                    <a:pt x="114" y="17"/>
                  </a:cubicBezTo>
                  <a:cubicBezTo>
                    <a:pt x="117" y="16"/>
                    <a:pt x="119" y="17"/>
                    <a:pt x="121" y="18"/>
                  </a:cubicBezTo>
                  <a:cubicBezTo>
                    <a:pt x="126" y="21"/>
                    <a:pt x="131" y="23"/>
                    <a:pt x="137" y="23"/>
                  </a:cubicBezTo>
                  <a:cubicBezTo>
                    <a:pt x="148" y="23"/>
                    <a:pt x="158" y="16"/>
                    <a:pt x="162" y="6"/>
                  </a:cubicBezTo>
                  <a:cubicBezTo>
                    <a:pt x="163" y="3"/>
                    <a:pt x="164" y="1"/>
                    <a:pt x="167" y="0"/>
                  </a:cubicBezTo>
                  <a:cubicBezTo>
                    <a:pt x="169" y="0"/>
                    <a:pt x="171" y="0"/>
                    <a:pt x="174" y="0"/>
                  </a:cubicBezTo>
                  <a:cubicBezTo>
                    <a:pt x="272" y="40"/>
                    <a:pt x="272" y="40"/>
                    <a:pt x="272" y="40"/>
                  </a:cubicBezTo>
                  <a:cubicBezTo>
                    <a:pt x="276" y="41"/>
                    <a:pt x="279" y="47"/>
                    <a:pt x="277" y="51"/>
                  </a:cubicBezTo>
                  <a:cubicBezTo>
                    <a:pt x="275" y="56"/>
                    <a:pt x="270" y="58"/>
                    <a:pt x="265" y="57"/>
                  </a:cubicBezTo>
                  <a:cubicBezTo>
                    <a:pt x="175" y="20"/>
                    <a:pt x="175" y="20"/>
                    <a:pt x="175" y="20"/>
                  </a:cubicBezTo>
                  <a:cubicBezTo>
                    <a:pt x="166" y="33"/>
                    <a:pt x="152" y="41"/>
                    <a:pt x="137" y="41"/>
                  </a:cubicBezTo>
                  <a:cubicBezTo>
                    <a:pt x="131" y="41"/>
                    <a:pt x="125" y="40"/>
                    <a:pt x="119" y="38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5" y="186"/>
                    <a:pt x="27" y="188"/>
                    <a:pt x="29" y="192"/>
                  </a:cubicBezTo>
                  <a:cubicBezTo>
                    <a:pt x="31" y="196"/>
                    <a:pt x="30" y="202"/>
                    <a:pt x="26" y="204"/>
                  </a:cubicBezTo>
                  <a:cubicBezTo>
                    <a:pt x="24" y="205"/>
                    <a:pt x="23" y="206"/>
                    <a:pt x="21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801"/>
            <p:cNvSpPr>
              <a:spLocks/>
            </p:cNvSpPr>
            <p:nvPr/>
          </p:nvSpPr>
          <p:spPr bwMode="auto">
            <a:xfrm>
              <a:off x="-1697038" y="-24277638"/>
              <a:ext cx="347663" cy="261938"/>
            </a:xfrm>
            <a:custGeom>
              <a:avLst/>
              <a:gdLst>
                <a:gd name="T0" fmla="*/ 28 w 93"/>
                <a:gd name="T1" fmla="*/ 70 h 70"/>
                <a:gd name="T2" fmla="*/ 25 w 93"/>
                <a:gd name="T3" fmla="*/ 70 h 70"/>
                <a:gd name="T4" fmla="*/ 7 w 93"/>
                <a:gd name="T5" fmla="*/ 63 h 70"/>
                <a:gd name="T6" fmla="*/ 2 w 93"/>
                <a:gd name="T7" fmla="*/ 51 h 70"/>
                <a:gd name="T8" fmla="*/ 14 w 93"/>
                <a:gd name="T9" fmla="*/ 46 h 70"/>
                <a:gd name="T10" fmla="*/ 24 w 93"/>
                <a:gd name="T11" fmla="*/ 50 h 70"/>
                <a:gd name="T12" fmla="*/ 67 w 93"/>
                <a:gd name="T13" fmla="*/ 29 h 70"/>
                <a:gd name="T14" fmla="*/ 74 w 93"/>
                <a:gd name="T15" fmla="*/ 8 h 70"/>
                <a:gd name="T16" fmla="*/ 86 w 93"/>
                <a:gd name="T17" fmla="*/ 2 h 70"/>
                <a:gd name="T18" fmla="*/ 92 w 93"/>
                <a:gd name="T19" fmla="*/ 13 h 70"/>
                <a:gd name="T20" fmla="*/ 82 w 93"/>
                <a:gd name="T21" fmla="*/ 43 h 70"/>
                <a:gd name="T22" fmla="*/ 70 w 93"/>
                <a:gd name="T23" fmla="*/ 49 h 70"/>
                <a:gd name="T24" fmla="*/ 62 w 93"/>
                <a:gd name="T25" fmla="*/ 47 h 70"/>
                <a:gd name="T26" fmla="*/ 37 w 93"/>
                <a:gd name="T27" fmla="*/ 65 h 70"/>
                <a:gd name="T28" fmla="*/ 32 w 93"/>
                <a:gd name="T29" fmla="*/ 70 h 70"/>
                <a:gd name="T30" fmla="*/ 28 w 93"/>
                <a:gd name="T3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70">
                  <a:moveTo>
                    <a:pt x="28" y="70"/>
                  </a:moveTo>
                  <a:cubicBezTo>
                    <a:pt x="27" y="70"/>
                    <a:pt x="26" y="70"/>
                    <a:pt x="25" y="7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" y="61"/>
                    <a:pt x="0" y="55"/>
                    <a:pt x="2" y="51"/>
                  </a:cubicBezTo>
                  <a:cubicBezTo>
                    <a:pt x="4" y="46"/>
                    <a:pt x="9" y="44"/>
                    <a:pt x="14" y="46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3" y="35"/>
                    <a:pt x="49" y="27"/>
                    <a:pt x="67" y="29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6" y="3"/>
                    <a:pt x="81" y="0"/>
                    <a:pt x="86" y="2"/>
                  </a:cubicBezTo>
                  <a:cubicBezTo>
                    <a:pt x="91" y="3"/>
                    <a:pt x="93" y="9"/>
                    <a:pt x="92" y="13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0" y="48"/>
                    <a:pt x="75" y="50"/>
                    <a:pt x="70" y="49"/>
                  </a:cubicBezTo>
                  <a:cubicBezTo>
                    <a:pt x="67" y="48"/>
                    <a:pt x="64" y="47"/>
                    <a:pt x="62" y="47"/>
                  </a:cubicBezTo>
                  <a:cubicBezTo>
                    <a:pt x="51" y="47"/>
                    <a:pt x="41" y="54"/>
                    <a:pt x="37" y="65"/>
                  </a:cubicBezTo>
                  <a:cubicBezTo>
                    <a:pt x="36" y="67"/>
                    <a:pt x="34" y="69"/>
                    <a:pt x="32" y="70"/>
                  </a:cubicBezTo>
                  <a:cubicBezTo>
                    <a:pt x="31" y="70"/>
                    <a:pt x="29" y="70"/>
                    <a:pt x="2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802"/>
            <p:cNvSpPr>
              <a:spLocks/>
            </p:cNvSpPr>
            <p:nvPr/>
          </p:nvSpPr>
          <p:spPr bwMode="auto">
            <a:xfrm>
              <a:off x="-1423988" y="-24761825"/>
              <a:ext cx="561975" cy="558800"/>
            </a:xfrm>
            <a:custGeom>
              <a:avLst/>
              <a:gdLst>
                <a:gd name="T0" fmla="*/ 10 w 150"/>
                <a:gd name="T1" fmla="*/ 149 h 149"/>
                <a:gd name="T2" fmla="*/ 7 w 150"/>
                <a:gd name="T3" fmla="*/ 148 h 149"/>
                <a:gd name="T4" fmla="*/ 1 w 150"/>
                <a:gd name="T5" fmla="*/ 137 h 149"/>
                <a:gd name="T6" fmla="*/ 42 w 150"/>
                <a:gd name="T7" fmla="*/ 15 h 149"/>
                <a:gd name="T8" fmla="*/ 46 w 150"/>
                <a:gd name="T9" fmla="*/ 10 h 149"/>
                <a:gd name="T10" fmla="*/ 53 w 150"/>
                <a:gd name="T11" fmla="*/ 10 h 149"/>
                <a:gd name="T12" fmla="*/ 62 w 150"/>
                <a:gd name="T13" fmla="*/ 11 h 149"/>
                <a:gd name="T14" fmla="*/ 81 w 150"/>
                <a:gd name="T15" fmla="*/ 3 h 149"/>
                <a:gd name="T16" fmla="*/ 88 w 150"/>
                <a:gd name="T17" fmla="*/ 1 h 149"/>
                <a:gd name="T18" fmla="*/ 94 w 150"/>
                <a:gd name="T19" fmla="*/ 3 h 149"/>
                <a:gd name="T20" fmla="*/ 146 w 150"/>
                <a:gd name="T21" fmla="*/ 55 h 149"/>
                <a:gd name="T22" fmla="*/ 146 w 150"/>
                <a:gd name="T23" fmla="*/ 68 h 149"/>
                <a:gd name="T24" fmla="*/ 133 w 150"/>
                <a:gd name="T25" fmla="*/ 68 h 149"/>
                <a:gd name="T26" fmla="*/ 87 w 150"/>
                <a:gd name="T27" fmla="*/ 22 h 149"/>
                <a:gd name="T28" fmla="*/ 56 w 150"/>
                <a:gd name="T29" fmla="*/ 29 h 149"/>
                <a:gd name="T30" fmla="*/ 19 w 150"/>
                <a:gd name="T31" fmla="*/ 142 h 149"/>
                <a:gd name="T32" fmla="*/ 10 w 150"/>
                <a:gd name="T33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0" h="149">
                  <a:moveTo>
                    <a:pt x="10" y="149"/>
                  </a:moveTo>
                  <a:cubicBezTo>
                    <a:pt x="9" y="149"/>
                    <a:pt x="8" y="148"/>
                    <a:pt x="7" y="148"/>
                  </a:cubicBezTo>
                  <a:cubicBezTo>
                    <a:pt x="2" y="147"/>
                    <a:pt x="0" y="141"/>
                    <a:pt x="1" y="137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3"/>
                    <a:pt x="44" y="11"/>
                    <a:pt x="46" y="10"/>
                  </a:cubicBezTo>
                  <a:cubicBezTo>
                    <a:pt x="49" y="9"/>
                    <a:pt x="51" y="9"/>
                    <a:pt x="53" y="10"/>
                  </a:cubicBezTo>
                  <a:cubicBezTo>
                    <a:pt x="57" y="11"/>
                    <a:pt x="59" y="11"/>
                    <a:pt x="62" y="11"/>
                  </a:cubicBezTo>
                  <a:cubicBezTo>
                    <a:pt x="69" y="11"/>
                    <a:pt x="76" y="8"/>
                    <a:pt x="81" y="3"/>
                  </a:cubicBezTo>
                  <a:cubicBezTo>
                    <a:pt x="83" y="1"/>
                    <a:pt x="86" y="0"/>
                    <a:pt x="88" y="1"/>
                  </a:cubicBezTo>
                  <a:cubicBezTo>
                    <a:pt x="90" y="1"/>
                    <a:pt x="93" y="1"/>
                    <a:pt x="94" y="3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0" y="59"/>
                    <a:pt x="150" y="64"/>
                    <a:pt x="146" y="68"/>
                  </a:cubicBezTo>
                  <a:cubicBezTo>
                    <a:pt x="143" y="72"/>
                    <a:pt x="137" y="72"/>
                    <a:pt x="133" y="68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78" y="28"/>
                    <a:pt x="67" y="31"/>
                    <a:pt x="56" y="29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7" y="146"/>
                    <a:pt x="14" y="149"/>
                    <a:pt x="10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803"/>
            <p:cNvSpPr>
              <a:spLocks/>
            </p:cNvSpPr>
            <p:nvPr/>
          </p:nvSpPr>
          <p:spPr bwMode="auto">
            <a:xfrm>
              <a:off x="-2324100" y="-24445913"/>
              <a:ext cx="341313" cy="322263"/>
            </a:xfrm>
            <a:custGeom>
              <a:avLst/>
              <a:gdLst>
                <a:gd name="T0" fmla="*/ 25 w 91"/>
                <a:gd name="T1" fmla="*/ 86 h 86"/>
                <a:gd name="T2" fmla="*/ 20 w 91"/>
                <a:gd name="T3" fmla="*/ 84 h 86"/>
                <a:gd name="T4" fmla="*/ 0 w 91"/>
                <a:gd name="T5" fmla="*/ 46 h 86"/>
                <a:gd name="T6" fmla="*/ 46 w 91"/>
                <a:gd name="T7" fmla="*/ 0 h 86"/>
                <a:gd name="T8" fmla="*/ 91 w 91"/>
                <a:gd name="T9" fmla="*/ 46 h 86"/>
                <a:gd name="T10" fmla="*/ 88 w 91"/>
                <a:gd name="T11" fmla="*/ 63 h 86"/>
                <a:gd name="T12" fmla="*/ 76 w 91"/>
                <a:gd name="T13" fmla="*/ 68 h 86"/>
                <a:gd name="T14" fmla="*/ 71 w 91"/>
                <a:gd name="T15" fmla="*/ 57 h 86"/>
                <a:gd name="T16" fmla="*/ 73 w 91"/>
                <a:gd name="T17" fmla="*/ 46 h 86"/>
                <a:gd name="T18" fmla="*/ 46 w 91"/>
                <a:gd name="T19" fmla="*/ 19 h 86"/>
                <a:gd name="T20" fmla="*/ 19 w 91"/>
                <a:gd name="T21" fmla="*/ 46 h 86"/>
                <a:gd name="T22" fmla="*/ 30 w 91"/>
                <a:gd name="T23" fmla="*/ 69 h 86"/>
                <a:gd name="T24" fmla="*/ 33 w 91"/>
                <a:gd name="T25" fmla="*/ 82 h 86"/>
                <a:gd name="T26" fmla="*/ 25 w 91"/>
                <a:gd name="T2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86">
                  <a:moveTo>
                    <a:pt x="25" y="86"/>
                  </a:moveTo>
                  <a:cubicBezTo>
                    <a:pt x="23" y="86"/>
                    <a:pt x="21" y="85"/>
                    <a:pt x="20" y="84"/>
                  </a:cubicBezTo>
                  <a:cubicBezTo>
                    <a:pt x="8" y="75"/>
                    <a:pt x="0" y="6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1" y="21"/>
                    <a:pt x="91" y="46"/>
                  </a:cubicBezTo>
                  <a:cubicBezTo>
                    <a:pt x="91" y="52"/>
                    <a:pt x="90" y="58"/>
                    <a:pt x="88" y="63"/>
                  </a:cubicBezTo>
                  <a:cubicBezTo>
                    <a:pt x="86" y="68"/>
                    <a:pt x="81" y="70"/>
                    <a:pt x="76" y="68"/>
                  </a:cubicBezTo>
                  <a:cubicBezTo>
                    <a:pt x="71" y="67"/>
                    <a:pt x="69" y="61"/>
                    <a:pt x="71" y="57"/>
                  </a:cubicBezTo>
                  <a:cubicBezTo>
                    <a:pt x="72" y="53"/>
                    <a:pt x="73" y="50"/>
                    <a:pt x="73" y="46"/>
                  </a:cubicBezTo>
                  <a:cubicBezTo>
                    <a:pt x="73" y="31"/>
                    <a:pt x="61" y="19"/>
                    <a:pt x="46" y="19"/>
                  </a:cubicBezTo>
                  <a:cubicBezTo>
                    <a:pt x="31" y="19"/>
                    <a:pt x="19" y="31"/>
                    <a:pt x="19" y="46"/>
                  </a:cubicBezTo>
                  <a:cubicBezTo>
                    <a:pt x="19" y="55"/>
                    <a:pt x="23" y="64"/>
                    <a:pt x="30" y="69"/>
                  </a:cubicBezTo>
                  <a:cubicBezTo>
                    <a:pt x="35" y="72"/>
                    <a:pt x="36" y="78"/>
                    <a:pt x="33" y="82"/>
                  </a:cubicBezTo>
                  <a:cubicBezTo>
                    <a:pt x="31" y="84"/>
                    <a:pt x="28" y="86"/>
                    <a:pt x="25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804"/>
            <p:cNvSpPr>
              <a:spLocks noEditPoints="1"/>
            </p:cNvSpPr>
            <p:nvPr/>
          </p:nvSpPr>
          <p:spPr bwMode="auto">
            <a:xfrm>
              <a:off x="-2871788" y="-23622000"/>
              <a:ext cx="338138" cy="346075"/>
            </a:xfrm>
            <a:custGeom>
              <a:avLst/>
              <a:gdLst>
                <a:gd name="T0" fmla="*/ 45 w 90"/>
                <a:gd name="T1" fmla="*/ 92 h 92"/>
                <a:gd name="T2" fmla="*/ 0 w 90"/>
                <a:gd name="T3" fmla="*/ 46 h 92"/>
                <a:gd name="T4" fmla="*/ 45 w 90"/>
                <a:gd name="T5" fmla="*/ 0 h 92"/>
                <a:gd name="T6" fmla="*/ 70 w 90"/>
                <a:gd name="T7" fmla="*/ 8 h 92"/>
                <a:gd name="T8" fmla="*/ 74 w 90"/>
                <a:gd name="T9" fmla="*/ 19 h 92"/>
                <a:gd name="T10" fmla="*/ 84 w 90"/>
                <a:gd name="T11" fmla="*/ 23 h 92"/>
                <a:gd name="T12" fmla="*/ 90 w 90"/>
                <a:gd name="T13" fmla="*/ 46 h 92"/>
                <a:gd name="T14" fmla="*/ 45 w 90"/>
                <a:gd name="T15" fmla="*/ 92 h 92"/>
                <a:gd name="T16" fmla="*/ 45 w 90"/>
                <a:gd name="T17" fmla="*/ 19 h 92"/>
                <a:gd name="T18" fmla="*/ 18 w 90"/>
                <a:gd name="T19" fmla="*/ 46 h 92"/>
                <a:gd name="T20" fmla="*/ 45 w 90"/>
                <a:gd name="T21" fmla="*/ 74 h 92"/>
                <a:gd name="T22" fmla="*/ 72 w 90"/>
                <a:gd name="T23" fmla="*/ 46 h 92"/>
                <a:gd name="T24" fmla="*/ 68 w 90"/>
                <a:gd name="T25" fmla="*/ 32 h 92"/>
                <a:gd name="T26" fmla="*/ 67 w 90"/>
                <a:gd name="T27" fmla="*/ 25 h 92"/>
                <a:gd name="T28" fmla="*/ 60 w 90"/>
                <a:gd name="T29" fmla="*/ 23 h 92"/>
                <a:gd name="T30" fmla="*/ 45 w 90"/>
                <a:gd name="T31" fmla="*/ 1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" h="92">
                  <a:moveTo>
                    <a:pt x="45" y="92"/>
                  </a:moveTo>
                  <a:cubicBezTo>
                    <a:pt x="20" y="92"/>
                    <a:pt x="0" y="71"/>
                    <a:pt x="0" y="46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54" y="0"/>
                    <a:pt x="63" y="3"/>
                    <a:pt x="70" y="8"/>
                  </a:cubicBezTo>
                  <a:cubicBezTo>
                    <a:pt x="74" y="10"/>
                    <a:pt x="75" y="15"/>
                    <a:pt x="74" y="19"/>
                  </a:cubicBezTo>
                  <a:cubicBezTo>
                    <a:pt x="78" y="18"/>
                    <a:pt x="82" y="19"/>
                    <a:pt x="84" y="23"/>
                  </a:cubicBezTo>
                  <a:cubicBezTo>
                    <a:pt x="88" y="30"/>
                    <a:pt x="90" y="38"/>
                    <a:pt x="90" y="46"/>
                  </a:cubicBezTo>
                  <a:cubicBezTo>
                    <a:pt x="90" y="71"/>
                    <a:pt x="70" y="92"/>
                    <a:pt x="45" y="92"/>
                  </a:cubicBezTo>
                  <a:close/>
                  <a:moveTo>
                    <a:pt x="45" y="19"/>
                  </a:moveTo>
                  <a:cubicBezTo>
                    <a:pt x="30" y="19"/>
                    <a:pt x="18" y="31"/>
                    <a:pt x="18" y="46"/>
                  </a:cubicBezTo>
                  <a:cubicBezTo>
                    <a:pt x="18" y="61"/>
                    <a:pt x="30" y="74"/>
                    <a:pt x="45" y="74"/>
                  </a:cubicBezTo>
                  <a:cubicBezTo>
                    <a:pt x="60" y="74"/>
                    <a:pt x="72" y="61"/>
                    <a:pt x="72" y="46"/>
                  </a:cubicBezTo>
                  <a:cubicBezTo>
                    <a:pt x="72" y="41"/>
                    <a:pt x="71" y="37"/>
                    <a:pt x="68" y="32"/>
                  </a:cubicBezTo>
                  <a:cubicBezTo>
                    <a:pt x="67" y="30"/>
                    <a:pt x="67" y="27"/>
                    <a:pt x="67" y="25"/>
                  </a:cubicBezTo>
                  <a:cubicBezTo>
                    <a:pt x="65" y="25"/>
                    <a:pt x="62" y="25"/>
                    <a:pt x="60" y="23"/>
                  </a:cubicBezTo>
                  <a:cubicBezTo>
                    <a:pt x="55" y="20"/>
                    <a:pt x="50" y="19"/>
                    <a:pt x="4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805"/>
            <p:cNvSpPr>
              <a:spLocks/>
            </p:cNvSpPr>
            <p:nvPr/>
          </p:nvSpPr>
          <p:spPr bwMode="auto">
            <a:xfrm>
              <a:off x="-1638300" y="-24164925"/>
              <a:ext cx="341313" cy="336550"/>
            </a:xfrm>
            <a:custGeom>
              <a:avLst/>
              <a:gdLst>
                <a:gd name="T0" fmla="*/ 46 w 91"/>
                <a:gd name="T1" fmla="*/ 90 h 90"/>
                <a:gd name="T2" fmla="*/ 0 w 91"/>
                <a:gd name="T3" fmla="*/ 45 h 90"/>
                <a:gd name="T4" fmla="*/ 4 w 91"/>
                <a:gd name="T5" fmla="*/ 28 h 90"/>
                <a:gd name="T6" fmla="*/ 16 w 91"/>
                <a:gd name="T7" fmla="*/ 23 h 90"/>
                <a:gd name="T8" fmla="*/ 21 w 91"/>
                <a:gd name="T9" fmla="*/ 35 h 90"/>
                <a:gd name="T10" fmla="*/ 19 w 91"/>
                <a:gd name="T11" fmla="*/ 45 h 90"/>
                <a:gd name="T12" fmla="*/ 46 w 91"/>
                <a:gd name="T13" fmla="*/ 72 h 90"/>
                <a:gd name="T14" fmla="*/ 73 w 91"/>
                <a:gd name="T15" fmla="*/ 45 h 90"/>
                <a:gd name="T16" fmla="*/ 54 w 91"/>
                <a:gd name="T17" fmla="*/ 19 h 90"/>
                <a:gd name="T18" fmla="*/ 48 w 91"/>
                <a:gd name="T19" fmla="*/ 7 h 90"/>
                <a:gd name="T20" fmla="*/ 60 w 91"/>
                <a:gd name="T21" fmla="*/ 1 h 90"/>
                <a:gd name="T22" fmla="*/ 91 w 91"/>
                <a:gd name="T23" fmla="*/ 45 h 90"/>
                <a:gd name="T24" fmla="*/ 46 w 91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90">
                  <a:moveTo>
                    <a:pt x="46" y="90"/>
                  </a:moveTo>
                  <a:cubicBezTo>
                    <a:pt x="21" y="90"/>
                    <a:pt x="0" y="70"/>
                    <a:pt x="0" y="45"/>
                  </a:cubicBezTo>
                  <a:cubicBezTo>
                    <a:pt x="0" y="39"/>
                    <a:pt x="2" y="33"/>
                    <a:pt x="4" y="28"/>
                  </a:cubicBezTo>
                  <a:cubicBezTo>
                    <a:pt x="5" y="23"/>
                    <a:pt x="11" y="21"/>
                    <a:pt x="16" y="23"/>
                  </a:cubicBezTo>
                  <a:cubicBezTo>
                    <a:pt x="20" y="25"/>
                    <a:pt x="23" y="30"/>
                    <a:pt x="21" y="35"/>
                  </a:cubicBezTo>
                  <a:cubicBezTo>
                    <a:pt x="19" y="38"/>
                    <a:pt x="19" y="41"/>
                    <a:pt x="19" y="45"/>
                  </a:cubicBezTo>
                  <a:cubicBezTo>
                    <a:pt x="19" y="60"/>
                    <a:pt x="31" y="72"/>
                    <a:pt x="46" y="72"/>
                  </a:cubicBezTo>
                  <a:cubicBezTo>
                    <a:pt x="61" y="72"/>
                    <a:pt x="73" y="60"/>
                    <a:pt x="73" y="45"/>
                  </a:cubicBezTo>
                  <a:cubicBezTo>
                    <a:pt x="73" y="33"/>
                    <a:pt x="65" y="22"/>
                    <a:pt x="54" y="19"/>
                  </a:cubicBezTo>
                  <a:cubicBezTo>
                    <a:pt x="49" y="17"/>
                    <a:pt x="47" y="12"/>
                    <a:pt x="48" y="7"/>
                  </a:cubicBezTo>
                  <a:cubicBezTo>
                    <a:pt x="50" y="2"/>
                    <a:pt x="55" y="0"/>
                    <a:pt x="60" y="1"/>
                  </a:cubicBezTo>
                  <a:cubicBezTo>
                    <a:pt x="79" y="7"/>
                    <a:pt x="91" y="25"/>
                    <a:pt x="91" y="45"/>
                  </a:cubicBezTo>
                  <a:cubicBezTo>
                    <a:pt x="91" y="70"/>
                    <a:pt x="71" y="90"/>
                    <a:pt x="46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806"/>
            <p:cNvSpPr>
              <a:spLocks/>
            </p:cNvSpPr>
            <p:nvPr/>
          </p:nvSpPr>
          <p:spPr bwMode="auto">
            <a:xfrm>
              <a:off x="-1360488" y="-24993600"/>
              <a:ext cx="341313" cy="333375"/>
            </a:xfrm>
            <a:custGeom>
              <a:avLst/>
              <a:gdLst>
                <a:gd name="T0" fmla="*/ 33 w 91"/>
                <a:gd name="T1" fmla="*/ 89 h 89"/>
                <a:gd name="T2" fmla="*/ 30 w 91"/>
                <a:gd name="T3" fmla="*/ 89 h 89"/>
                <a:gd name="T4" fmla="*/ 0 w 91"/>
                <a:gd name="T5" fmla="*/ 46 h 89"/>
                <a:gd name="T6" fmla="*/ 45 w 91"/>
                <a:gd name="T7" fmla="*/ 0 h 89"/>
                <a:gd name="T8" fmla="*/ 91 w 91"/>
                <a:gd name="T9" fmla="*/ 46 h 89"/>
                <a:gd name="T10" fmla="*/ 77 w 91"/>
                <a:gd name="T11" fmla="*/ 78 h 89"/>
                <a:gd name="T12" fmla="*/ 64 w 91"/>
                <a:gd name="T13" fmla="*/ 78 h 89"/>
                <a:gd name="T14" fmla="*/ 64 w 91"/>
                <a:gd name="T15" fmla="*/ 65 h 89"/>
                <a:gd name="T16" fmla="*/ 72 w 91"/>
                <a:gd name="T17" fmla="*/ 46 h 89"/>
                <a:gd name="T18" fmla="*/ 45 w 91"/>
                <a:gd name="T19" fmla="*/ 18 h 89"/>
                <a:gd name="T20" fmla="*/ 18 w 91"/>
                <a:gd name="T21" fmla="*/ 46 h 89"/>
                <a:gd name="T22" fmla="*/ 36 w 91"/>
                <a:gd name="T23" fmla="*/ 72 h 89"/>
                <a:gd name="T24" fmla="*/ 42 w 91"/>
                <a:gd name="T25" fmla="*/ 83 h 89"/>
                <a:gd name="T26" fmla="*/ 33 w 91"/>
                <a:gd name="T2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89">
                  <a:moveTo>
                    <a:pt x="33" y="89"/>
                  </a:moveTo>
                  <a:cubicBezTo>
                    <a:pt x="32" y="89"/>
                    <a:pt x="31" y="89"/>
                    <a:pt x="30" y="89"/>
                  </a:cubicBezTo>
                  <a:cubicBezTo>
                    <a:pt x="12" y="82"/>
                    <a:pt x="0" y="65"/>
                    <a:pt x="0" y="46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1" y="20"/>
                    <a:pt x="91" y="46"/>
                  </a:cubicBezTo>
                  <a:cubicBezTo>
                    <a:pt x="91" y="58"/>
                    <a:pt x="86" y="69"/>
                    <a:pt x="77" y="78"/>
                  </a:cubicBezTo>
                  <a:cubicBezTo>
                    <a:pt x="74" y="82"/>
                    <a:pt x="68" y="82"/>
                    <a:pt x="64" y="78"/>
                  </a:cubicBezTo>
                  <a:cubicBezTo>
                    <a:pt x="61" y="75"/>
                    <a:pt x="61" y="69"/>
                    <a:pt x="64" y="65"/>
                  </a:cubicBezTo>
                  <a:cubicBezTo>
                    <a:pt x="69" y="60"/>
                    <a:pt x="72" y="53"/>
                    <a:pt x="72" y="46"/>
                  </a:cubicBezTo>
                  <a:cubicBezTo>
                    <a:pt x="72" y="31"/>
                    <a:pt x="60" y="18"/>
                    <a:pt x="45" y="18"/>
                  </a:cubicBezTo>
                  <a:cubicBezTo>
                    <a:pt x="30" y="18"/>
                    <a:pt x="18" y="31"/>
                    <a:pt x="18" y="46"/>
                  </a:cubicBezTo>
                  <a:cubicBezTo>
                    <a:pt x="18" y="57"/>
                    <a:pt x="25" y="68"/>
                    <a:pt x="36" y="72"/>
                  </a:cubicBezTo>
                  <a:cubicBezTo>
                    <a:pt x="41" y="73"/>
                    <a:pt x="44" y="78"/>
                    <a:pt x="42" y="83"/>
                  </a:cubicBezTo>
                  <a:cubicBezTo>
                    <a:pt x="41" y="87"/>
                    <a:pt x="37" y="89"/>
                    <a:pt x="33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807"/>
            <p:cNvSpPr>
              <a:spLocks/>
            </p:cNvSpPr>
            <p:nvPr/>
          </p:nvSpPr>
          <p:spPr bwMode="auto">
            <a:xfrm>
              <a:off x="-677863" y="-24293513"/>
              <a:ext cx="341313" cy="330200"/>
            </a:xfrm>
            <a:custGeom>
              <a:avLst/>
              <a:gdLst>
                <a:gd name="T0" fmla="*/ 46 w 91"/>
                <a:gd name="T1" fmla="*/ 88 h 88"/>
                <a:gd name="T2" fmla="*/ 0 w 91"/>
                <a:gd name="T3" fmla="*/ 42 h 88"/>
                <a:gd name="T4" fmla="*/ 14 w 91"/>
                <a:gd name="T5" fmla="*/ 10 h 88"/>
                <a:gd name="T6" fmla="*/ 27 w 91"/>
                <a:gd name="T7" fmla="*/ 10 h 88"/>
                <a:gd name="T8" fmla="*/ 27 w 91"/>
                <a:gd name="T9" fmla="*/ 22 h 88"/>
                <a:gd name="T10" fmla="*/ 19 w 91"/>
                <a:gd name="T11" fmla="*/ 42 h 88"/>
                <a:gd name="T12" fmla="*/ 46 w 91"/>
                <a:gd name="T13" fmla="*/ 69 h 88"/>
                <a:gd name="T14" fmla="*/ 73 w 91"/>
                <a:gd name="T15" fmla="*/ 42 h 88"/>
                <a:gd name="T16" fmla="*/ 59 w 91"/>
                <a:gd name="T17" fmla="*/ 18 h 88"/>
                <a:gd name="T18" fmla="*/ 56 w 91"/>
                <a:gd name="T19" fmla="*/ 6 h 88"/>
                <a:gd name="T20" fmla="*/ 69 w 91"/>
                <a:gd name="T21" fmla="*/ 3 h 88"/>
                <a:gd name="T22" fmla="*/ 91 w 91"/>
                <a:gd name="T23" fmla="*/ 42 h 88"/>
                <a:gd name="T24" fmla="*/ 46 w 91"/>
                <a:gd name="T2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88">
                  <a:moveTo>
                    <a:pt x="46" y="88"/>
                  </a:moveTo>
                  <a:cubicBezTo>
                    <a:pt x="21" y="88"/>
                    <a:pt x="0" y="67"/>
                    <a:pt x="0" y="42"/>
                  </a:cubicBezTo>
                  <a:cubicBezTo>
                    <a:pt x="0" y="30"/>
                    <a:pt x="5" y="18"/>
                    <a:pt x="14" y="10"/>
                  </a:cubicBezTo>
                  <a:cubicBezTo>
                    <a:pt x="17" y="6"/>
                    <a:pt x="23" y="6"/>
                    <a:pt x="27" y="10"/>
                  </a:cubicBezTo>
                  <a:cubicBezTo>
                    <a:pt x="30" y="13"/>
                    <a:pt x="30" y="19"/>
                    <a:pt x="27" y="22"/>
                  </a:cubicBezTo>
                  <a:cubicBezTo>
                    <a:pt x="21" y="28"/>
                    <a:pt x="19" y="35"/>
                    <a:pt x="19" y="42"/>
                  </a:cubicBezTo>
                  <a:cubicBezTo>
                    <a:pt x="19" y="57"/>
                    <a:pt x="31" y="69"/>
                    <a:pt x="46" y="69"/>
                  </a:cubicBezTo>
                  <a:cubicBezTo>
                    <a:pt x="61" y="69"/>
                    <a:pt x="73" y="57"/>
                    <a:pt x="73" y="42"/>
                  </a:cubicBezTo>
                  <a:cubicBezTo>
                    <a:pt x="73" y="32"/>
                    <a:pt x="68" y="23"/>
                    <a:pt x="59" y="18"/>
                  </a:cubicBezTo>
                  <a:cubicBezTo>
                    <a:pt x="55" y="16"/>
                    <a:pt x="54" y="10"/>
                    <a:pt x="56" y="6"/>
                  </a:cubicBezTo>
                  <a:cubicBezTo>
                    <a:pt x="59" y="1"/>
                    <a:pt x="64" y="0"/>
                    <a:pt x="69" y="3"/>
                  </a:cubicBezTo>
                  <a:cubicBezTo>
                    <a:pt x="83" y="11"/>
                    <a:pt x="91" y="26"/>
                    <a:pt x="91" y="42"/>
                  </a:cubicBezTo>
                  <a:cubicBezTo>
                    <a:pt x="91" y="67"/>
                    <a:pt x="71" y="88"/>
                    <a:pt x="4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808"/>
            <p:cNvSpPr>
              <a:spLocks/>
            </p:cNvSpPr>
            <p:nvPr/>
          </p:nvSpPr>
          <p:spPr bwMode="auto">
            <a:xfrm>
              <a:off x="-125413" y="-25268238"/>
              <a:ext cx="341313" cy="341313"/>
            </a:xfrm>
            <a:custGeom>
              <a:avLst/>
              <a:gdLst>
                <a:gd name="T0" fmla="*/ 45 w 91"/>
                <a:gd name="T1" fmla="*/ 91 h 91"/>
                <a:gd name="T2" fmla="*/ 23 w 91"/>
                <a:gd name="T3" fmla="*/ 85 h 91"/>
                <a:gd name="T4" fmla="*/ 20 w 91"/>
                <a:gd name="T5" fmla="*/ 73 h 91"/>
                <a:gd name="T6" fmla="*/ 32 w 91"/>
                <a:gd name="T7" fmla="*/ 69 h 91"/>
                <a:gd name="T8" fmla="*/ 45 w 91"/>
                <a:gd name="T9" fmla="*/ 73 h 91"/>
                <a:gd name="T10" fmla="*/ 72 w 91"/>
                <a:gd name="T11" fmla="*/ 45 h 91"/>
                <a:gd name="T12" fmla="*/ 45 w 91"/>
                <a:gd name="T13" fmla="*/ 18 h 91"/>
                <a:gd name="T14" fmla="*/ 18 w 91"/>
                <a:gd name="T15" fmla="*/ 45 h 91"/>
                <a:gd name="T16" fmla="*/ 22 w 91"/>
                <a:gd name="T17" fmla="*/ 60 h 91"/>
                <a:gd name="T18" fmla="*/ 19 w 91"/>
                <a:gd name="T19" fmla="*/ 72 h 91"/>
                <a:gd name="T20" fmla="*/ 6 w 91"/>
                <a:gd name="T21" fmla="*/ 69 h 91"/>
                <a:gd name="T22" fmla="*/ 0 w 91"/>
                <a:gd name="T23" fmla="*/ 45 h 91"/>
                <a:gd name="T24" fmla="*/ 45 w 91"/>
                <a:gd name="T25" fmla="*/ 0 h 91"/>
                <a:gd name="T26" fmla="*/ 91 w 91"/>
                <a:gd name="T27" fmla="*/ 45 h 91"/>
                <a:gd name="T28" fmla="*/ 45 w 91"/>
                <a:gd name="T2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5" y="91"/>
                  </a:moveTo>
                  <a:cubicBezTo>
                    <a:pt x="38" y="91"/>
                    <a:pt x="30" y="89"/>
                    <a:pt x="23" y="85"/>
                  </a:cubicBezTo>
                  <a:cubicBezTo>
                    <a:pt x="19" y="83"/>
                    <a:pt x="17" y="77"/>
                    <a:pt x="20" y="73"/>
                  </a:cubicBezTo>
                  <a:cubicBezTo>
                    <a:pt x="22" y="68"/>
                    <a:pt x="28" y="67"/>
                    <a:pt x="32" y="69"/>
                  </a:cubicBezTo>
                  <a:cubicBezTo>
                    <a:pt x="36" y="72"/>
                    <a:pt x="41" y="73"/>
                    <a:pt x="45" y="73"/>
                  </a:cubicBezTo>
                  <a:cubicBezTo>
                    <a:pt x="60" y="73"/>
                    <a:pt x="72" y="61"/>
                    <a:pt x="72" y="45"/>
                  </a:cubicBezTo>
                  <a:cubicBezTo>
                    <a:pt x="72" y="30"/>
                    <a:pt x="60" y="18"/>
                    <a:pt x="45" y="18"/>
                  </a:cubicBezTo>
                  <a:cubicBezTo>
                    <a:pt x="30" y="18"/>
                    <a:pt x="18" y="30"/>
                    <a:pt x="18" y="45"/>
                  </a:cubicBezTo>
                  <a:cubicBezTo>
                    <a:pt x="18" y="50"/>
                    <a:pt x="20" y="55"/>
                    <a:pt x="22" y="60"/>
                  </a:cubicBezTo>
                  <a:cubicBezTo>
                    <a:pt x="25" y="64"/>
                    <a:pt x="23" y="69"/>
                    <a:pt x="19" y="72"/>
                  </a:cubicBezTo>
                  <a:cubicBezTo>
                    <a:pt x="15" y="75"/>
                    <a:pt x="9" y="73"/>
                    <a:pt x="6" y="69"/>
                  </a:cubicBezTo>
                  <a:cubicBezTo>
                    <a:pt x="2" y="62"/>
                    <a:pt x="0" y="54"/>
                    <a:pt x="0" y="45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1" y="20"/>
                    <a:pt x="91" y="45"/>
                  </a:cubicBezTo>
                  <a:cubicBezTo>
                    <a:pt x="91" y="71"/>
                    <a:pt x="70" y="91"/>
                    <a:pt x="45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628779" y="1281351"/>
            <a:ext cx="929301" cy="1247297"/>
            <a:chOff x="3035300" y="-25958800"/>
            <a:chExt cx="2509838" cy="3368675"/>
          </a:xfrm>
          <a:solidFill>
            <a:schemeClr val="bg1"/>
          </a:solidFill>
        </p:grpSpPr>
        <p:sp>
          <p:nvSpPr>
            <p:cNvPr id="73" name="Freeform 902"/>
            <p:cNvSpPr>
              <a:spLocks noEditPoints="1"/>
            </p:cNvSpPr>
            <p:nvPr/>
          </p:nvSpPr>
          <p:spPr bwMode="auto">
            <a:xfrm>
              <a:off x="3035300" y="-25958800"/>
              <a:ext cx="2509838" cy="3368675"/>
            </a:xfrm>
            <a:custGeom>
              <a:avLst/>
              <a:gdLst>
                <a:gd name="T0" fmla="*/ 335 w 669"/>
                <a:gd name="T1" fmla="*/ 898 h 898"/>
                <a:gd name="T2" fmla="*/ 328 w 669"/>
                <a:gd name="T3" fmla="*/ 895 h 898"/>
                <a:gd name="T4" fmla="*/ 0 w 669"/>
                <a:gd name="T5" fmla="*/ 340 h 898"/>
                <a:gd name="T6" fmla="*/ 335 w 669"/>
                <a:gd name="T7" fmla="*/ 0 h 898"/>
                <a:gd name="T8" fmla="*/ 669 w 669"/>
                <a:gd name="T9" fmla="*/ 340 h 898"/>
                <a:gd name="T10" fmla="*/ 341 w 669"/>
                <a:gd name="T11" fmla="*/ 895 h 898"/>
                <a:gd name="T12" fmla="*/ 335 w 669"/>
                <a:gd name="T13" fmla="*/ 898 h 898"/>
                <a:gd name="T14" fmla="*/ 335 w 669"/>
                <a:gd name="T15" fmla="*/ 19 h 898"/>
                <a:gd name="T16" fmla="*/ 18 w 669"/>
                <a:gd name="T17" fmla="*/ 340 h 898"/>
                <a:gd name="T18" fmla="*/ 335 w 669"/>
                <a:gd name="T19" fmla="*/ 875 h 898"/>
                <a:gd name="T20" fmla="*/ 651 w 669"/>
                <a:gd name="T21" fmla="*/ 340 h 898"/>
                <a:gd name="T22" fmla="*/ 335 w 669"/>
                <a:gd name="T23" fmla="*/ 19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9" h="898">
                  <a:moveTo>
                    <a:pt x="335" y="898"/>
                  </a:moveTo>
                  <a:cubicBezTo>
                    <a:pt x="332" y="898"/>
                    <a:pt x="329" y="897"/>
                    <a:pt x="328" y="895"/>
                  </a:cubicBezTo>
                  <a:cubicBezTo>
                    <a:pt x="314" y="880"/>
                    <a:pt x="0" y="523"/>
                    <a:pt x="0" y="340"/>
                  </a:cubicBezTo>
                  <a:cubicBezTo>
                    <a:pt x="0" y="153"/>
                    <a:pt x="150" y="0"/>
                    <a:pt x="335" y="0"/>
                  </a:cubicBezTo>
                  <a:cubicBezTo>
                    <a:pt x="519" y="0"/>
                    <a:pt x="669" y="153"/>
                    <a:pt x="669" y="340"/>
                  </a:cubicBezTo>
                  <a:cubicBezTo>
                    <a:pt x="669" y="523"/>
                    <a:pt x="355" y="880"/>
                    <a:pt x="341" y="895"/>
                  </a:cubicBezTo>
                  <a:cubicBezTo>
                    <a:pt x="340" y="897"/>
                    <a:pt x="337" y="898"/>
                    <a:pt x="335" y="898"/>
                  </a:cubicBezTo>
                  <a:close/>
                  <a:moveTo>
                    <a:pt x="335" y="19"/>
                  </a:moveTo>
                  <a:cubicBezTo>
                    <a:pt x="160" y="19"/>
                    <a:pt x="18" y="163"/>
                    <a:pt x="18" y="340"/>
                  </a:cubicBezTo>
                  <a:cubicBezTo>
                    <a:pt x="18" y="502"/>
                    <a:pt x="288" y="821"/>
                    <a:pt x="335" y="875"/>
                  </a:cubicBezTo>
                  <a:cubicBezTo>
                    <a:pt x="381" y="821"/>
                    <a:pt x="651" y="502"/>
                    <a:pt x="651" y="340"/>
                  </a:cubicBezTo>
                  <a:cubicBezTo>
                    <a:pt x="651" y="163"/>
                    <a:pt x="509" y="19"/>
                    <a:pt x="33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903"/>
            <p:cNvSpPr>
              <a:spLocks noEditPoints="1"/>
            </p:cNvSpPr>
            <p:nvPr/>
          </p:nvSpPr>
          <p:spPr bwMode="auto">
            <a:xfrm>
              <a:off x="3621087" y="-25328563"/>
              <a:ext cx="1343025" cy="1343025"/>
            </a:xfrm>
            <a:custGeom>
              <a:avLst/>
              <a:gdLst>
                <a:gd name="T0" fmla="*/ 179 w 358"/>
                <a:gd name="T1" fmla="*/ 358 h 358"/>
                <a:gd name="T2" fmla="*/ 0 w 358"/>
                <a:gd name="T3" fmla="*/ 179 h 358"/>
                <a:gd name="T4" fmla="*/ 179 w 358"/>
                <a:gd name="T5" fmla="*/ 0 h 358"/>
                <a:gd name="T6" fmla="*/ 358 w 358"/>
                <a:gd name="T7" fmla="*/ 179 h 358"/>
                <a:gd name="T8" fmla="*/ 179 w 358"/>
                <a:gd name="T9" fmla="*/ 358 h 358"/>
                <a:gd name="T10" fmla="*/ 179 w 358"/>
                <a:gd name="T11" fmla="*/ 18 h 358"/>
                <a:gd name="T12" fmla="*/ 18 w 358"/>
                <a:gd name="T13" fmla="*/ 179 h 358"/>
                <a:gd name="T14" fmla="*/ 179 w 358"/>
                <a:gd name="T15" fmla="*/ 340 h 358"/>
                <a:gd name="T16" fmla="*/ 340 w 358"/>
                <a:gd name="T17" fmla="*/ 179 h 358"/>
                <a:gd name="T18" fmla="*/ 179 w 358"/>
                <a:gd name="T19" fmla="*/ 1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8" h="358">
                  <a:moveTo>
                    <a:pt x="179" y="358"/>
                  </a:move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ubicBezTo>
                    <a:pt x="358" y="278"/>
                    <a:pt x="278" y="358"/>
                    <a:pt x="179" y="358"/>
                  </a:cubicBezTo>
                  <a:close/>
                  <a:moveTo>
                    <a:pt x="179" y="18"/>
                  </a:moveTo>
                  <a:cubicBezTo>
                    <a:pt x="90" y="18"/>
                    <a:pt x="18" y="90"/>
                    <a:pt x="18" y="179"/>
                  </a:cubicBezTo>
                  <a:cubicBezTo>
                    <a:pt x="18" y="268"/>
                    <a:pt x="90" y="340"/>
                    <a:pt x="179" y="340"/>
                  </a:cubicBezTo>
                  <a:cubicBezTo>
                    <a:pt x="268" y="340"/>
                    <a:pt x="340" y="268"/>
                    <a:pt x="340" y="179"/>
                  </a:cubicBezTo>
                  <a:cubicBezTo>
                    <a:pt x="340" y="90"/>
                    <a:pt x="268" y="18"/>
                    <a:pt x="17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5" name="Freeform 947"/>
          <p:cNvSpPr>
            <a:spLocks/>
          </p:cNvSpPr>
          <p:nvPr/>
        </p:nvSpPr>
        <p:spPr bwMode="auto">
          <a:xfrm>
            <a:off x="9111357" y="4430746"/>
            <a:ext cx="1449498" cy="1044508"/>
          </a:xfrm>
          <a:custGeom>
            <a:avLst/>
            <a:gdLst>
              <a:gd name="T0" fmla="*/ 522 w 1044"/>
              <a:gd name="T1" fmla="*/ 752 h 752"/>
              <a:gd name="T2" fmla="*/ 521 w 1044"/>
              <a:gd name="T3" fmla="*/ 752 h 752"/>
              <a:gd name="T4" fmla="*/ 513 w 1044"/>
              <a:gd name="T5" fmla="*/ 744 h 752"/>
              <a:gd name="T6" fmla="*/ 445 w 1044"/>
              <a:gd name="T7" fmla="*/ 63 h 752"/>
              <a:gd name="T8" fmla="*/ 384 w 1044"/>
              <a:gd name="T9" fmla="*/ 305 h 752"/>
              <a:gd name="T10" fmla="*/ 375 w 1044"/>
              <a:gd name="T11" fmla="*/ 312 h 752"/>
              <a:gd name="T12" fmla="*/ 9 w 1044"/>
              <a:gd name="T13" fmla="*/ 312 h 752"/>
              <a:gd name="T14" fmla="*/ 0 w 1044"/>
              <a:gd name="T15" fmla="*/ 303 h 752"/>
              <a:gd name="T16" fmla="*/ 9 w 1044"/>
              <a:gd name="T17" fmla="*/ 294 h 752"/>
              <a:gd name="T18" fmla="*/ 368 w 1044"/>
              <a:gd name="T19" fmla="*/ 294 h 752"/>
              <a:gd name="T20" fmla="*/ 440 w 1044"/>
              <a:gd name="T21" fmla="*/ 7 h 752"/>
              <a:gd name="T22" fmla="*/ 449 w 1044"/>
              <a:gd name="T23" fmla="*/ 1 h 752"/>
              <a:gd name="T24" fmla="*/ 458 w 1044"/>
              <a:gd name="T25" fmla="*/ 9 h 752"/>
              <a:gd name="T26" fmla="*/ 526 w 1044"/>
              <a:gd name="T27" fmla="*/ 693 h 752"/>
              <a:gd name="T28" fmla="*/ 623 w 1044"/>
              <a:gd name="T29" fmla="*/ 337 h 752"/>
              <a:gd name="T30" fmla="*/ 632 w 1044"/>
              <a:gd name="T31" fmla="*/ 330 h 752"/>
              <a:gd name="T32" fmla="*/ 1035 w 1044"/>
              <a:gd name="T33" fmla="*/ 330 h 752"/>
              <a:gd name="T34" fmla="*/ 1044 w 1044"/>
              <a:gd name="T35" fmla="*/ 340 h 752"/>
              <a:gd name="T36" fmla="*/ 1035 w 1044"/>
              <a:gd name="T37" fmla="*/ 349 h 752"/>
              <a:gd name="T38" fmla="*/ 639 w 1044"/>
              <a:gd name="T39" fmla="*/ 349 h 752"/>
              <a:gd name="T40" fmla="*/ 531 w 1044"/>
              <a:gd name="T41" fmla="*/ 745 h 752"/>
              <a:gd name="T42" fmla="*/ 522 w 1044"/>
              <a:gd name="T43" fmla="*/ 752 h 7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44" h="752">
                <a:moveTo>
                  <a:pt x="522" y="752"/>
                </a:moveTo>
                <a:cubicBezTo>
                  <a:pt x="522" y="752"/>
                  <a:pt x="521" y="752"/>
                  <a:pt x="521" y="752"/>
                </a:cubicBezTo>
                <a:cubicBezTo>
                  <a:pt x="517" y="751"/>
                  <a:pt x="513" y="748"/>
                  <a:pt x="513" y="744"/>
                </a:cubicBezTo>
                <a:cubicBezTo>
                  <a:pt x="445" y="63"/>
                  <a:pt x="445" y="63"/>
                  <a:pt x="445" y="63"/>
                </a:cubicBezTo>
                <a:cubicBezTo>
                  <a:pt x="384" y="305"/>
                  <a:pt x="384" y="305"/>
                  <a:pt x="384" y="305"/>
                </a:cubicBezTo>
                <a:cubicBezTo>
                  <a:pt x="383" y="309"/>
                  <a:pt x="379" y="312"/>
                  <a:pt x="375" y="312"/>
                </a:cubicBezTo>
                <a:cubicBezTo>
                  <a:pt x="9" y="312"/>
                  <a:pt x="9" y="312"/>
                  <a:pt x="9" y="312"/>
                </a:cubicBezTo>
                <a:cubicBezTo>
                  <a:pt x="4" y="312"/>
                  <a:pt x="0" y="308"/>
                  <a:pt x="0" y="303"/>
                </a:cubicBezTo>
                <a:cubicBezTo>
                  <a:pt x="0" y="298"/>
                  <a:pt x="4" y="294"/>
                  <a:pt x="9" y="294"/>
                </a:cubicBezTo>
                <a:cubicBezTo>
                  <a:pt x="368" y="294"/>
                  <a:pt x="368" y="294"/>
                  <a:pt x="368" y="294"/>
                </a:cubicBezTo>
                <a:cubicBezTo>
                  <a:pt x="440" y="7"/>
                  <a:pt x="440" y="7"/>
                  <a:pt x="440" y="7"/>
                </a:cubicBezTo>
                <a:cubicBezTo>
                  <a:pt x="441" y="3"/>
                  <a:pt x="445" y="0"/>
                  <a:pt x="449" y="1"/>
                </a:cubicBezTo>
                <a:cubicBezTo>
                  <a:pt x="454" y="1"/>
                  <a:pt x="457" y="4"/>
                  <a:pt x="458" y="9"/>
                </a:cubicBezTo>
                <a:cubicBezTo>
                  <a:pt x="526" y="693"/>
                  <a:pt x="526" y="693"/>
                  <a:pt x="526" y="693"/>
                </a:cubicBezTo>
                <a:cubicBezTo>
                  <a:pt x="623" y="337"/>
                  <a:pt x="623" y="337"/>
                  <a:pt x="623" y="337"/>
                </a:cubicBezTo>
                <a:cubicBezTo>
                  <a:pt x="624" y="333"/>
                  <a:pt x="628" y="330"/>
                  <a:pt x="632" y="330"/>
                </a:cubicBezTo>
                <a:cubicBezTo>
                  <a:pt x="1035" y="330"/>
                  <a:pt x="1035" y="330"/>
                  <a:pt x="1035" y="330"/>
                </a:cubicBezTo>
                <a:cubicBezTo>
                  <a:pt x="1040" y="330"/>
                  <a:pt x="1044" y="334"/>
                  <a:pt x="1044" y="340"/>
                </a:cubicBezTo>
                <a:cubicBezTo>
                  <a:pt x="1044" y="345"/>
                  <a:pt x="1040" y="349"/>
                  <a:pt x="1035" y="349"/>
                </a:cubicBezTo>
                <a:cubicBezTo>
                  <a:pt x="639" y="349"/>
                  <a:pt x="639" y="349"/>
                  <a:pt x="639" y="349"/>
                </a:cubicBezTo>
                <a:cubicBezTo>
                  <a:pt x="531" y="745"/>
                  <a:pt x="531" y="745"/>
                  <a:pt x="531" y="745"/>
                </a:cubicBezTo>
                <a:cubicBezTo>
                  <a:pt x="530" y="749"/>
                  <a:pt x="526" y="752"/>
                  <a:pt x="522" y="7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5628779" y="4329351"/>
            <a:ext cx="841720" cy="1248473"/>
            <a:chOff x="-10440988" y="18859500"/>
            <a:chExt cx="2273300" cy="3371851"/>
          </a:xfrm>
          <a:solidFill>
            <a:schemeClr val="bg1"/>
          </a:solidFill>
        </p:grpSpPr>
        <p:sp>
          <p:nvSpPr>
            <p:cNvPr id="95" name="Freeform 904"/>
            <p:cNvSpPr>
              <a:spLocks noEditPoints="1"/>
            </p:cNvSpPr>
            <p:nvPr/>
          </p:nvSpPr>
          <p:spPr bwMode="auto">
            <a:xfrm>
              <a:off x="-10440988" y="20235863"/>
              <a:ext cx="2273300" cy="1995488"/>
            </a:xfrm>
            <a:custGeom>
              <a:avLst/>
              <a:gdLst>
                <a:gd name="T0" fmla="*/ 597 w 606"/>
                <a:gd name="T1" fmla="*/ 532 h 532"/>
                <a:gd name="T2" fmla="*/ 9 w 606"/>
                <a:gd name="T3" fmla="*/ 532 h 532"/>
                <a:gd name="T4" fmla="*/ 0 w 606"/>
                <a:gd name="T5" fmla="*/ 523 h 532"/>
                <a:gd name="T6" fmla="*/ 0 w 606"/>
                <a:gd name="T7" fmla="*/ 9 h 532"/>
                <a:gd name="T8" fmla="*/ 9 w 606"/>
                <a:gd name="T9" fmla="*/ 0 h 532"/>
                <a:gd name="T10" fmla="*/ 597 w 606"/>
                <a:gd name="T11" fmla="*/ 0 h 532"/>
                <a:gd name="T12" fmla="*/ 606 w 606"/>
                <a:gd name="T13" fmla="*/ 9 h 532"/>
                <a:gd name="T14" fmla="*/ 606 w 606"/>
                <a:gd name="T15" fmla="*/ 523 h 532"/>
                <a:gd name="T16" fmla="*/ 597 w 606"/>
                <a:gd name="T17" fmla="*/ 532 h 532"/>
                <a:gd name="T18" fmla="*/ 18 w 606"/>
                <a:gd name="T19" fmla="*/ 513 h 532"/>
                <a:gd name="T20" fmla="*/ 587 w 606"/>
                <a:gd name="T21" fmla="*/ 513 h 532"/>
                <a:gd name="T22" fmla="*/ 587 w 606"/>
                <a:gd name="T23" fmla="*/ 19 h 532"/>
                <a:gd name="T24" fmla="*/ 18 w 606"/>
                <a:gd name="T25" fmla="*/ 19 h 532"/>
                <a:gd name="T26" fmla="*/ 18 w 606"/>
                <a:gd name="T27" fmla="*/ 513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6" h="532">
                  <a:moveTo>
                    <a:pt x="597" y="532"/>
                  </a:moveTo>
                  <a:cubicBezTo>
                    <a:pt x="9" y="532"/>
                    <a:pt x="9" y="532"/>
                    <a:pt x="9" y="532"/>
                  </a:cubicBezTo>
                  <a:cubicBezTo>
                    <a:pt x="4" y="532"/>
                    <a:pt x="0" y="528"/>
                    <a:pt x="0" y="5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02" y="0"/>
                    <a:pt x="606" y="4"/>
                    <a:pt x="606" y="9"/>
                  </a:cubicBezTo>
                  <a:cubicBezTo>
                    <a:pt x="606" y="523"/>
                    <a:pt x="606" y="523"/>
                    <a:pt x="606" y="523"/>
                  </a:cubicBezTo>
                  <a:cubicBezTo>
                    <a:pt x="606" y="528"/>
                    <a:pt x="602" y="532"/>
                    <a:pt x="597" y="532"/>
                  </a:cubicBezTo>
                  <a:close/>
                  <a:moveTo>
                    <a:pt x="18" y="513"/>
                  </a:moveTo>
                  <a:cubicBezTo>
                    <a:pt x="587" y="513"/>
                    <a:pt x="587" y="513"/>
                    <a:pt x="587" y="513"/>
                  </a:cubicBezTo>
                  <a:cubicBezTo>
                    <a:pt x="587" y="19"/>
                    <a:pt x="587" y="19"/>
                    <a:pt x="587" y="19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8" y="5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905"/>
            <p:cNvSpPr>
              <a:spLocks/>
            </p:cNvSpPr>
            <p:nvPr/>
          </p:nvSpPr>
          <p:spPr bwMode="auto">
            <a:xfrm>
              <a:off x="-10163175" y="18859500"/>
              <a:ext cx="1722438" cy="1447800"/>
            </a:xfrm>
            <a:custGeom>
              <a:avLst/>
              <a:gdLst>
                <a:gd name="T0" fmla="*/ 449 w 459"/>
                <a:gd name="T1" fmla="*/ 386 h 386"/>
                <a:gd name="T2" fmla="*/ 440 w 459"/>
                <a:gd name="T3" fmla="*/ 376 h 386"/>
                <a:gd name="T4" fmla="*/ 440 w 459"/>
                <a:gd name="T5" fmla="*/ 230 h 386"/>
                <a:gd name="T6" fmla="*/ 440 w 459"/>
                <a:gd name="T7" fmla="*/ 227 h 386"/>
                <a:gd name="T8" fmla="*/ 229 w 459"/>
                <a:gd name="T9" fmla="*/ 19 h 386"/>
                <a:gd name="T10" fmla="*/ 18 w 459"/>
                <a:gd name="T11" fmla="*/ 227 h 386"/>
                <a:gd name="T12" fmla="*/ 18 w 459"/>
                <a:gd name="T13" fmla="*/ 230 h 386"/>
                <a:gd name="T14" fmla="*/ 18 w 459"/>
                <a:gd name="T15" fmla="*/ 376 h 386"/>
                <a:gd name="T16" fmla="*/ 9 w 459"/>
                <a:gd name="T17" fmla="*/ 386 h 386"/>
                <a:gd name="T18" fmla="*/ 0 w 459"/>
                <a:gd name="T19" fmla="*/ 376 h 386"/>
                <a:gd name="T20" fmla="*/ 0 w 459"/>
                <a:gd name="T21" fmla="*/ 232 h 386"/>
                <a:gd name="T22" fmla="*/ 0 w 459"/>
                <a:gd name="T23" fmla="*/ 230 h 386"/>
                <a:gd name="T24" fmla="*/ 229 w 459"/>
                <a:gd name="T25" fmla="*/ 0 h 386"/>
                <a:gd name="T26" fmla="*/ 459 w 459"/>
                <a:gd name="T27" fmla="*/ 230 h 386"/>
                <a:gd name="T28" fmla="*/ 458 w 459"/>
                <a:gd name="T29" fmla="*/ 232 h 386"/>
                <a:gd name="T30" fmla="*/ 458 w 459"/>
                <a:gd name="T31" fmla="*/ 376 h 386"/>
                <a:gd name="T32" fmla="*/ 449 w 459"/>
                <a:gd name="T33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9" h="386">
                  <a:moveTo>
                    <a:pt x="449" y="386"/>
                  </a:moveTo>
                  <a:cubicBezTo>
                    <a:pt x="444" y="386"/>
                    <a:pt x="440" y="382"/>
                    <a:pt x="440" y="376"/>
                  </a:cubicBezTo>
                  <a:cubicBezTo>
                    <a:pt x="440" y="230"/>
                    <a:pt x="440" y="230"/>
                    <a:pt x="440" y="230"/>
                  </a:cubicBezTo>
                  <a:cubicBezTo>
                    <a:pt x="440" y="229"/>
                    <a:pt x="440" y="228"/>
                    <a:pt x="440" y="227"/>
                  </a:cubicBezTo>
                  <a:cubicBezTo>
                    <a:pt x="439" y="112"/>
                    <a:pt x="345" y="19"/>
                    <a:pt x="229" y="19"/>
                  </a:cubicBezTo>
                  <a:cubicBezTo>
                    <a:pt x="114" y="19"/>
                    <a:pt x="19" y="112"/>
                    <a:pt x="18" y="227"/>
                  </a:cubicBezTo>
                  <a:cubicBezTo>
                    <a:pt x="18" y="228"/>
                    <a:pt x="18" y="229"/>
                    <a:pt x="18" y="230"/>
                  </a:cubicBezTo>
                  <a:cubicBezTo>
                    <a:pt x="18" y="376"/>
                    <a:pt x="18" y="376"/>
                    <a:pt x="18" y="376"/>
                  </a:cubicBezTo>
                  <a:cubicBezTo>
                    <a:pt x="18" y="382"/>
                    <a:pt x="14" y="386"/>
                    <a:pt x="9" y="386"/>
                  </a:cubicBezTo>
                  <a:cubicBezTo>
                    <a:pt x="4" y="386"/>
                    <a:pt x="0" y="382"/>
                    <a:pt x="0" y="376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2"/>
                    <a:pt x="0" y="231"/>
                    <a:pt x="0" y="230"/>
                  </a:cubicBezTo>
                  <a:cubicBezTo>
                    <a:pt x="0" y="103"/>
                    <a:pt x="103" y="0"/>
                    <a:pt x="229" y="0"/>
                  </a:cubicBezTo>
                  <a:cubicBezTo>
                    <a:pt x="356" y="0"/>
                    <a:pt x="459" y="103"/>
                    <a:pt x="459" y="230"/>
                  </a:cubicBezTo>
                  <a:cubicBezTo>
                    <a:pt x="459" y="231"/>
                    <a:pt x="458" y="232"/>
                    <a:pt x="458" y="232"/>
                  </a:cubicBezTo>
                  <a:cubicBezTo>
                    <a:pt x="458" y="376"/>
                    <a:pt x="458" y="376"/>
                    <a:pt x="458" y="376"/>
                  </a:cubicBezTo>
                  <a:cubicBezTo>
                    <a:pt x="458" y="382"/>
                    <a:pt x="454" y="386"/>
                    <a:pt x="449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566190" y="4329351"/>
            <a:ext cx="1246709" cy="1247297"/>
            <a:chOff x="39465250" y="161925"/>
            <a:chExt cx="3367088" cy="3368675"/>
          </a:xfrm>
          <a:solidFill>
            <a:schemeClr val="bg1"/>
          </a:solidFill>
        </p:grpSpPr>
        <p:sp>
          <p:nvSpPr>
            <p:cNvPr id="98" name="Freeform 908"/>
            <p:cNvSpPr>
              <a:spLocks/>
            </p:cNvSpPr>
            <p:nvPr/>
          </p:nvSpPr>
          <p:spPr bwMode="auto">
            <a:xfrm>
              <a:off x="40913050" y="1609725"/>
              <a:ext cx="471488" cy="476250"/>
            </a:xfrm>
            <a:custGeom>
              <a:avLst/>
              <a:gdLst>
                <a:gd name="T0" fmla="*/ 111 w 126"/>
                <a:gd name="T1" fmla="*/ 90 h 127"/>
                <a:gd name="T2" fmla="*/ 36 w 126"/>
                <a:gd name="T3" fmla="*/ 112 h 127"/>
                <a:gd name="T4" fmla="*/ 14 w 126"/>
                <a:gd name="T5" fmla="*/ 36 h 127"/>
                <a:gd name="T6" fmla="*/ 90 w 126"/>
                <a:gd name="T7" fmla="*/ 15 h 127"/>
                <a:gd name="T8" fmla="*/ 111 w 126"/>
                <a:gd name="T9" fmla="*/ 9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7">
                  <a:moveTo>
                    <a:pt x="111" y="90"/>
                  </a:moveTo>
                  <a:cubicBezTo>
                    <a:pt x="96" y="117"/>
                    <a:pt x="63" y="127"/>
                    <a:pt x="36" y="112"/>
                  </a:cubicBezTo>
                  <a:cubicBezTo>
                    <a:pt x="9" y="97"/>
                    <a:pt x="0" y="63"/>
                    <a:pt x="14" y="36"/>
                  </a:cubicBezTo>
                  <a:cubicBezTo>
                    <a:pt x="29" y="9"/>
                    <a:pt x="63" y="0"/>
                    <a:pt x="90" y="15"/>
                  </a:cubicBezTo>
                  <a:cubicBezTo>
                    <a:pt x="117" y="30"/>
                    <a:pt x="126" y="64"/>
                    <a:pt x="111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909"/>
            <p:cNvSpPr>
              <a:spLocks/>
            </p:cNvSpPr>
            <p:nvPr/>
          </p:nvSpPr>
          <p:spPr bwMode="auto">
            <a:xfrm>
              <a:off x="41108312" y="555625"/>
              <a:ext cx="798513" cy="1323975"/>
            </a:xfrm>
            <a:custGeom>
              <a:avLst/>
              <a:gdLst>
                <a:gd name="T0" fmla="*/ 11 w 213"/>
                <a:gd name="T1" fmla="*/ 353 h 353"/>
                <a:gd name="T2" fmla="*/ 6 w 213"/>
                <a:gd name="T3" fmla="*/ 352 h 353"/>
                <a:gd name="T4" fmla="*/ 3 w 213"/>
                <a:gd name="T5" fmla="*/ 340 h 353"/>
                <a:gd name="T6" fmla="*/ 194 w 213"/>
                <a:gd name="T7" fmla="*/ 6 h 353"/>
                <a:gd name="T8" fmla="*/ 207 w 213"/>
                <a:gd name="T9" fmla="*/ 3 h 353"/>
                <a:gd name="T10" fmla="*/ 210 w 213"/>
                <a:gd name="T11" fmla="*/ 15 h 353"/>
                <a:gd name="T12" fmla="*/ 19 w 213"/>
                <a:gd name="T13" fmla="*/ 349 h 353"/>
                <a:gd name="T14" fmla="*/ 11 w 213"/>
                <a:gd name="T15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353">
                  <a:moveTo>
                    <a:pt x="11" y="353"/>
                  </a:moveTo>
                  <a:cubicBezTo>
                    <a:pt x="9" y="353"/>
                    <a:pt x="8" y="353"/>
                    <a:pt x="6" y="352"/>
                  </a:cubicBezTo>
                  <a:cubicBezTo>
                    <a:pt x="2" y="350"/>
                    <a:pt x="0" y="344"/>
                    <a:pt x="3" y="34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97" y="2"/>
                    <a:pt x="203" y="0"/>
                    <a:pt x="207" y="3"/>
                  </a:cubicBezTo>
                  <a:cubicBezTo>
                    <a:pt x="211" y="5"/>
                    <a:pt x="213" y="11"/>
                    <a:pt x="210" y="15"/>
                  </a:cubicBezTo>
                  <a:cubicBezTo>
                    <a:pt x="19" y="349"/>
                    <a:pt x="19" y="349"/>
                    <a:pt x="19" y="349"/>
                  </a:cubicBezTo>
                  <a:cubicBezTo>
                    <a:pt x="17" y="352"/>
                    <a:pt x="14" y="353"/>
                    <a:pt x="11" y="3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910"/>
            <p:cNvSpPr>
              <a:spLocks noEditPoints="1"/>
            </p:cNvSpPr>
            <p:nvPr/>
          </p:nvSpPr>
          <p:spPr bwMode="auto">
            <a:xfrm>
              <a:off x="39465250" y="161925"/>
              <a:ext cx="3367088" cy="3368675"/>
            </a:xfrm>
            <a:custGeom>
              <a:avLst/>
              <a:gdLst>
                <a:gd name="T0" fmla="*/ 449 w 898"/>
                <a:gd name="T1" fmla="*/ 898 h 898"/>
                <a:gd name="T2" fmla="*/ 0 w 898"/>
                <a:gd name="T3" fmla="*/ 449 h 898"/>
                <a:gd name="T4" fmla="*/ 449 w 898"/>
                <a:gd name="T5" fmla="*/ 0 h 898"/>
                <a:gd name="T6" fmla="*/ 898 w 898"/>
                <a:gd name="T7" fmla="*/ 449 h 898"/>
                <a:gd name="T8" fmla="*/ 449 w 898"/>
                <a:gd name="T9" fmla="*/ 898 h 898"/>
                <a:gd name="T10" fmla="*/ 449 w 898"/>
                <a:gd name="T11" fmla="*/ 18 h 898"/>
                <a:gd name="T12" fmla="*/ 18 w 898"/>
                <a:gd name="T13" fmla="*/ 449 h 898"/>
                <a:gd name="T14" fmla="*/ 449 w 898"/>
                <a:gd name="T15" fmla="*/ 880 h 898"/>
                <a:gd name="T16" fmla="*/ 880 w 898"/>
                <a:gd name="T17" fmla="*/ 449 h 898"/>
                <a:gd name="T18" fmla="*/ 449 w 898"/>
                <a:gd name="T19" fmla="*/ 1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8" h="898">
                  <a:moveTo>
                    <a:pt x="449" y="898"/>
                  </a:moveTo>
                  <a:cubicBezTo>
                    <a:pt x="201" y="898"/>
                    <a:pt x="0" y="697"/>
                    <a:pt x="0" y="449"/>
                  </a:cubicBezTo>
                  <a:cubicBezTo>
                    <a:pt x="0" y="202"/>
                    <a:pt x="201" y="0"/>
                    <a:pt x="449" y="0"/>
                  </a:cubicBezTo>
                  <a:cubicBezTo>
                    <a:pt x="697" y="0"/>
                    <a:pt x="898" y="202"/>
                    <a:pt x="898" y="449"/>
                  </a:cubicBezTo>
                  <a:cubicBezTo>
                    <a:pt x="898" y="697"/>
                    <a:pt x="697" y="898"/>
                    <a:pt x="449" y="898"/>
                  </a:cubicBezTo>
                  <a:close/>
                  <a:moveTo>
                    <a:pt x="449" y="18"/>
                  </a:moveTo>
                  <a:cubicBezTo>
                    <a:pt x="211" y="18"/>
                    <a:pt x="18" y="212"/>
                    <a:pt x="18" y="449"/>
                  </a:cubicBezTo>
                  <a:cubicBezTo>
                    <a:pt x="18" y="687"/>
                    <a:pt x="211" y="880"/>
                    <a:pt x="449" y="880"/>
                  </a:cubicBezTo>
                  <a:cubicBezTo>
                    <a:pt x="687" y="880"/>
                    <a:pt x="880" y="687"/>
                    <a:pt x="880" y="449"/>
                  </a:cubicBezTo>
                  <a:cubicBezTo>
                    <a:pt x="880" y="212"/>
                    <a:pt x="687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911"/>
            <p:cNvSpPr>
              <a:spLocks noEditPoints="1"/>
            </p:cNvSpPr>
            <p:nvPr/>
          </p:nvSpPr>
          <p:spPr bwMode="auto">
            <a:xfrm>
              <a:off x="39884350" y="585788"/>
              <a:ext cx="2528888" cy="1293813"/>
            </a:xfrm>
            <a:custGeom>
              <a:avLst/>
              <a:gdLst>
                <a:gd name="T0" fmla="*/ 665 w 674"/>
                <a:gd name="T1" fmla="*/ 345 h 345"/>
                <a:gd name="T2" fmla="*/ 655 w 674"/>
                <a:gd name="T3" fmla="*/ 336 h 345"/>
                <a:gd name="T4" fmla="*/ 637 w 674"/>
                <a:gd name="T5" fmla="*/ 228 h 345"/>
                <a:gd name="T6" fmla="*/ 642 w 674"/>
                <a:gd name="T7" fmla="*/ 216 h 345"/>
                <a:gd name="T8" fmla="*/ 654 w 674"/>
                <a:gd name="T9" fmla="*/ 222 h 345"/>
                <a:gd name="T10" fmla="*/ 674 w 674"/>
                <a:gd name="T11" fmla="*/ 336 h 345"/>
                <a:gd name="T12" fmla="*/ 665 w 674"/>
                <a:gd name="T13" fmla="*/ 345 h 345"/>
                <a:gd name="T14" fmla="*/ 9 w 674"/>
                <a:gd name="T15" fmla="*/ 345 h 345"/>
                <a:gd name="T16" fmla="*/ 0 w 674"/>
                <a:gd name="T17" fmla="*/ 336 h 345"/>
                <a:gd name="T18" fmla="*/ 337 w 674"/>
                <a:gd name="T19" fmla="*/ 0 h 345"/>
                <a:gd name="T20" fmla="*/ 545 w 674"/>
                <a:gd name="T21" fmla="*/ 71 h 345"/>
                <a:gd name="T22" fmla="*/ 546 w 674"/>
                <a:gd name="T23" fmla="*/ 84 h 345"/>
                <a:gd name="T24" fmla="*/ 533 w 674"/>
                <a:gd name="T25" fmla="*/ 86 h 345"/>
                <a:gd name="T26" fmla="*/ 337 w 674"/>
                <a:gd name="T27" fmla="*/ 18 h 345"/>
                <a:gd name="T28" fmla="*/ 19 w 674"/>
                <a:gd name="T29" fmla="*/ 336 h 345"/>
                <a:gd name="T30" fmla="*/ 9 w 674"/>
                <a:gd name="T31" fmla="*/ 345 h 345"/>
                <a:gd name="T32" fmla="*/ 627 w 674"/>
                <a:gd name="T33" fmla="*/ 193 h 345"/>
                <a:gd name="T34" fmla="*/ 619 w 674"/>
                <a:gd name="T35" fmla="*/ 188 h 345"/>
                <a:gd name="T36" fmla="*/ 566 w 674"/>
                <a:gd name="T37" fmla="*/ 115 h 345"/>
                <a:gd name="T38" fmla="*/ 566 w 674"/>
                <a:gd name="T39" fmla="*/ 102 h 345"/>
                <a:gd name="T40" fmla="*/ 579 w 674"/>
                <a:gd name="T41" fmla="*/ 102 h 345"/>
                <a:gd name="T42" fmla="*/ 635 w 674"/>
                <a:gd name="T43" fmla="*/ 179 h 345"/>
                <a:gd name="T44" fmla="*/ 631 w 674"/>
                <a:gd name="T45" fmla="*/ 192 h 345"/>
                <a:gd name="T46" fmla="*/ 627 w 674"/>
                <a:gd name="T47" fmla="*/ 19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4" h="345">
                  <a:moveTo>
                    <a:pt x="665" y="345"/>
                  </a:moveTo>
                  <a:cubicBezTo>
                    <a:pt x="659" y="345"/>
                    <a:pt x="655" y="341"/>
                    <a:pt x="655" y="336"/>
                  </a:cubicBezTo>
                  <a:cubicBezTo>
                    <a:pt x="655" y="299"/>
                    <a:pt x="649" y="263"/>
                    <a:pt x="637" y="228"/>
                  </a:cubicBezTo>
                  <a:cubicBezTo>
                    <a:pt x="635" y="223"/>
                    <a:pt x="637" y="218"/>
                    <a:pt x="642" y="216"/>
                  </a:cubicBezTo>
                  <a:cubicBezTo>
                    <a:pt x="647" y="215"/>
                    <a:pt x="652" y="217"/>
                    <a:pt x="654" y="222"/>
                  </a:cubicBezTo>
                  <a:cubicBezTo>
                    <a:pt x="667" y="259"/>
                    <a:pt x="674" y="297"/>
                    <a:pt x="674" y="336"/>
                  </a:cubicBezTo>
                  <a:cubicBezTo>
                    <a:pt x="674" y="341"/>
                    <a:pt x="670" y="345"/>
                    <a:pt x="665" y="345"/>
                  </a:cubicBezTo>
                  <a:close/>
                  <a:moveTo>
                    <a:pt x="9" y="345"/>
                  </a:moveTo>
                  <a:cubicBezTo>
                    <a:pt x="4" y="345"/>
                    <a:pt x="0" y="341"/>
                    <a:pt x="0" y="336"/>
                  </a:cubicBezTo>
                  <a:cubicBezTo>
                    <a:pt x="0" y="151"/>
                    <a:pt x="151" y="0"/>
                    <a:pt x="337" y="0"/>
                  </a:cubicBezTo>
                  <a:cubicBezTo>
                    <a:pt x="413" y="0"/>
                    <a:pt x="485" y="24"/>
                    <a:pt x="545" y="71"/>
                  </a:cubicBezTo>
                  <a:cubicBezTo>
                    <a:pt x="549" y="74"/>
                    <a:pt x="549" y="80"/>
                    <a:pt x="546" y="84"/>
                  </a:cubicBezTo>
                  <a:cubicBezTo>
                    <a:pt x="543" y="88"/>
                    <a:pt x="537" y="89"/>
                    <a:pt x="533" y="86"/>
                  </a:cubicBezTo>
                  <a:cubicBezTo>
                    <a:pt x="477" y="41"/>
                    <a:pt x="409" y="18"/>
                    <a:pt x="337" y="18"/>
                  </a:cubicBezTo>
                  <a:cubicBezTo>
                    <a:pt x="161" y="18"/>
                    <a:pt x="19" y="161"/>
                    <a:pt x="19" y="336"/>
                  </a:cubicBezTo>
                  <a:cubicBezTo>
                    <a:pt x="19" y="341"/>
                    <a:pt x="14" y="345"/>
                    <a:pt x="9" y="345"/>
                  </a:cubicBezTo>
                  <a:close/>
                  <a:moveTo>
                    <a:pt x="627" y="193"/>
                  </a:moveTo>
                  <a:cubicBezTo>
                    <a:pt x="623" y="193"/>
                    <a:pt x="620" y="191"/>
                    <a:pt x="619" y="188"/>
                  </a:cubicBezTo>
                  <a:cubicBezTo>
                    <a:pt x="605" y="161"/>
                    <a:pt x="587" y="137"/>
                    <a:pt x="566" y="115"/>
                  </a:cubicBezTo>
                  <a:cubicBezTo>
                    <a:pt x="563" y="112"/>
                    <a:pt x="563" y="106"/>
                    <a:pt x="566" y="102"/>
                  </a:cubicBezTo>
                  <a:cubicBezTo>
                    <a:pt x="570" y="99"/>
                    <a:pt x="576" y="99"/>
                    <a:pt x="579" y="102"/>
                  </a:cubicBezTo>
                  <a:cubicBezTo>
                    <a:pt x="601" y="125"/>
                    <a:pt x="620" y="151"/>
                    <a:pt x="635" y="179"/>
                  </a:cubicBezTo>
                  <a:cubicBezTo>
                    <a:pt x="637" y="184"/>
                    <a:pt x="635" y="189"/>
                    <a:pt x="631" y="192"/>
                  </a:cubicBezTo>
                  <a:cubicBezTo>
                    <a:pt x="630" y="192"/>
                    <a:pt x="628" y="193"/>
                    <a:pt x="627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2" name="Freeform 1056"/>
          <p:cNvSpPr>
            <a:spLocks/>
          </p:cNvSpPr>
          <p:nvPr/>
        </p:nvSpPr>
        <p:spPr bwMode="auto">
          <a:xfrm>
            <a:off x="1465090" y="1398139"/>
            <a:ext cx="1453612" cy="944584"/>
          </a:xfrm>
          <a:custGeom>
            <a:avLst/>
            <a:gdLst>
              <a:gd name="T0" fmla="*/ 853 w 1047"/>
              <a:gd name="T1" fmla="*/ 680 h 680"/>
              <a:gd name="T2" fmla="*/ 817 w 1047"/>
              <a:gd name="T3" fmla="*/ 680 h 680"/>
              <a:gd name="T4" fmla="*/ 808 w 1047"/>
              <a:gd name="T5" fmla="*/ 671 h 680"/>
              <a:gd name="T6" fmla="*/ 817 w 1047"/>
              <a:gd name="T7" fmla="*/ 662 h 680"/>
              <a:gd name="T8" fmla="*/ 853 w 1047"/>
              <a:gd name="T9" fmla="*/ 662 h 680"/>
              <a:gd name="T10" fmla="*/ 1029 w 1047"/>
              <a:gd name="T11" fmla="*/ 487 h 680"/>
              <a:gd name="T12" fmla="*/ 949 w 1047"/>
              <a:gd name="T13" fmla="*/ 340 h 680"/>
              <a:gd name="T14" fmla="*/ 946 w 1047"/>
              <a:gd name="T15" fmla="*/ 330 h 680"/>
              <a:gd name="T16" fmla="*/ 954 w 1047"/>
              <a:gd name="T17" fmla="*/ 266 h 680"/>
              <a:gd name="T18" fmla="*/ 707 w 1047"/>
              <a:gd name="T19" fmla="*/ 18 h 680"/>
              <a:gd name="T20" fmla="*/ 475 w 1047"/>
              <a:gd name="T21" fmla="*/ 179 h 680"/>
              <a:gd name="T22" fmla="*/ 470 w 1047"/>
              <a:gd name="T23" fmla="*/ 184 h 680"/>
              <a:gd name="T24" fmla="*/ 463 w 1047"/>
              <a:gd name="T25" fmla="*/ 184 h 680"/>
              <a:gd name="T26" fmla="*/ 376 w 1047"/>
              <a:gd name="T27" fmla="*/ 165 h 680"/>
              <a:gd name="T28" fmla="*/ 165 w 1047"/>
              <a:gd name="T29" fmla="*/ 376 h 680"/>
              <a:gd name="T30" fmla="*/ 156 w 1047"/>
              <a:gd name="T31" fmla="*/ 385 h 680"/>
              <a:gd name="T32" fmla="*/ 18 w 1047"/>
              <a:gd name="T33" fmla="*/ 523 h 680"/>
              <a:gd name="T34" fmla="*/ 157 w 1047"/>
              <a:gd name="T35" fmla="*/ 662 h 680"/>
              <a:gd name="T36" fmla="*/ 743 w 1047"/>
              <a:gd name="T37" fmla="*/ 662 h 680"/>
              <a:gd name="T38" fmla="*/ 753 w 1047"/>
              <a:gd name="T39" fmla="*/ 671 h 680"/>
              <a:gd name="T40" fmla="*/ 743 w 1047"/>
              <a:gd name="T41" fmla="*/ 680 h 680"/>
              <a:gd name="T42" fmla="*/ 157 w 1047"/>
              <a:gd name="T43" fmla="*/ 680 h 680"/>
              <a:gd name="T44" fmla="*/ 0 w 1047"/>
              <a:gd name="T45" fmla="*/ 523 h 680"/>
              <a:gd name="T46" fmla="*/ 147 w 1047"/>
              <a:gd name="T47" fmla="*/ 367 h 680"/>
              <a:gd name="T48" fmla="*/ 376 w 1047"/>
              <a:gd name="T49" fmla="*/ 147 h 680"/>
              <a:gd name="T50" fmla="*/ 461 w 1047"/>
              <a:gd name="T51" fmla="*/ 163 h 680"/>
              <a:gd name="T52" fmla="*/ 707 w 1047"/>
              <a:gd name="T53" fmla="*/ 0 h 680"/>
              <a:gd name="T54" fmla="*/ 973 w 1047"/>
              <a:gd name="T55" fmla="*/ 266 h 680"/>
              <a:gd name="T56" fmla="*/ 965 w 1047"/>
              <a:gd name="T57" fmla="*/ 329 h 680"/>
              <a:gd name="T58" fmla="*/ 1047 w 1047"/>
              <a:gd name="T59" fmla="*/ 487 h 680"/>
              <a:gd name="T60" fmla="*/ 853 w 1047"/>
              <a:gd name="T61" fmla="*/ 680 h 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47" h="680">
                <a:moveTo>
                  <a:pt x="853" y="680"/>
                </a:moveTo>
                <a:cubicBezTo>
                  <a:pt x="817" y="680"/>
                  <a:pt x="817" y="680"/>
                  <a:pt x="817" y="680"/>
                </a:cubicBezTo>
                <a:cubicBezTo>
                  <a:pt x="812" y="680"/>
                  <a:pt x="808" y="676"/>
                  <a:pt x="808" y="671"/>
                </a:cubicBezTo>
                <a:cubicBezTo>
                  <a:pt x="808" y="666"/>
                  <a:pt x="812" y="662"/>
                  <a:pt x="817" y="662"/>
                </a:cubicBezTo>
                <a:cubicBezTo>
                  <a:pt x="853" y="662"/>
                  <a:pt x="853" y="662"/>
                  <a:pt x="853" y="662"/>
                </a:cubicBezTo>
                <a:cubicBezTo>
                  <a:pt x="950" y="662"/>
                  <a:pt x="1029" y="583"/>
                  <a:pt x="1029" y="487"/>
                </a:cubicBezTo>
                <a:cubicBezTo>
                  <a:pt x="1029" y="427"/>
                  <a:pt x="999" y="373"/>
                  <a:pt x="949" y="340"/>
                </a:cubicBezTo>
                <a:cubicBezTo>
                  <a:pt x="946" y="338"/>
                  <a:pt x="945" y="334"/>
                  <a:pt x="946" y="330"/>
                </a:cubicBezTo>
                <a:cubicBezTo>
                  <a:pt x="951" y="309"/>
                  <a:pt x="954" y="287"/>
                  <a:pt x="954" y="266"/>
                </a:cubicBezTo>
                <a:cubicBezTo>
                  <a:pt x="954" y="129"/>
                  <a:pt x="843" y="18"/>
                  <a:pt x="707" y="18"/>
                </a:cubicBezTo>
                <a:cubicBezTo>
                  <a:pt x="604" y="18"/>
                  <a:pt x="511" y="83"/>
                  <a:pt x="475" y="179"/>
                </a:cubicBezTo>
                <a:cubicBezTo>
                  <a:pt x="474" y="181"/>
                  <a:pt x="472" y="183"/>
                  <a:pt x="470" y="184"/>
                </a:cubicBezTo>
                <a:cubicBezTo>
                  <a:pt x="467" y="185"/>
                  <a:pt x="465" y="185"/>
                  <a:pt x="463" y="184"/>
                </a:cubicBezTo>
                <a:cubicBezTo>
                  <a:pt x="435" y="171"/>
                  <a:pt x="406" y="165"/>
                  <a:pt x="376" y="165"/>
                </a:cubicBezTo>
                <a:cubicBezTo>
                  <a:pt x="260" y="165"/>
                  <a:pt x="165" y="260"/>
                  <a:pt x="165" y="376"/>
                </a:cubicBezTo>
                <a:cubicBezTo>
                  <a:pt x="165" y="381"/>
                  <a:pt x="161" y="385"/>
                  <a:pt x="156" y="385"/>
                </a:cubicBezTo>
                <a:cubicBezTo>
                  <a:pt x="80" y="385"/>
                  <a:pt x="18" y="447"/>
                  <a:pt x="18" y="523"/>
                </a:cubicBezTo>
                <a:cubicBezTo>
                  <a:pt x="18" y="600"/>
                  <a:pt x="81" y="662"/>
                  <a:pt x="157" y="662"/>
                </a:cubicBezTo>
                <a:cubicBezTo>
                  <a:pt x="743" y="662"/>
                  <a:pt x="743" y="662"/>
                  <a:pt x="743" y="662"/>
                </a:cubicBezTo>
                <a:cubicBezTo>
                  <a:pt x="748" y="662"/>
                  <a:pt x="753" y="666"/>
                  <a:pt x="753" y="671"/>
                </a:cubicBezTo>
                <a:cubicBezTo>
                  <a:pt x="753" y="676"/>
                  <a:pt x="748" y="680"/>
                  <a:pt x="743" y="680"/>
                </a:cubicBezTo>
                <a:cubicBezTo>
                  <a:pt x="157" y="680"/>
                  <a:pt x="157" y="680"/>
                  <a:pt x="157" y="680"/>
                </a:cubicBezTo>
                <a:cubicBezTo>
                  <a:pt x="70" y="680"/>
                  <a:pt x="0" y="610"/>
                  <a:pt x="0" y="523"/>
                </a:cubicBezTo>
                <a:cubicBezTo>
                  <a:pt x="0" y="440"/>
                  <a:pt x="65" y="372"/>
                  <a:pt x="147" y="367"/>
                </a:cubicBezTo>
                <a:cubicBezTo>
                  <a:pt x="152" y="245"/>
                  <a:pt x="253" y="147"/>
                  <a:pt x="376" y="147"/>
                </a:cubicBezTo>
                <a:cubicBezTo>
                  <a:pt x="405" y="147"/>
                  <a:pt x="434" y="152"/>
                  <a:pt x="461" y="163"/>
                </a:cubicBezTo>
                <a:cubicBezTo>
                  <a:pt x="502" y="65"/>
                  <a:pt x="600" y="0"/>
                  <a:pt x="707" y="0"/>
                </a:cubicBezTo>
                <a:cubicBezTo>
                  <a:pt x="853" y="0"/>
                  <a:pt x="973" y="119"/>
                  <a:pt x="973" y="266"/>
                </a:cubicBezTo>
                <a:cubicBezTo>
                  <a:pt x="973" y="287"/>
                  <a:pt x="970" y="308"/>
                  <a:pt x="965" y="329"/>
                </a:cubicBezTo>
                <a:cubicBezTo>
                  <a:pt x="1016" y="365"/>
                  <a:pt x="1047" y="423"/>
                  <a:pt x="1047" y="487"/>
                </a:cubicBezTo>
                <a:cubicBezTo>
                  <a:pt x="1047" y="593"/>
                  <a:pt x="960" y="680"/>
                  <a:pt x="853" y="6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" y="3505200"/>
            <a:ext cx="11277600" cy="0"/>
          </a:xfrm>
          <a:prstGeom prst="line">
            <a:avLst/>
          </a:prstGeom>
          <a:ln>
            <a:solidFill>
              <a:schemeClr val="tx2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248150" y="457200"/>
            <a:ext cx="0" cy="5943600"/>
          </a:xfrm>
          <a:prstGeom prst="line">
            <a:avLst/>
          </a:prstGeom>
          <a:ln>
            <a:solidFill>
              <a:schemeClr val="tx2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7905750" y="457200"/>
            <a:ext cx="0" cy="5943600"/>
          </a:xfrm>
          <a:prstGeom prst="line">
            <a:avLst/>
          </a:prstGeom>
          <a:ln>
            <a:solidFill>
              <a:schemeClr val="tx2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09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photography</a:t>
            </a:r>
          </a:p>
        </p:txBody>
      </p:sp>
    </p:spTree>
    <p:extLst>
      <p:ext uri="{BB962C8B-B14F-4D97-AF65-F5344CB8AC3E}">
        <p14:creationId xmlns:p14="http://schemas.microsoft.com/office/powerpoint/2010/main" val="148860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04800" y="239949"/>
            <a:ext cx="11582400" cy="616085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Please find photo library </a:t>
            </a:r>
            <a:r>
              <a:rPr lang="en-US" dirty="0">
                <a:hlinkClick r:id="rId3" invalidUrl="https://f5.sharepoint.com/sites/salesandmktg/mktg/_layouts/15/WopiFrame.aspx?sourcedoc={068FC353-F059-4EB4-A213-B665F1FCF4B1}&amp;file=F5 PPT Image Library.pptx&amp;action=default"/>
              </a:rPr>
              <a:t>here</a:t>
            </a:r>
            <a:r>
              <a:rPr lang="en-US" dirty="0"/>
              <a:t>. 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0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</p:spTree>
    <p:extLst>
      <p:ext uri="{BB962C8B-B14F-4D97-AF65-F5344CB8AC3E}">
        <p14:creationId xmlns:p14="http://schemas.microsoft.com/office/powerpoint/2010/main" val="20098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9" name="Group 1138"/>
          <p:cNvGrpSpPr/>
          <p:nvPr/>
        </p:nvGrpSpPr>
        <p:grpSpPr>
          <a:xfrm>
            <a:off x="6155576" y="2379111"/>
            <a:ext cx="1447146" cy="1077425"/>
            <a:chOff x="-8910638" y="-20429538"/>
            <a:chExt cx="3908425" cy="2909888"/>
          </a:xfrm>
          <a:solidFill>
            <a:schemeClr val="tx1"/>
          </a:solidFill>
        </p:grpSpPr>
        <p:sp>
          <p:nvSpPr>
            <p:cNvPr id="1007" name="Freeform 828"/>
            <p:cNvSpPr>
              <a:spLocks/>
            </p:cNvSpPr>
            <p:nvPr/>
          </p:nvSpPr>
          <p:spPr bwMode="auto">
            <a:xfrm>
              <a:off x="-8910638" y="-20429538"/>
              <a:ext cx="3908425" cy="2116138"/>
            </a:xfrm>
            <a:custGeom>
              <a:avLst/>
              <a:gdLst>
                <a:gd name="T0" fmla="*/ 885 w 1042"/>
                <a:gd name="T1" fmla="*/ 564 h 564"/>
                <a:gd name="T2" fmla="*/ 336 w 1042"/>
                <a:gd name="T3" fmla="*/ 564 h 564"/>
                <a:gd name="T4" fmla="*/ 327 w 1042"/>
                <a:gd name="T5" fmla="*/ 557 h 564"/>
                <a:gd name="T6" fmla="*/ 188 w 1042"/>
                <a:gd name="T7" fmla="*/ 18 h 564"/>
                <a:gd name="T8" fmla="*/ 9 w 1042"/>
                <a:gd name="T9" fmla="*/ 18 h 564"/>
                <a:gd name="T10" fmla="*/ 0 w 1042"/>
                <a:gd name="T11" fmla="*/ 9 h 564"/>
                <a:gd name="T12" fmla="*/ 9 w 1042"/>
                <a:gd name="T13" fmla="*/ 0 h 564"/>
                <a:gd name="T14" fmla="*/ 195 w 1042"/>
                <a:gd name="T15" fmla="*/ 0 h 564"/>
                <a:gd name="T16" fmla="*/ 204 w 1042"/>
                <a:gd name="T17" fmla="*/ 7 h 564"/>
                <a:gd name="T18" fmla="*/ 343 w 1042"/>
                <a:gd name="T19" fmla="*/ 545 h 564"/>
                <a:gd name="T20" fmla="*/ 879 w 1042"/>
                <a:gd name="T21" fmla="*/ 545 h 564"/>
                <a:gd name="T22" fmla="*/ 1019 w 1042"/>
                <a:gd name="T23" fmla="*/ 162 h 564"/>
                <a:gd name="T24" fmla="*/ 299 w 1042"/>
                <a:gd name="T25" fmla="*/ 162 h 564"/>
                <a:gd name="T26" fmla="*/ 290 w 1042"/>
                <a:gd name="T27" fmla="*/ 153 h 564"/>
                <a:gd name="T28" fmla="*/ 299 w 1042"/>
                <a:gd name="T29" fmla="*/ 143 h 564"/>
                <a:gd name="T30" fmla="*/ 1032 w 1042"/>
                <a:gd name="T31" fmla="*/ 143 h 564"/>
                <a:gd name="T32" fmla="*/ 1039 w 1042"/>
                <a:gd name="T33" fmla="*/ 147 h 564"/>
                <a:gd name="T34" fmla="*/ 1041 w 1042"/>
                <a:gd name="T35" fmla="*/ 156 h 564"/>
                <a:gd name="T36" fmla="*/ 894 w 1042"/>
                <a:gd name="T37" fmla="*/ 558 h 564"/>
                <a:gd name="T38" fmla="*/ 885 w 1042"/>
                <a:gd name="T39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42" h="564">
                  <a:moveTo>
                    <a:pt x="885" y="564"/>
                  </a:moveTo>
                  <a:cubicBezTo>
                    <a:pt x="336" y="564"/>
                    <a:pt x="336" y="564"/>
                    <a:pt x="336" y="564"/>
                  </a:cubicBezTo>
                  <a:cubicBezTo>
                    <a:pt x="331" y="564"/>
                    <a:pt x="328" y="561"/>
                    <a:pt x="327" y="557"/>
                  </a:cubicBezTo>
                  <a:cubicBezTo>
                    <a:pt x="188" y="18"/>
                    <a:pt x="188" y="18"/>
                    <a:pt x="18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95" y="0"/>
                    <a:pt x="195" y="0"/>
                    <a:pt x="195" y="0"/>
                  </a:cubicBezTo>
                  <a:cubicBezTo>
                    <a:pt x="199" y="0"/>
                    <a:pt x="203" y="3"/>
                    <a:pt x="204" y="7"/>
                  </a:cubicBezTo>
                  <a:cubicBezTo>
                    <a:pt x="343" y="545"/>
                    <a:pt x="343" y="545"/>
                    <a:pt x="343" y="545"/>
                  </a:cubicBezTo>
                  <a:cubicBezTo>
                    <a:pt x="879" y="545"/>
                    <a:pt x="879" y="545"/>
                    <a:pt x="879" y="545"/>
                  </a:cubicBezTo>
                  <a:cubicBezTo>
                    <a:pt x="1019" y="162"/>
                    <a:pt x="1019" y="162"/>
                    <a:pt x="1019" y="162"/>
                  </a:cubicBezTo>
                  <a:cubicBezTo>
                    <a:pt x="299" y="162"/>
                    <a:pt x="299" y="162"/>
                    <a:pt x="299" y="162"/>
                  </a:cubicBezTo>
                  <a:cubicBezTo>
                    <a:pt x="294" y="162"/>
                    <a:pt x="290" y="158"/>
                    <a:pt x="290" y="153"/>
                  </a:cubicBezTo>
                  <a:cubicBezTo>
                    <a:pt x="290" y="147"/>
                    <a:pt x="294" y="143"/>
                    <a:pt x="299" y="143"/>
                  </a:cubicBezTo>
                  <a:cubicBezTo>
                    <a:pt x="1032" y="143"/>
                    <a:pt x="1032" y="143"/>
                    <a:pt x="1032" y="143"/>
                  </a:cubicBezTo>
                  <a:cubicBezTo>
                    <a:pt x="1035" y="143"/>
                    <a:pt x="1038" y="145"/>
                    <a:pt x="1039" y="147"/>
                  </a:cubicBezTo>
                  <a:cubicBezTo>
                    <a:pt x="1041" y="150"/>
                    <a:pt x="1042" y="153"/>
                    <a:pt x="1041" y="156"/>
                  </a:cubicBezTo>
                  <a:cubicBezTo>
                    <a:pt x="894" y="558"/>
                    <a:pt x="894" y="558"/>
                    <a:pt x="894" y="558"/>
                  </a:cubicBezTo>
                  <a:cubicBezTo>
                    <a:pt x="893" y="561"/>
                    <a:pt x="889" y="564"/>
                    <a:pt x="885" y="5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8" name="Freeform 829"/>
            <p:cNvSpPr>
              <a:spLocks/>
            </p:cNvSpPr>
            <p:nvPr/>
          </p:nvSpPr>
          <p:spPr bwMode="auto">
            <a:xfrm>
              <a:off x="-7961313" y="-18384838"/>
              <a:ext cx="2681288" cy="487363"/>
            </a:xfrm>
            <a:custGeom>
              <a:avLst/>
              <a:gdLst>
                <a:gd name="T0" fmla="*/ 706 w 715"/>
                <a:gd name="T1" fmla="*/ 130 h 130"/>
                <a:gd name="T2" fmla="*/ 9 w 715"/>
                <a:gd name="T3" fmla="*/ 130 h 130"/>
                <a:gd name="T4" fmla="*/ 1 w 715"/>
                <a:gd name="T5" fmla="*/ 125 h 130"/>
                <a:gd name="T6" fmla="*/ 2 w 715"/>
                <a:gd name="T7" fmla="*/ 116 h 130"/>
                <a:gd name="T8" fmla="*/ 75 w 715"/>
                <a:gd name="T9" fmla="*/ 6 h 130"/>
                <a:gd name="T10" fmla="*/ 88 w 715"/>
                <a:gd name="T11" fmla="*/ 3 h 130"/>
                <a:gd name="T12" fmla="*/ 90 w 715"/>
                <a:gd name="T13" fmla="*/ 16 h 130"/>
                <a:gd name="T14" fmla="*/ 26 w 715"/>
                <a:gd name="T15" fmla="*/ 112 h 130"/>
                <a:gd name="T16" fmla="*/ 706 w 715"/>
                <a:gd name="T17" fmla="*/ 112 h 130"/>
                <a:gd name="T18" fmla="*/ 715 w 715"/>
                <a:gd name="T19" fmla="*/ 121 h 130"/>
                <a:gd name="T20" fmla="*/ 706 w 715"/>
                <a:gd name="T21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5" h="130">
                  <a:moveTo>
                    <a:pt x="706" y="130"/>
                  </a:moveTo>
                  <a:cubicBezTo>
                    <a:pt x="9" y="130"/>
                    <a:pt x="9" y="130"/>
                    <a:pt x="9" y="130"/>
                  </a:cubicBezTo>
                  <a:cubicBezTo>
                    <a:pt x="6" y="130"/>
                    <a:pt x="3" y="128"/>
                    <a:pt x="1" y="125"/>
                  </a:cubicBezTo>
                  <a:cubicBezTo>
                    <a:pt x="0" y="122"/>
                    <a:pt x="0" y="118"/>
                    <a:pt x="2" y="11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8" y="1"/>
                    <a:pt x="83" y="0"/>
                    <a:pt x="88" y="3"/>
                  </a:cubicBezTo>
                  <a:cubicBezTo>
                    <a:pt x="92" y="6"/>
                    <a:pt x="93" y="12"/>
                    <a:pt x="90" y="16"/>
                  </a:cubicBezTo>
                  <a:cubicBezTo>
                    <a:pt x="26" y="112"/>
                    <a:pt x="26" y="112"/>
                    <a:pt x="26" y="112"/>
                  </a:cubicBezTo>
                  <a:cubicBezTo>
                    <a:pt x="706" y="112"/>
                    <a:pt x="706" y="112"/>
                    <a:pt x="706" y="112"/>
                  </a:cubicBezTo>
                  <a:cubicBezTo>
                    <a:pt x="711" y="112"/>
                    <a:pt x="715" y="116"/>
                    <a:pt x="715" y="121"/>
                  </a:cubicBezTo>
                  <a:cubicBezTo>
                    <a:pt x="715" y="126"/>
                    <a:pt x="711" y="130"/>
                    <a:pt x="706" y="1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9" name="Freeform 830"/>
            <p:cNvSpPr>
              <a:spLocks noEditPoints="1"/>
            </p:cNvSpPr>
            <p:nvPr/>
          </p:nvSpPr>
          <p:spPr bwMode="auto">
            <a:xfrm>
              <a:off x="-7788275" y="-17930813"/>
              <a:ext cx="412750" cy="411163"/>
            </a:xfrm>
            <a:custGeom>
              <a:avLst/>
              <a:gdLst>
                <a:gd name="T0" fmla="*/ 55 w 110"/>
                <a:gd name="T1" fmla="*/ 18 h 110"/>
                <a:gd name="T2" fmla="*/ 92 w 110"/>
                <a:gd name="T3" fmla="*/ 55 h 110"/>
                <a:gd name="T4" fmla="*/ 55 w 110"/>
                <a:gd name="T5" fmla="*/ 91 h 110"/>
                <a:gd name="T6" fmla="*/ 18 w 110"/>
                <a:gd name="T7" fmla="*/ 55 h 110"/>
                <a:gd name="T8" fmla="*/ 55 w 110"/>
                <a:gd name="T9" fmla="*/ 18 h 110"/>
                <a:gd name="T10" fmla="*/ 55 w 110"/>
                <a:gd name="T11" fmla="*/ 0 h 110"/>
                <a:gd name="T12" fmla="*/ 0 w 110"/>
                <a:gd name="T13" fmla="*/ 55 h 110"/>
                <a:gd name="T14" fmla="*/ 55 w 110"/>
                <a:gd name="T15" fmla="*/ 110 h 110"/>
                <a:gd name="T16" fmla="*/ 110 w 110"/>
                <a:gd name="T17" fmla="*/ 55 h 110"/>
                <a:gd name="T18" fmla="*/ 55 w 110"/>
                <a:gd name="T1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10">
                  <a:moveTo>
                    <a:pt x="55" y="18"/>
                  </a:moveTo>
                  <a:cubicBezTo>
                    <a:pt x="75" y="18"/>
                    <a:pt x="92" y="34"/>
                    <a:pt x="92" y="55"/>
                  </a:cubicBezTo>
                  <a:cubicBezTo>
                    <a:pt x="92" y="75"/>
                    <a:pt x="75" y="91"/>
                    <a:pt x="55" y="91"/>
                  </a:cubicBezTo>
                  <a:cubicBezTo>
                    <a:pt x="35" y="91"/>
                    <a:pt x="18" y="75"/>
                    <a:pt x="18" y="55"/>
                  </a:cubicBezTo>
                  <a:cubicBezTo>
                    <a:pt x="18" y="34"/>
                    <a:pt x="35" y="18"/>
                    <a:pt x="55" y="18"/>
                  </a:cubicBezTo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ubicBezTo>
                    <a:pt x="85" y="110"/>
                    <a:pt x="110" y="85"/>
                    <a:pt x="110" y="55"/>
                  </a:cubicBezTo>
                  <a:cubicBezTo>
                    <a:pt x="110" y="24"/>
                    <a:pt x="85" y="0"/>
                    <a:pt x="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0" name="Freeform 831"/>
            <p:cNvSpPr>
              <a:spLocks noEditPoints="1"/>
            </p:cNvSpPr>
            <p:nvPr/>
          </p:nvSpPr>
          <p:spPr bwMode="auto">
            <a:xfrm>
              <a:off x="-5864225" y="-17930813"/>
              <a:ext cx="412750" cy="411163"/>
            </a:xfrm>
            <a:custGeom>
              <a:avLst/>
              <a:gdLst>
                <a:gd name="T0" fmla="*/ 55 w 110"/>
                <a:gd name="T1" fmla="*/ 18 h 110"/>
                <a:gd name="T2" fmla="*/ 92 w 110"/>
                <a:gd name="T3" fmla="*/ 55 h 110"/>
                <a:gd name="T4" fmla="*/ 55 w 110"/>
                <a:gd name="T5" fmla="*/ 91 h 110"/>
                <a:gd name="T6" fmla="*/ 18 w 110"/>
                <a:gd name="T7" fmla="*/ 55 h 110"/>
                <a:gd name="T8" fmla="*/ 55 w 110"/>
                <a:gd name="T9" fmla="*/ 18 h 110"/>
                <a:gd name="T10" fmla="*/ 55 w 110"/>
                <a:gd name="T11" fmla="*/ 0 h 110"/>
                <a:gd name="T12" fmla="*/ 0 w 110"/>
                <a:gd name="T13" fmla="*/ 55 h 110"/>
                <a:gd name="T14" fmla="*/ 55 w 110"/>
                <a:gd name="T15" fmla="*/ 110 h 110"/>
                <a:gd name="T16" fmla="*/ 110 w 110"/>
                <a:gd name="T17" fmla="*/ 55 h 110"/>
                <a:gd name="T18" fmla="*/ 55 w 110"/>
                <a:gd name="T1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10">
                  <a:moveTo>
                    <a:pt x="55" y="18"/>
                  </a:moveTo>
                  <a:cubicBezTo>
                    <a:pt x="75" y="18"/>
                    <a:pt x="92" y="34"/>
                    <a:pt x="92" y="55"/>
                  </a:cubicBezTo>
                  <a:cubicBezTo>
                    <a:pt x="92" y="75"/>
                    <a:pt x="75" y="91"/>
                    <a:pt x="55" y="91"/>
                  </a:cubicBezTo>
                  <a:cubicBezTo>
                    <a:pt x="35" y="91"/>
                    <a:pt x="18" y="75"/>
                    <a:pt x="18" y="55"/>
                  </a:cubicBezTo>
                  <a:cubicBezTo>
                    <a:pt x="18" y="34"/>
                    <a:pt x="35" y="18"/>
                    <a:pt x="55" y="18"/>
                  </a:cubicBezTo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ubicBezTo>
                    <a:pt x="85" y="110"/>
                    <a:pt x="110" y="85"/>
                    <a:pt x="110" y="55"/>
                  </a:cubicBezTo>
                  <a:cubicBezTo>
                    <a:pt x="110" y="24"/>
                    <a:pt x="85" y="0"/>
                    <a:pt x="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1" name="Freeform 892"/>
          <p:cNvSpPr>
            <a:spLocks/>
          </p:cNvSpPr>
          <p:nvPr/>
        </p:nvSpPr>
        <p:spPr bwMode="auto">
          <a:xfrm>
            <a:off x="9986821" y="2498860"/>
            <a:ext cx="1450086" cy="938706"/>
          </a:xfrm>
          <a:custGeom>
            <a:avLst/>
            <a:gdLst>
              <a:gd name="T0" fmla="*/ 1035 w 1044"/>
              <a:gd name="T1" fmla="*/ 676 h 676"/>
              <a:gd name="T2" fmla="*/ 9 w 1044"/>
              <a:gd name="T3" fmla="*/ 676 h 676"/>
              <a:gd name="T4" fmla="*/ 0 w 1044"/>
              <a:gd name="T5" fmla="*/ 666 h 676"/>
              <a:gd name="T6" fmla="*/ 0 w 1044"/>
              <a:gd name="T7" fmla="*/ 153 h 676"/>
              <a:gd name="T8" fmla="*/ 9 w 1044"/>
              <a:gd name="T9" fmla="*/ 144 h 676"/>
              <a:gd name="T10" fmla="*/ 18 w 1044"/>
              <a:gd name="T11" fmla="*/ 153 h 676"/>
              <a:gd name="T12" fmla="*/ 18 w 1044"/>
              <a:gd name="T13" fmla="*/ 657 h 676"/>
              <a:gd name="T14" fmla="*/ 1026 w 1044"/>
              <a:gd name="T15" fmla="*/ 657 h 676"/>
              <a:gd name="T16" fmla="*/ 1026 w 1044"/>
              <a:gd name="T17" fmla="*/ 140 h 676"/>
              <a:gd name="T18" fmla="*/ 1008 w 1044"/>
              <a:gd name="T19" fmla="*/ 111 h 676"/>
              <a:gd name="T20" fmla="*/ 974 w 1044"/>
              <a:gd name="T21" fmla="*/ 116 h 676"/>
              <a:gd name="T22" fmla="*/ 587 w 1044"/>
              <a:gd name="T23" fmla="*/ 432 h 676"/>
              <a:gd name="T24" fmla="*/ 457 w 1044"/>
              <a:gd name="T25" fmla="*/ 431 h 676"/>
              <a:gd name="T26" fmla="*/ 22 w 1044"/>
              <a:gd name="T27" fmla="*/ 88 h 676"/>
              <a:gd name="T28" fmla="*/ 8 w 1044"/>
              <a:gd name="T29" fmla="*/ 33 h 676"/>
              <a:gd name="T30" fmla="*/ 54 w 1044"/>
              <a:gd name="T31" fmla="*/ 0 h 676"/>
              <a:gd name="T32" fmla="*/ 1035 w 1044"/>
              <a:gd name="T33" fmla="*/ 0 h 676"/>
              <a:gd name="T34" fmla="*/ 1044 w 1044"/>
              <a:gd name="T35" fmla="*/ 9 h 676"/>
              <a:gd name="T36" fmla="*/ 1035 w 1044"/>
              <a:gd name="T37" fmla="*/ 19 h 676"/>
              <a:gd name="T38" fmla="*/ 54 w 1044"/>
              <a:gd name="T39" fmla="*/ 19 h 676"/>
              <a:gd name="T40" fmla="*/ 25 w 1044"/>
              <a:gd name="T41" fmla="*/ 39 h 676"/>
              <a:gd name="T42" fmla="*/ 34 w 1044"/>
              <a:gd name="T43" fmla="*/ 74 h 676"/>
              <a:gd name="T44" fmla="*/ 468 w 1044"/>
              <a:gd name="T45" fmla="*/ 417 h 676"/>
              <a:gd name="T46" fmla="*/ 575 w 1044"/>
              <a:gd name="T47" fmla="*/ 418 h 676"/>
              <a:gd name="T48" fmla="*/ 962 w 1044"/>
              <a:gd name="T49" fmla="*/ 102 h 676"/>
              <a:gd name="T50" fmla="*/ 1015 w 1044"/>
              <a:gd name="T51" fmla="*/ 95 h 676"/>
              <a:gd name="T52" fmla="*/ 1044 w 1044"/>
              <a:gd name="T53" fmla="*/ 140 h 676"/>
              <a:gd name="T54" fmla="*/ 1044 w 1044"/>
              <a:gd name="T55" fmla="*/ 666 h 676"/>
              <a:gd name="T56" fmla="*/ 1035 w 1044"/>
              <a:gd name="T57" fmla="*/ 676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44" h="676">
                <a:moveTo>
                  <a:pt x="1035" y="676"/>
                </a:moveTo>
                <a:cubicBezTo>
                  <a:pt x="9" y="676"/>
                  <a:pt x="9" y="676"/>
                  <a:pt x="9" y="676"/>
                </a:cubicBezTo>
                <a:cubicBezTo>
                  <a:pt x="4" y="676"/>
                  <a:pt x="0" y="672"/>
                  <a:pt x="0" y="666"/>
                </a:cubicBezTo>
                <a:cubicBezTo>
                  <a:pt x="0" y="153"/>
                  <a:pt x="0" y="153"/>
                  <a:pt x="0" y="153"/>
                </a:cubicBezTo>
                <a:cubicBezTo>
                  <a:pt x="0" y="148"/>
                  <a:pt x="4" y="144"/>
                  <a:pt x="9" y="144"/>
                </a:cubicBezTo>
                <a:cubicBezTo>
                  <a:pt x="14" y="144"/>
                  <a:pt x="18" y="148"/>
                  <a:pt x="18" y="153"/>
                </a:cubicBezTo>
                <a:cubicBezTo>
                  <a:pt x="18" y="657"/>
                  <a:pt x="18" y="657"/>
                  <a:pt x="18" y="657"/>
                </a:cubicBezTo>
                <a:cubicBezTo>
                  <a:pt x="1026" y="657"/>
                  <a:pt x="1026" y="657"/>
                  <a:pt x="1026" y="657"/>
                </a:cubicBezTo>
                <a:cubicBezTo>
                  <a:pt x="1026" y="140"/>
                  <a:pt x="1026" y="140"/>
                  <a:pt x="1026" y="140"/>
                </a:cubicBezTo>
                <a:cubicBezTo>
                  <a:pt x="1026" y="127"/>
                  <a:pt x="1019" y="117"/>
                  <a:pt x="1008" y="111"/>
                </a:cubicBezTo>
                <a:cubicBezTo>
                  <a:pt x="996" y="106"/>
                  <a:pt x="984" y="108"/>
                  <a:pt x="974" y="116"/>
                </a:cubicBezTo>
                <a:cubicBezTo>
                  <a:pt x="587" y="432"/>
                  <a:pt x="587" y="432"/>
                  <a:pt x="587" y="432"/>
                </a:cubicBezTo>
                <a:cubicBezTo>
                  <a:pt x="549" y="464"/>
                  <a:pt x="494" y="464"/>
                  <a:pt x="457" y="431"/>
                </a:cubicBezTo>
                <a:cubicBezTo>
                  <a:pt x="22" y="88"/>
                  <a:pt x="22" y="88"/>
                  <a:pt x="22" y="88"/>
                </a:cubicBezTo>
                <a:cubicBezTo>
                  <a:pt x="6" y="74"/>
                  <a:pt x="0" y="52"/>
                  <a:pt x="8" y="33"/>
                </a:cubicBezTo>
                <a:cubicBezTo>
                  <a:pt x="15" y="13"/>
                  <a:pt x="33" y="0"/>
                  <a:pt x="54" y="0"/>
                </a:cubicBezTo>
                <a:cubicBezTo>
                  <a:pt x="1035" y="0"/>
                  <a:pt x="1035" y="0"/>
                  <a:pt x="1035" y="0"/>
                </a:cubicBezTo>
                <a:cubicBezTo>
                  <a:pt x="1040" y="0"/>
                  <a:pt x="1044" y="4"/>
                  <a:pt x="1044" y="9"/>
                </a:cubicBezTo>
                <a:cubicBezTo>
                  <a:pt x="1044" y="15"/>
                  <a:pt x="1040" y="19"/>
                  <a:pt x="1035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38" y="19"/>
                  <a:pt x="28" y="29"/>
                  <a:pt x="25" y="39"/>
                </a:cubicBezTo>
                <a:cubicBezTo>
                  <a:pt x="21" y="49"/>
                  <a:pt x="21" y="63"/>
                  <a:pt x="34" y="74"/>
                </a:cubicBezTo>
                <a:cubicBezTo>
                  <a:pt x="468" y="417"/>
                  <a:pt x="468" y="417"/>
                  <a:pt x="468" y="417"/>
                </a:cubicBezTo>
                <a:cubicBezTo>
                  <a:pt x="499" y="444"/>
                  <a:pt x="544" y="444"/>
                  <a:pt x="575" y="418"/>
                </a:cubicBezTo>
                <a:cubicBezTo>
                  <a:pt x="962" y="102"/>
                  <a:pt x="962" y="102"/>
                  <a:pt x="962" y="102"/>
                </a:cubicBezTo>
                <a:cubicBezTo>
                  <a:pt x="977" y="89"/>
                  <a:pt x="998" y="86"/>
                  <a:pt x="1015" y="95"/>
                </a:cubicBezTo>
                <a:cubicBezTo>
                  <a:pt x="1033" y="103"/>
                  <a:pt x="1044" y="120"/>
                  <a:pt x="1044" y="140"/>
                </a:cubicBezTo>
                <a:cubicBezTo>
                  <a:pt x="1044" y="666"/>
                  <a:pt x="1044" y="666"/>
                  <a:pt x="1044" y="666"/>
                </a:cubicBezTo>
                <a:cubicBezTo>
                  <a:pt x="1044" y="672"/>
                  <a:pt x="1040" y="676"/>
                  <a:pt x="1035" y="67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40" name="Group 1139"/>
          <p:cNvGrpSpPr/>
          <p:nvPr/>
        </p:nvGrpSpPr>
        <p:grpSpPr>
          <a:xfrm>
            <a:off x="328158" y="4625848"/>
            <a:ext cx="1451261" cy="1244358"/>
            <a:chOff x="-13736638" y="-20170775"/>
            <a:chExt cx="3919538" cy="3360738"/>
          </a:xfrm>
          <a:solidFill>
            <a:schemeClr val="tx1"/>
          </a:solidFill>
        </p:grpSpPr>
        <p:sp>
          <p:nvSpPr>
            <p:cNvPr id="1072" name="Freeform 893"/>
            <p:cNvSpPr>
              <a:spLocks/>
            </p:cNvSpPr>
            <p:nvPr/>
          </p:nvSpPr>
          <p:spPr bwMode="auto">
            <a:xfrm>
              <a:off x="-13733463" y="-20170775"/>
              <a:ext cx="3916363" cy="2535238"/>
            </a:xfrm>
            <a:custGeom>
              <a:avLst/>
              <a:gdLst>
                <a:gd name="T0" fmla="*/ 1035 w 1044"/>
                <a:gd name="T1" fmla="*/ 676 h 676"/>
                <a:gd name="T2" fmla="*/ 808 w 1044"/>
                <a:gd name="T3" fmla="*/ 676 h 676"/>
                <a:gd name="T4" fmla="*/ 798 w 1044"/>
                <a:gd name="T5" fmla="*/ 666 h 676"/>
                <a:gd name="T6" fmla="*/ 808 w 1044"/>
                <a:gd name="T7" fmla="*/ 657 h 676"/>
                <a:gd name="T8" fmla="*/ 1025 w 1044"/>
                <a:gd name="T9" fmla="*/ 657 h 676"/>
                <a:gd name="T10" fmla="*/ 1025 w 1044"/>
                <a:gd name="T11" fmla="*/ 140 h 676"/>
                <a:gd name="T12" fmla="*/ 1007 w 1044"/>
                <a:gd name="T13" fmla="*/ 111 h 676"/>
                <a:gd name="T14" fmla="*/ 974 w 1044"/>
                <a:gd name="T15" fmla="*/ 116 h 676"/>
                <a:gd name="T16" fmla="*/ 587 w 1044"/>
                <a:gd name="T17" fmla="*/ 432 h 676"/>
                <a:gd name="T18" fmla="*/ 456 w 1044"/>
                <a:gd name="T19" fmla="*/ 431 h 676"/>
                <a:gd name="T20" fmla="*/ 22 w 1044"/>
                <a:gd name="T21" fmla="*/ 88 h 676"/>
                <a:gd name="T22" fmla="*/ 7 w 1044"/>
                <a:gd name="T23" fmla="*/ 33 h 676"/>
                <a:gd name="T24" fmla="*/ 54 w 1044"/>
                <a:gd name="T25" fmla="*/ 0 h 676"/>
                <a:gd name="T26" fmla="*/ 1035 w 1044"/>
                <a:gd name="T27" fmla="*/ 0 h 676"/>
                <a:gd name="T28" fmla="*/ 1044 w 1044"/>
                <a:gd name="T29" fmla="*/ 9 h 676"/>
                <a:gd name="T30" fmla="*/ 1035 w 1044"/>
                <a:gd name="T31" fmla="*/ 19 h 676"/>
                <a:gd name="T32" fmla="*/ 54 w 1044"/>
                <a:gd name="T33" fmla="*/ 19 h 676"/>
                <a:gd name="T34" fmla="*/ 24 w 1044"/>
                <a:gd name="T35" fmla="*/ 39 h 676"/>
                <a:gd name="T36" fmla="*/ 33 w 1044"/>
                <a:gd name="T37" fmla="*/ 74 h 676"/>
                <a:gd name="T38" fmla="*/ 468 w 1044"/>
                <a:gd name="T39" fmla="*/ 417 h 676"/>
                <a:gd name="T40" fmla="*/ 575 w 1044"/>
                <a:gd name="T41" fmla="*/ 418 h 676"/>
                <a:gd name="T42" fmla="*/ 962 w 1044"/>
                <a:gd name="T43" fmla="*/ 102 h 676"/>
                <a:gd name="T44" fmla="*/ 1015 w 1044"/>
                <a:gd name="T45" fmla="*/ 95 h 676"/>
                <a:gd name="T46" fmla="*/ 1044 w 1044"/>
                <a:gd name="T47" fmla="*/ 140 h 676"/>
                <a:gd name="T48" fmla="*/ 1044 w 1044"/>
                <a:gd name="T49" fmla="*/ 666 h 676"/>
                <a:gd name="T50" fmla="*/ 1035 w 1044"/>
                <a:gd name="T51" fmla="*/ 676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44" h="676">
                  <a:moveTo>
                    <a:pt x="1035" y="676"/>
                  </a:moveTo>
                  <a:cubicBezTo>
                    <a:pt x="808" y="676"/>
                    <a:pt x="808" y="676"/>
                    <a:pt x="808" y="676"/>
                  </a:cubicBezTo>
                  <a:cubicBezTo>
                    <a:pt x="802" y="676"/>
                    <a:pt x="798" y="672"/>
                    <a:pt x="798" y="666"/>
                  </a:cubicBezTo>
                  <a:cubicBezTo>
                    <a:pt x="798" y="661"/>
                    <a:pt x="802" y="657"/>
                    <a:pt x="808" y="657"/>
                  </a:cubicBezTo>
                  <a:cubicBezTo>
                    <a:pt x="1025" y="657"/>
                    <a:pt x="1025" y="657"/>
                    <a:pt x="1025" y="657"/>
                  </a:cubicBezTo>
                  <a:cubicBezTo>
                    <a:pt x="1025" y="140"/>
                    <a:pt x="1025" y="140"/>
                    <a:pt x="1025" y="140"/>
                  </a:cubicBezTo>
                  <a:cubicBezTo>
                    <a:pt x="1025" y="127"/>
                    <a:pt x="1019" y="117"/>
                    <a:pt x="1007" y="111"/>
                  </a:cubicBezTo>
                  <a:cubicBezTo>
                    <a:pt x="996" y="106"/>
                    <a:pt x="983" y="108"/>
                    <a:pt x="974" y="116"/>
                  </a:cubicBezTo>
                  <a:cubicBezTo>
                    <a:pt x="587" y="432"/>
                    <a:pt x="587" y="432"/>
                    <a:pt x="587" y="432"/>
                  </a:cubicBezTo>
                  <a:cubicBezTo>
                    <a:pt x="549" y="464"/>
                    <a:pt x="494" y="464"/>
                    <a:pt x="456" y="431"/>
                  </a:cubicBezTo>
                  <a:cubicBezTo>
                    <a:pt x="22" y="88"/>
                    <a:pt x="22" y="88"/>
                    <a:pt x="22" y="88"/>
                  </a:cubicBezTo>
                  <a:cubicBezTo>
                    <a:pt x="5" y="74"/>
                    <a:pt x="0" y="52"/>
                    <a:pt x="7" y="33"/>
                  </a:cubicBezTo>
                  <a:cubicBezTo>
                    <a:pt x="15" y="13"/>
                    <a:pt x="33" y="0"/>
                    <a:pt x="54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0" y="0"/>
                    <a:pt x="1044" y="4"/>
                    <a:pt x="1044" y="9"/>
                  </a:cubicBezTo>
                  <a:cubicBezTo>
                    <a:pt x="1044" y="15"/>
                    <a:pt x="1040" y="19"/>
                    <a:pt x="1035" y="19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38" y="19"/>
                    <a:pt x="28" y="29"/>
                    <a:pt x="24" y="39"/>
                  </a:cubicBezTo>
                  <a:cubicBezTo>
                    <a:pt x="21" y="49"/>
                    <a:pt x="21" y="63"/>
                    <a:pt x="33" y="74"/>
                  </a:cubicBezTo>
                  <a:cubicBezTo>
                    <a:pt x="468" y="417"/>
                    <a:pt x="468" y="417"/>
                    <a:pt x="468" y="417"/>
                  </a:cubicBezTo>
                  <a:cubicBezTo>
                    <a:pt x="499" y="444"/>
                    <a:pt x="544" y="444"/>
                    <a:pt x="575" y="418"/>
                  </a:cubicBezTo>
                  <a:cubicBezTo>
                    <a:pt x="962" y="102"/>
                    <a:pt x="962" y="102"/>
                    <a:pt x="962" y="102"/>
                  </a:cubicBezTo>
                  <a:cubicBezTo>
                    <a:pt x="977" y="89"/>
                    <a:pt x="997" y="86"/>
                    <a:pt x="1015" y="95"/>
                  </a:cubicBezTo>
                  <a:cubicBezTo>
                    <a:pt x="1033" y="103"/>
                    <a:pt x="1044" y="120"/>
                    <a:pt x="1044" y="140"/>
                  </a:cubicBezTo>
                  <a:cubicBezTo>
                    <a:pt x="1044" y="666"/>
                    <a:pt x="1044" y="666"/>
                    <a:pt x="1044" y="666"/>
                  </a:cubicBezTo>
                  <a:cubicBezTo>
                    <a:pt x="1044" y="672"/>
                    <a:pt x="1040" y="676"/>
                    <a:pt x="1035" y="6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3" name="Freeform 894"/>
            <p:cNvSpPr>
              <a:spLocks/>
            </p:cNvSpPr>
            <p:nvPr/>
          </p:nvSpPr>
          <p:spPr bwMode="auto">
            <a:xfrm>
              <a:off x="-13736638" y="-19631025"/>
              <a:ext cx="2490788" cy="1995488"/>
            </a:xfrm>
            <a:custGeom>
              <a:avLst/>
              <a:gdLst>
                <a:gd name="T0" fmla="*/ 655 w 664"/>
                <a:gd name="T1" fmla="*/ 532 h 532"/>
                <a:gd name="T2" fmla="*/ 9 w 664"/>
                <a:gd name="T3" fmla="*/ 532 h 532"/>
                <a:gd name="T4" fmla="*/ 0 w 664"/>
                <a:gd name="T5" fmla="*/ 522 h 532"/>
                <a:gd name="T6" fmla="*/ 0 w 664"/>
                <a:gd name="T7" fmla="*/ 9 h 532"/>
                <a:gd name="T8" fmla="*/ 9 w 664"/>
                <a:gd name="T9" fmla="*/ 0 h 532"/>
                <a:gd name="T10" fmla="*/ 19 w 664"/>
                <a:gd name="T11" fmla="*/ 9 h 532"/>
                <a:gd name="T12" fmla="*/ 19 w 664"/>
                <a:gd name="T13" fmla="*/ 513 h 532"/>
                <a:gd name="T14" fmla="*/ 655 w 664"/>
                <a:gd name="T15" fmla="*/ 513 h 532"/>
                <a:gd name="T16" fmla="*/ 664 w 664"/>
                <a:gd name="T17" fmla="*/ 522 h 532"/>
                <a:gd name="T18" fmla="*/ 655 w 664"/>
                <a:gd name="T19" fmla="*/ 53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4" h="532">
                  <a:moveTo>
                    <a:pt x="655" y="532"/>
                  </a:moveTo>
                  <a:cubicBezTo>
                    <a:pt x="9" y="532"/>
                    <a:pt x="9" y="532"/>
                    <a:pt x="9" y="532"/>
                  </a:cubicBezTo>
                  <a:cubicBezTo>
                    <a:pt x="4" y="532"/>
                    <a:pt x="0" y="528"/>
                    <a:pt x="0" y="52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513"/>
                    <a:pt x="19" y="513"/>
                    <a:pt x="19" y="513"/>
                  </a:cubicBezTo>
                  <a:cubicBezTo>
                    <a:pt x="655" y="513"/>
                    <a:pt x="655" y="513"/>
                    <a:pt x="655" y="513"/>
                  </a:cubicBezTo>
                  <a:cubicBezTo>
                    <a:pt x="660" y="513"/>
                    <a:pt x="664" y="517"/>
                    <a:pt x="664" y="522"/>
                  </a:cubicBezTo>
                  <a:cubicBezTo>
                    <a:pt x="664" y="528"/>
                    <a:pt x="660" y="532"/>
                    <a:pt x="655" y="5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4" name="Freeform 895"/>
            <p:cNvSpPr>
              <a:spLocks noEditPoints="1"/>
            </p:cNvSpPr>
            <p:nvPr/>
          </p:nvSpPr>
          <p:spPr bwMode="auto">
            <a:xfrm>
              <a:off x="-11314113" y="-18257838"/>
              <a:ext cx="866775" cy="1162050"/>
            </a:xfrm>
            <a:custGeom>
              <a:avLst/>
              <a:gdLst>
                <a:gd name="T0" fmla="*/ 9 w 231"/>
                <a:gd name="T1" fmla="*/ 310 h 310"/>
                <a:gd name="T2" fmla="*/ 4 w 231"/>
                <a:gd name="T3" fmla="*/ 308 h 310"/>
                <a:gd name="T4" fmla="*/ 0 w 231"/>
                <a:gd name="T5" fmla="*/ 300 h 310"/>
                <a:gd name="T6" fmla="*/ 2 w 231"/>
                <a:gd name="T7" fmla="*/ 10 h 310"/>
                <a:gd name="T8" fmla="*/ 8 w 231"/>
                <a:gd name="T9" fmla="*/ 1 h 310"/>
                <a:gd name="T10" fmla="*/ 18 w 231"/>
                <a:gd name="T11" fmla="*/ 3 h 310"/>
                <a:gd name="T12" fmla="*/ 228 w 231"/>
                <a:gd name="T13" fmla="*/ 207 h 310"/>
                <a:gd name="T14" fmla="*/ 231 w 231"/>
                <a:gd name="T15" fmla="*/ 215 h 310"/>
                <a:gd name="T16" fmla="*/ 225 w 231"/>
                <a:gd name="T17" fmla="*/ 222 h 310"/>
                <a:gd name="T18" fmla="*/ 12 w 231"/>
                <a:gd name="T19" fmla="*/ 309 h 310"/>
                <a:gd name="T20" fmla="*/ 9 w 231"/>
                <a:gd name="T21" fmla="*/ 310 h 310"/>
                <a:gd name="T22" fmla="*/ 20 w 231"/>
                <a:gd name="T23" fmla="*/ 31 h 310"/>
                <a:gd name="T24" fmla="*/ 18 w 231"/>
                <a:gd name="T25" fmla="*/ 287 h 310"/>
                <a:gd name="T26" fmla="*/ 205 w 231"/>
                <a:gd name="T27" fmla="*/ 211 h 310"/>
                <a:gd name="T28" fmla="*/ 20 w 231"/>
                <a:gd name="T29" fmla="*/ 31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1" h="310">
                  <a:moveTo>
                    <a:pt x="9" y="310"/>
                  </a:moveTo>
                  <a:cubicBezTo>
                    <a:pt x="7" y="310"/>
                    <a:pt x="5" y="309"/>
                    <a:pt x="4" y="308"/>
                  </a:cubicBezTo>
                  <a:cubicBezTo>
                    <a:pt x="1" y="306"/>
                    <a:pt x="0" y="303"/>
                    <a:pt x="0" y="30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6"/>
                    <a:pt x="4" y="3"/>
                    <a:pt x="8" y="1"/>
                  </a:cubicBezTo>
                  <a:cubicBezTo>
                    <a:pt x="11" y="0"/>
                    <a:pt x="15" y="1"/>
                    <a:pt x="18" y="3"/>
                  </a:cubicBezTo>
                  <a:cubicBezTo>
                    <a:pt x="228" y="207"/>
                    <a:pt x="228" y="207"/>
                    <a:pt x="228" y="207"/>
                  </a:cubicBezTo>
                  <a:cubicBezTo>
                    <a:pt x="230" y="209"/>
                    <a:pt x="231" y="212"/>
                    <a:pt x="231" y="215"/>
                  </a:cubicBezTo>
                  <a:cubicBezTo>
                    <a:pt x="230" y="218"/>
                    <a:pt x="228" y="221"/>
                    <a:pt x="225" y="222"/>
                  </a:cubicBezTo>
                  <a:cubicBezTo>
                    <a:pt x="12" y="309"/>
                    <a:pt x="12" y="309"/>
                    <a:pt x="12" y="309"/>
                  </a:cubicBezTo>
                  <a:cubicBezTo>
                    <a:pt x="11" y="309"/>
                    <a:pt x="10" y="310"/>
                    <a:pt x="9" y="310"/>
                  </a:cubicBezTo>
                  <a:close/>
                  <a:moveTo>
                    <a:pt x="20" y="31"/>
                  </a:moveTo>
                  <a:cubicBezTo>
                    <a:pt x="18" y="287"/>
                    <a:pt x="18" y="287"/>
                    <a:pt x="18" y="287"/>
                  </a:cubicBezTo>
                  <a:cubicBezTo>
                    <a:pt x="205" y="211"/>
                    <a:pt x="205" y="211"/>
                    <a:pt x="205" y="211"/>
                  </a:cubicBezTo>
                  <a:lnTo>
                    <a:pt x="20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5" name="Freeform 896"/>
            <p:cNvSpPr>
              <a:spLocks/>
            </p:cNvSpPr>
            <p:nvPr/>
          </p:nvSpPr>
          <p:spPr bwMode="auto">
            <a:xfrm>
              <a:off x="-10904538" y="-17335500"/>
              <a:ext cx="269875" cy="525463"/>
            </a:xfrm>
            <a:custGeom>
              <a:avLst/>
              <a:gdLst>
                <a:gd name="T0" fmla="*/ 62 w 72"/>
                <a:gd name="T1" fmla="*/ 140 h 140"/>
                <a:gd name="T2" fmla="*/ 53 w 72"/>
                <a:gd name="T3" fmla="*/ 134 h 140"/>
                <a:gd name="T4" fmla="*/ 2 w 72"/>
                <a:gd name="T5" fmla="*/ 14 h 140"/>
                <a:gd name="T6" fmla="*/ 6 w 72"/>
                <a:gd name="T7" fmla="*/ 2 h 140"/>
                <a:gd name="T8" fmla="*/ 18 w 72"/>
                <a:gd name="T9" fmla="*/ 7 h 140"/>
                <a:gd name="T10" fmla="*/ 70 w 72"/>
                <a:gd name="T11" fmla="*/ 127 h 140"/>
                <a:gd name="T12" fmla="*/ 65 w 72"/>
                <a:gd name="T13" fmla="*/ 139 h 140"/>
                <a:gd name="T14" fmla="*/ 62 w 72"/>
                <a:gd name="T15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40">
                  <a:moveTo>
                    <a:pt x="62" y="140"/>
                  </a:moveTo>
                  <a:cubicBezTo>
                    <a:pt x="58" y="140"/>
                    <a:pt x="55" y="137"/>
                    <a:pt x="53" y="13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9"/>
                    <a:pt x="2" y="4"/>
                    <a:pt x="6" y="2"/>
                  </a:cubicBezTo>
                  <a:cubicBezTo>
                    <a:pt x="11" y="0"/>
                    <a:pt x="16" y="2"/>
                    <a:pt x="18" y="7"/>
                  </a:cubicBezTo>
                  <a:cubicBezTo>
                    <a:pt x="70" y="127"/>
                    <a:pt x="70" y="127"/>
                    <a:pt x="70" y="127"/>
                  </a:cubicBezTo>
                  <a:cubicBezTo>
                    <a:pt x="72" y="131"/>
                    <a:pt x="70" y="137"/>
                    <a:pt x="65" y="139"/>
                  </a:cubicBezTo>
                  <a:cubicBezTo>
                    <a:pt x="64" y="139"/>
                    <a:pt x="63" y="140"/>
                    <a:pt x="62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26" name="Freeform 947"/>
          <p:cNvSpPr>
            <a:spLocks/>
          </p:cNvSpPr>
          <p:nvPr/>
        </p:nvSpPr>
        <p:spPr bwMode="auto">
          <a:xfrm>
            <a:off x="8091511" y="2412028"/>
            <a:ext cx="1449498" cy="1044508"/>
          </a:xfrm>
          <a:custGeom>
            <a:avLst/>
            <a:gdLst>
              <a:gd name="T0" fmla="*/ 522 w 1044"/>
              <a:gd name="T1" fmla="*/ 752 h 752"/>
              <a:gd name="T2" fmla="*/ 521 w 1044"/>
              <a:gd name="T3" fmla="*/ 752 h 752"/>
              <a:gd name="T4" fmla="*/ 513 w 1044"/>
              <a:gd name="T5" fmla="*/ 744 h 752"/>
              <a:gd name="T6" fmla="*/ 445 w 1044"/>
              <a:gd name="T7" fmla="*/ 63 h 752"/>
              <a:gd name="T8" fmla="*/ 384 w 1044"/>
              <a:gd name="T9" fmla="*/ 305 h 752"/>
              <a:gd name="T10" fmla="*/ 375 w 1044"/>
              <a:gd name="T11" fmla="*/ 312 h 752"/>
              <a:gd name="T12" fmla="*/ 9 w 1044"/>
              <a:gd name="T13" fmla="*/ 312 h 752"/>
              <a:gd name="T14" fmla="*/ 0 w 1044"/>
              <a:gd name="T15" fmla="*/ 303 h 752"/>
              <a:gd name="T16" fmla="*/ 9 w 1044"/>
              <a:gd name="T17" fmla="*/ 294 h 752"/>
              <a:gd name="T18" fmla="*/ 368 w 1044"/>
              <a:gd name="T19" fmla="*/ 294 h 752"/>
              <a:gd name="T20" fmla="*/ 440 w 1044"/>
              <a:gd name="T21" fmla="*/ 7 h 752"/>
              <a:gd name="T22" fmla="*/ 449 w 1044"/>
              <a:gd name="T23" fmla="*/ 1 h 752"/>
              <a:gd name="T24" fmla="*/ 458 w 1044"/>
              <a:gd name="T25" fmla="*/ 9 h 752"/>
              <a:gd name="T26" fmla="*/ 526 w 1044"/>
              <a:gd name="T27" fmla="*/ 693 h 752"/>
              <a:gd name="T28" fmla="*/ 623 w 1044"/>
              <a:gd name="T29" fmla="*/ 337 h 752"/>
              <a:gd name="T30" fmla="*/ 632 w 1044"/>
              <a:gd name="T31" fmla="*/ 330 h 752"/>
              <a:gd name="T32" fmla="*/ 1035 w 1044"/>
              <a:gd name="T33" fmla="*/ 330 h 752"/>
              <a:gd name="T34" fmla="*/ 1044 w 1044"/>
              <a:gd name="T35" fmla="*/ 340 h 752"/>
              <a:gd name="T36" fmla="*/ 1035 w 1044"/>
              <a:gd name="T37" fmla="*/ 349 h 752"/>
              <a:gd name="T38" fmla="*/ 639 w 1044"/>
              <a:gd name="T39" fmla="*/ 349 h 752"/>
              <a:gd name="T40" fmla="*/ 531 w 1044"/>
              <a:gd name="T41" fmla="*/ 745 h 752"/>
              <a:gd name="T42" fmla="*/ 522 w 1044"/>
              <a:gd name="T43" fmla="*/ 752 h 7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44" h="752">
                <a:moveTo>
                  <a:pt x="522" y="752"/>
                </a:moveTo>
                <a:cubicBezTo>
                  <a:pt x="522" y="752"/>
                  <a:pt x="521" y="752"/>
                  <a:pt x="521" y="752"/>
                </a:cubicBezTo>
                <a:cubicBezTo>
                  <a:pt x="517" y="751"/>
                  <a:pt x="513" y="748"/>
                  <a:pt x="513" y="744"/>
                </a:cubicBezTo>
                <a:cubicBezTo>
                  <a:pt x="445" y="63"/>
                  <a:pt x="445" y="63"/>
                  <a:pt x="445" y="63"/>
                </a:cubicBezTo>
                <a:cubicBezTo>
                  <a:pt x="384" y="305"/>
                  <a:pt x="384" y="305"/>
                  <a:pt x="384" y="305"/>
                </a:cubicBezTo>
                <a:cubicBezTo>
                  <a:pt x="383" y="309"/>
                  <a:pt x="379" y="312"/>
                  <a:pt x="375" y="312"/>
                </a:cubicBezTo>
                <a:cubicBezTo>
                  <a:pt x="9" y="312"/>
                  <a:pt x="9" y="312"/>
                  <a:pt x="9" y="312"/>
                </a:cubicBezTo>
                <a:cubicBezTo>
                  <a:pt x="4" y="312"/>
                  <a:pt x="0" y="308"/>
                  <a:pt x="0" y="303"/>
                </a:cubicBezTo>
                <a:cubicBezTo>
                  <a:pt x="0" y="298"/>
                  <a:pt x="4" y="294"/>
                  <a:pt x="9" y="294"/>
                </a:cubicBezTo>
                <a:cubicBezTo>
                  <a:pt x="368" y="294"/>
                  <a:pt x="368" y="294"/>
                  <a:pt x="368" y="294"/>
                </a:cubicBezTo>
                <a:cubicBezTo>
                  <a:pt x="440" y="7"/>
                  <a:pt x="440" y="7"/>
                  <a:pt x="440" y="7"/>
                </a:cubicBezTo>
                <a:cubicBezTo>
                  <a:pt x="441" y="3"/>
                  <a:pt x="445" y="0"/>
                  <a:pt x="449" y="1"/>
                </a:cubicBezTo>
                <a:cubicBezTo>
                  <a:pt x="454" y="1"/>
                  <a:pt x="457" y="4"/>
                  <a:pt x="458" y="9"/>
                </a:cubicBezTo>
                <a:cubicBezTo>
                  <a:pt x="526" y="693"/>
                  <a:pt x="526" y="693"/>
                  <a:pt x="526" y="693"/>
                </a:cubicBezTo>
                <a:cubicBezTo>
                  <a:pt x="623" y="337"/>
                  <a:pt x="623" y="337"/>
                  <a:pt x="623" y="337"/>
                </a:cubicBezTo>
                <a:cubicBezTo>
                  <a:pt x="624" y="333"/>
                  <a:pt x="628" y="330"/>
                  <a:pt x="632" y="330"/>
                </a:cubicBezTo>
                <a:cubicBezTo>
                  <a:pt x="1035" y="330"/>
                  <a:pt x="1035" y="330"/>
                  <a:pt x="1035" y="330"/>
                </a:cubicBezTo>
                <a:cubicBezTo>
                  <a:pt x="1040" y="330"/>
                  <a:pt x="1044" y="334"/>
                  <a:pt x="1044" y="340"/>
                </a:cubicBezTo>
                <a:cubicBezTo>
                  <a:pt x="1044" y="345"/>
                  <a:pt x="1040" y="349"/>
                  <a:pt x="1035" y="349"/>
                </a:cubicBezTo>
                <a:cubicBezTo>
                  <a:pt x="639" y="349"/>
                  <a:pt x="639" y="349"/>
                  <a:pt x="639" y="349"/>
                </a:cubicBezTo>
                <a:cubicBezTo>
                  <a:pt x="531" y="745"/>
                  <a:pt x="531" y="745"/>
                  <a:pt x="531" y="745"/>
                </a:cubicBezTo>
                <a:cubicBezTo>
                  <a:pt x="530" y="749"/>
                  <a:pt x="526" y="752"/>
                  <a:pt x="522" y="75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43" name="Group 1142"/>
          <p:cNvGrpSpPr/>
          <p:nvPr/>
        </p:nvGrpSpPr>
        <p:grpSpPr>
          <a:xfrm>
            <a:off x="583260" y="2341011"/>
            <a:ext cx="941057" cy="1247297"/>
            <a:chOff x="-12911138" y="-15235238"/>
            <a:chExt cx="2541588" cy="3368676"/>
          </a:xfrm>
          <a:solidFill>
            <a:schemeClr val="tx1"/>
          </a:solidFill>
        </p:grpSpPr>
        <p:sp>
          <p:nvSpPr>
            <p:cNvPr id="846" name="Freeform 1027"/>
            <p:cNvSpPr>
              <a:spLocks/>
            </p:cNvSpPr>
            <p:nvPr/>
          </p:nvSpPr>
          <p:spPr bwMode="auto">
            <a:xfrm>
              <a:off x="-12911138" y="-13858875"/>
              <a:ext cx="2541588" cy="1992313"/>
            </a:xfrm>
            <a:custGeom>
              <a:avLst/>
              <a:gdLst>
                <a:gd name="T0" fmla="*/ 669 w 678"/>
                <a:gd name="T1" fmla="*/ 531 h 531"/>
                <a:gd name="T2" fmla="*/ 660 w 678"/>
                <a:gd name="T3" fmla="*/ 522 h 531"/>
                <a:gd name="T4" fmla="*/ 660 w 678"/>
                <a:gd name="T5" fmla="*/ 257 h 531"/>
                <a:gd name="T6" fmla="*/ 430 w 678"/>
                <a:gd name="T7" fmla="*/ 18 h 531"/>
                <a:gd name="T8" fmla="*/ 250 w 678"/>
                <a:gd name="T9" fmla="*/ 18 h 531"/>
                <a:gd name="T10" fmla="*/ 18 w 678"/>
                <a:gd name="T11" fmla="*/ 257 h 531"/>
                <a:gd name="T12" fmla="*/ 18 w 678"/>
                <a:gd name="T13" fmla="*/ 522 h 531"/>
                <a:gd name="T14" fmla="*/ 9 w 678"/>
                <a:gd name="T15" fmla="*/ 531 h 531"/>
                <a:gd name="T16" fmla="*/ 0 w 678"/>
                <a:gd name="T17" fmla="*/ 522 h 531"/>
                <a:gd name="T18" fmla="*/ 0 w 678"/>
                <a:gd name="T19" fmla="*/ 257 h 531"/>
                <a:gd name="T20" fmla="*/ 250 w 678"/>
                <a:gd name="T21" fmla="*/ 0 h 531"/>
                <a:gd name="T22" fmla="*/ 430 w 678"/>
                <a:gd name="T23" fmla="*/ 0 h 531"/>
                <a:gd name="T24" fmla="*/ 678 w 678"/>
                <a:gd name="T25" fmla="*/ 257 h 531"/>
                <a:gd name="T26" fmla="*/ 678 w 678"/>
                <a:gd name="T27" fmla="*/ 522 h 531"/>
                <a:gd name="T28" fmla="*/ 669 w 678"/>
                <a:gd name="T29" fmla="*/ 53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8" h="531">
                  <a:moveTo>
                    <a:pt x="669" y="531"/>
                  </a:moveTo>
                  <a:cubicBezTo>
                    <a:pt x="664" y="531"/>
                    <a:pt x="660" y="527"/>
                    <a:pt x="660" y="522"/>
                  </a:cubicBezTo>
                  <a:cubicBezTo>
                    <a:pt x="660" y="257"/>
                    <a:pt x="660" y="257"/>
                    <a:pt x="660" y="257"/>
                  </a:cubicBezTo>
                  <a:cubicBezTo>
                    <a:pt x="660" y="123"/>
                    <a:pt x="559" y="18"/>
                    <a:pt x="430" y="18"/>
                  </a:cubicBezTo>
                  <a:cubicBezTo>
                    <a:pt x="250" y="18"/>
                    <a:pt x="250" y="18"/>
                    <a:pt x="250" y="18"/>
                  </a:cubicBezTo>
                  <a:cubicBezTo>
                    <a:pt x="120" y="18"/>
                    <a:pt x="18" y="123"/>
                    <a:pt x="18" y="257"/>
                  </a:cubicBezTo>
                  <a:cubicBezTo>
                    <a:pt x="18" y="522"/>
                    <a:pt x="18" y="522"/>
                    <a:pt x="18" y="522"/>
                  </a:cubicBezTo>
                  <a:cubicBezTo>
                    <a:pt x="18" y="527"/>
                    <a:pt x="14" y="531"/>
                    <a:pt x="9" y="531"/>
                  </a:cubicBezTo>
                  <a:cubicBezTo>
                    <a:pt x="4" y="531"/>
                    <a:pt x="0" y="527"/>
                    <a:pt x="0" y="522"/>
                  </a:cubicBezTo>
                  <a:cubicBezTo>
                    <a:pt x="0" y="257"/>
                    <a:pt x="0" y="257"/>
                    <a:pt x="0" y="257"/>
                  </a:cubicBezTo>
                  <a:cubicBezTo>
                    <a:pt x="0" y="113"/>
                    <a:pt x="110" y="0"/>
                    <a:pt x="250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569" y="0"/>
                    <a:pt x="678" y="113"/>
                    <a:pt x="678" y="257"/>
                  </a:cubicBezTo>
                  <a:cubicBezTo>
                    <a:pt x="678" y="522"/>
                    <a:pt x="678" y="522"/>
                    <a:pt x="678" y="522"/>
                  </a:cubicBezTo>
                  <a:cubicBezTo>
                    <a:pt x="678" y="527"/>
                    <a:pt x="674" y="531"/>
                    <a:pt x="669" y="5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7" name="Freeform 1028"/>
            <p:cNvSpPr>
              <a:spLocks noEditPoints="1"/>
            </p:cNvSpPr>
            <p:nvPr/>
          </p:nvSpPr>
          <p:spPr bwMode="auto">
            <a:xfrm>
              <a:off x="-12360275" y="-15235238"/>
              <a:ext cx="1443038" cy="1444625"/>
            </a:xfrm>
            <a:custGeom>
              <a:avLst/>
              <a:gdLst>
                <a:gd name="T0" fmla="*/ 192 w 385"/>
                <a:gd name="T1" fmla="*/ 385 h 385"/>
                <a:gd name="T2" fmla="*/ 0 w 385"/>
                <a:gd name="T3" fmla="*/ 193 h 385"/>
                <a:gd name="T4" fmla="*/ 192 w 385"/>
                <a:gd name="T5" fmla="*/ 0 h 385"/>
                <a:gd name="T6" fmla="*/ 385 w 385"/>
                <a:gd name="T7" fmla="*/ 193 h 385"/>
                <a:gd name="T8" fmla="*/ 192 w 385"/>
                <a:gd name="T9" fmla="*/ 385 h 385"/>
                <a:gd name="T10" fmla="*/ 192 w 385"/>
                <a:gd name="T11" fmla="*/ 19 h 385"/>
                <a:gd name="T12" fmla="*/ 18 w 385"/>
                <a:gd name="T13" fmla="*/ 193 h 385"/>
                <a:gd name="T14" fmla="*/ 192 w 385"/>
                <a:gd name="T15" fmla="*/ 367 h 385"/>
                <a:gd name="T16" fmla="*/ 366 w 385"/>
                <a:gd name="T17" fmla="*/ 193 h 385"/>
                <a:gd name="T18" fmla="*/ 192 w 385"/>
                <a:gd name="T19" fmla="*/ 1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5" h="385">
                  <a:moveTo>
                    <a:pt x="192" y="385"/>
                  </a:moveTo>
                  <a:cubicBezTo>
                    <a:pt x="86" y="385"/>
                    <a:pt x="0" y="299"/>
                    <a:pt x="0" y="193"/>
                  </a:cubicBezTo>
                  <a:cubicBezTo>
                    <a:pt x="0" y="87"/>
                    <a:pt x="86" y="0"/>
                    <a:pt x="192" y="0"/>
                  </a:cubicBezTo>
                  <a:cubicBezTo>
                    <a:pt x="298" y="0"/>
                    <a:pt x="385" y="87"/>
                    <a:pt x="385" y="193"/>
                  </a:cubicBezTo>
                  <a:cubicBezTo>
                    <a:pt x="385" y="299"/>
                    <a:pt x="298" y="385"/>
                    <a:pt x="192" y="385"/>
                  </a:cubicBezTo>
                  <a:close/>
                  <a:moveTo>
                    <a:pt x="192" y="19"/>
                  </a:moveTo>
                  <a:cubicBezTo>
                    <a:pt x="96" y="19"/>
                    <a:pt x="18" y="97"/>
                    <a:pt x="18" y="193"/>
                  </a:cubicBezTo>
                  <a:cubicBezTo>
                    <a:pt x="18" y="289"/>
                    <a:pt x="96" y="367"/>
                    <a:pt x="192" y="367"/>
                  </a:cubicBezTo>
                  <a:cubicBezTo>
                    <a:pt x="288" y="367"/>
                    <a:pt x="366" y="289"/>
                    <a:pt x="366" y="193"/>
                  </a:cubicBezTo>
                  <a:cubicBezTo>
                    <a:pt x="366" y="97"/>
                    <a:pt x="288" y="19"/>
                    <a:pt x="19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44" name="Group 1143"/>
          <p:cNvGrpSpPr/>
          <p:nvPr/>
        </p:nvGrpSpPr>
        <p:grpSpPr>
          <a:xfrm>
            <a:off x="2476168" y="2310339"/>
            <a:ext cx="1296084" cy="1247297"/>
            <a:chOff x="-8374063" y="-15235238"/>
            <a:chExt cx="3500438" cy="3368675"/>
          </a:xfrm>
          <a:solidFill>
            <a:schemeClr val="tx1"/>
          </a:solidFill>
        </p:grpSpPr>
        <p:sp>
          <p:nvSpPr>
            <p:cNvPr id="848" name="Freeform 1029"/>
            <p:cNvSpPr>
              <a:spLocks/>
            </p:cNvSpPr>
            <p:nvPr/>
          </p:nvSpPr>
          <p:spPr bwMode="auto">
            <a:xfrm>
              <a:off x="-8374063" y="-13996988"/>
              <a:ext cx="1098550" cy="1582738"/>
            </a:xfrm>
            <a:custGeom>
              <a:avLst/>
              <a:gdLst>
                <a:gd name="T0" fmla="*/ 10 w 293"/>
                <a:gd name="T1" fmla="*/ 422 h 422"/>
                <a:gd name="T2" fmla="*/ 0 w 293"/>
                <a:gd name="T3" fmla="*/ 413 h 422"/>
                <a:gd name="T4" fmla="*/ 0 w 293"/>
                <a:gd name="T5" fmla="*/ 211 h 422"/>
                <a:gd name="T6" fmla="*/ 210 w 293"/>
                <a:gd name="T7" fmla="*/ 0 h 422"/>
                <a:gd name="T8" fmla="*/ 284 w 293"/>
                <a:gd name="T9" fmla="*/ 0 h 422"/>
                <a:gd name="T10" fmla="*/ 293 w 293"/>
                <a:gd name="T11" fmla="*/ 9 h 422"/>
                <a:gd name="T12" fmla="*/ 284 w 293"/>
                <a:gd name="T13" fmla="*/ 18 h 422"/>
                <a:gd name="T14" fmla="*/ 210 w 293"/>
                <a:gd name="T15" fmla="*/ 18 h 422"/>
                <a:gd name="T16" fmla="*/ 19 w 293"/>
                <a:gd name="T17" fmla="*/ 211 h 422"/>
                <a:gd name="T18" fmla="*/ 19 w 293"/>
                <a:gd name="T19" fmla="*/ 413 h 422"/>
                <a:gd name="T20" fmla="*/ 10 w 293"/>
                <a:gd name="T21" fmla="*/ 42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3" h="422">
                  <a:moveTo>
                    <a:pt x="10" y="422"/>
                  </a:moveTo>
                  <a:cubicBezTo>
                    <a:pt x="5" y="422"/>
                    <a:pt x="0" y="418"/>
                    <a:pt x="0" y="413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93"/>
                    <a:pt x="93" y="0"/>
                    <a:pt x="210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9" y="0"/>
                    <a:pt x="293" y="4"/>
                    <a:pt x="293" y="9"/>
                  </a:cubicBezTo>
                  <a:cubicBezTo>
                    <a:pt x="293" y="14"/>
                    <a:pt x="289" y="18"/>
                    <a:pt x="284" y="18"/>
                  </a:cubicBezTo>
                  <a:cubicBezTo>
                    <a:pt x="210" y="18"/>
                    <a:pt x="210" y="18"/>
                    <a:pt x="210" y="18"/>
                  </a:cubicBezTo>
                  <a:cubicBezTo>
                    <a:pt x="103" y="18"/>
                    <a:pt x="19" y="103"/>
                    <a:pt x="19" y="211"/>
                  </a:cubicBezTo>
                  <a:cubicBezTo>
                    <a:pt x="19" y="413"/>
                    <a:pt x="19" y="413"/>
                    <a:pt x="19" y="413"/>
                  </a:cubicBezTo>
                  <a:cubicBezTo>
                    <a:pt x="19" y="418"/>
                    <a:pt x="15" y="422"/>
                    <a:pt x="10" y="4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9" name="Freeform 1030"/>
            <p:cNvSpPr>
              <a:spLocks/>
            </p:cNvSpPr>
            <p:nvPr/>
          </p:nvSpPr>
          <p:spPr bwMode="auto">
            <a:xfrm>
              <a:off x="-7000875" y="-13311188"/>
              <a:ext cx="2127250" cy="1444625"/>
            </a:xfrm>
            <a:custGeom>
              <a:avLst/>
              <a:gdLst>
                <a:gd name="T0" fmla="*/ 558 w 567"/>
                <a:gd name="T1" fmla="*/ 385 h 385"/>
                <a:gd name="T2" fmla="*/ 549 w 567"/>
                <a:gd name="T3" fmla="*/ 376 h 385"/>
                <a:gd name="T4" fmla="*/ 549 w 567"/>
                <a:gd name="T5" fmla="*/ 211 h 385"/>
                <a:gd name="T6" fmla="*/ 360 w 567"/>
                <a:gd name="T7" fmla="*/ 19 h 385"/>
                <a:gd name="T8" fmla="*/ 210 w 567"/>
                <a:gd name="T9" fmla="*/ 19 h 385"/>
                <a:gd name="T10" fmla="*/ 19 w 567"/>
                <a:gd name="T11" fmla="*/ 211 h 385"/>
                <a:gd name="T12" fmla="*/ 19 w 567"/>
                <a:gd name="T13" fmla="*/ 376 h 385"/>
                <a:gd name="T14" fmla="*/ 9 w 567"/>
                <a:gd name="T15" fmla="*/ 385 h 385"/>
                <a:gd name="T16" fmla="*/ 0 w 567"/>
                <a:gd name="T17" fmla="*/ 376 h 385"/>
                <a:gd name="T18" fmla="*/ 0 w 567"/>
                <a:gd name="T19" fmla="*/ 211 h 385"/>
                <a:gd name="T20" fmla="*/ 210 w 567"/>
                <a:gd name="T21" fmla="*/ 0 h 385"/>
                <a:gd name="T22" fmla="*/ 360 w 567"/>
                <a:gd name="T23" fmla="*/ 0 h 385"/>
                <a:gd name="T24" fmla="*/ 567 w 567"/>
                <a:gd name="T25" fmla="*/ 211 h 385"/>
                <a:gd name="T26" fmla="*/ 567 w 567"/>
                <a:gd name="T27" fmla="*/ 376 h 385"/>
                <a:gd name="T28" fmla="*/ 558 w 567"/>
                <a:gd name="T29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67" h="385">
                  <a:moveTo>
                    <a:pt x="558" y="385"/>
                  </a:moveTo>
                  <a:cubicBezTo>
                    <a:pt x="553" y="385"/>
                    <a:pt x="549" y="381"/>
                    <a:pt x="549" y="376"/>
                  </a:cubicBezTo>
                  <a:cubicBezTo>
                    <a:pt x="549" y="211"/>
                    <a:pt x="549" y="211"/>
                    <a:pt x="549" y="211"/>
                  </a:cubicBezTo>
                  <a:cubicBezTo>
                    <a:pt x="549" y="103"/>
                    <a:pt x="466" y="19"/>
                    <a:pt x="360" y="19"/>
                  </a:cubicBezTo>
                  <a:cubicBezTo>
                    <a:pt x="210" y="19"/>
                    <a:pt x="210" y="19"/>
                    <a:pt x="210" y="19"/>
                  </a:cubicBezTo>
                  <a:cubicBezTo>
                    <a:pt x="103" y="19"/>
                    <a:pt x="19" y="103"/>
                    <a:pt x="19" y="211"/>
                  </a:cubicBezTo>
                  <a:cubicBezTo>
                    <a:pt x="19" y="376"/>
                    <a:pt x="19" y="376"/>
                    <a:pt x="19" y="376"/>
                  </a:cubicBezTo>
                  <a:cubicBezTo>
                    <a:pt x="19" y="381"/>
                    <a:pt x="14" y="385"/>
                    <a:pt x="9" y="385"/>
                  </a:cubicBezTo>
                  <a:cubicBezTo>
                    <a:pt x="4" y="385"/>
                    <a:pt x="0" y="381"/>
                    <a:pt x="0" y="376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93"/>
                    <a:pt x="92" y="0"/>
                    <a:pt x="21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476" y="0"/>
                    <a:pt x="567" y="93"/>
                    <a:pt x="567" y="211"/>
                  </a:cubicBezTo>
                  <a:cubicBezTo>
                    <a:pt x="567" y="376"/>
                    <a:pt x="567" y="376"/>
                    <a:pt x="567" y="376"/>
                  </a:cubicBezTo>
                  <a:cubicBezTo>
                    <a:pt x="567" y="381"/>
                    <a:pt x="563" y="385"/>
                    <a:pt x="558" y="3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0" name="Freeform 1031"/>
            <p:cNvSpPr>
              <a:spLocks noEditPoints="1"/>
            </p:cNvSpPr>
            <p:nvPr/>
          </p:nvSpPr>
          <p:spPr bwMode="auto">
            <a:xfrm>
              <a:off x="-7961313" y="-15235238"/>
              <a:ext cx="1304925" cy="1306513"/>
            </a:xfrm>
            <a:custGeom>
              <a:avLst/>
              <a:gdLst>
                <a:gd name="T0" fmla="*/ 174 w 348"/>
                <a:gd name="T1" fmla="*/ 348 h 348"/>
                <a:gd name="T2" fmla="*/ 0 w 348"/>
                <a:gd name="T3" fmla="*/ 174 h 348"/>
                <a:gd name="T4" fmla="*/ 174 w 348"/>
                <a:gd name="T5" fmla="*/ 0 h 348"/>
                <a:gd name="T6" fmla="*/ 348 w 348"/>
                <a:gd name="T7" fmla="*/ 174 h 348"/>
                <a:gd name="T8" fmla="*/ 174 w 348"/>
                <a:gd name="T9" fmla="*/ 348 h 348"/>
                <a:gd name="T10" fmla="*/ 174 w 348"/>
                <a:gd name="T11" fmla="*/ 19 h 348"/>
                <a:gd name="T12" fmla="*/ 18 w 348"/>
                <a:gd name="T13" fmla="*/ 174 h 348"/>
                <a:gd name="T14" fmla="*/ 174 w 348"/>
                <a:gd name="T15" fmla="*/ 330 h 348"/>
                <a:gd name="T16" fmla="*/ 330 w 348"/>
                <a:gd name="T17" fmla="*/ 174 h 348"/>
                <a:gd name="T18" fmla="*/ 174 w 348"/>
                <a:gd name="T19" fmla="*/ 19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8" h="348">
                  <a:moveTo>
                    <a:pt x="174" y="348"/>
                  </a:moveTo>
                  <a:cubicBezTo>
                    <a:pt x="78" y="348"/>
                    <a:pt x="0" y="270"/>
                    <a:pt x="0" y="174"/>
                  </a:cubicBezTo>
                  <a:cubicBezTo>
                    <a:pt x="0" y="78"/>
                    <a:pt x="78" y="0"/>
                    <a:pt x="174" y="0"/>
                  </a:cubicBezTo>
                  <a:cubicBezTo>
                    <a:pt x="270" y="0"/>
                    <a:pt x="348" y="78"/>
                    <a:pt x="348" y="174"/>
                  </a:cubicBezTo>
                  <a:cubicBezTo>
                    <a:pt x="348" y="270"/>
                    <a:pt x="270" y="348"/>
                    <a:pt x="174" y="348"/>
                  </a:cubicBezTo>
                  <a:close/>
                  <a:moveTo>
                    <a:pt x="174" y="19"/>
                  </a:moveTo>
                  <a:cubicBezTo>
                    <a:pt x="88" y="19"/>
                    <a:pt x="18" y="88"/>
                    <a:pt x="18" y="174"/>
                  </a:cubicBezTo>
                  <a:cubicBezTo>
                    <a:pt x="18" y="260"/>
                    <a:pt x="88" y="330"/>
                    <a:pt x="174" y="330"/>
                  </a:cubicBezTo>
                  <a:cubicBezTo>
                    <a:pt x="260" y="330"/>
                    <a:pt x="330" y="260"/>
                    <a:pt x="330" y="174"/>
                  </a:cubicBezTo>
                  <a:cubicBezTo>
                    <a:pt x="330" y="88"/>
                    <a:pt x="260" y="19"/>
                    <a:pt x="17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1" name="Freeform 1032"/>
            <p:cNvSpPr>
              <a:spLocks noEditPoints="1"/>
            </p:cNvSpPr>
            <p:nvPr/>
          </p:nvSpPr>
          <p:spPr bwMode="auto">
            <a:xfrm>
              <a:off x="-6588125" y="-14544675"/>
              <a:ext cx="1304925" cy="1304925"/>
            </a:xfrm>
            <a:custGeom>
              <a:avLst/>
              <a:gdLst>
                <a:gd name="T0" fmla="*/ 174 w 348"/>
                <a:gd name="T1" fmla="*/ 348 h 348"/>
                <a:gd name="T2" fmla="*/ 0 w 348"/>
                <a:gd name="T3" fmla="*/ 174 h 348"/>
                <a:gd name="T4" fmla="*/ 174 w 348"/>
                <a:gd name="T5" fmla="*/ 0 h 348"/>
                <a:gd name="T6" fmla="*/ 348 w 348"/>
                <a:gd name="T7" fmla="*/ 174 h 348"/>
                <a:gd name="T8" fmla="*/ 174 w 348"/>
                <a:gd name="T9" fmla="*/ 348 h 348"/>
                <a:gd name="T10" fmla="*/ 174 w 348"/>
                <a:gd name="T11" fmla="*/ 18 h 348"/>
                <a:gd name="T12" fmla="*/ 19 w 348"/>
                <a:gd name="T13" fmla="*/ 174 h 348"/>
                <a:gd name="T14" fmla="*/ 174 w 348"/>
                <a:gd name="T15" fmla="*/ 329 h 348"/>
                <a:gd name="T16" fmla="*/ 330 w 348"/>
                <a:gd name="T17" fmla="*/ 174 h 348"/>
                <a:gd name="T18" fmla="*/ 174 w 348"/>
                <a:gd name="T19" fmla="*/ 1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8" h="348">
                  <a:moveTo>
                    <a:pt x="174" y="348"/>
                  </a:moveTo>
                  <a:cubicBezTo>
                    <a:pt x="78" y="348"/>
                    <a:pt x="0" y="270"/>
                    <a:pt x="0" y="174"/>
                  </a:cubicBezTo>
                  <a:cubicBezTo>
                    <a:pt x="0" y="78"/>
                    <a:pt x="78" y="0"/>
                    <a:pt x="174" y="0"/>
                  </a:cubicBezTo>
                  <a:cubicBezTo>
                    <a:pt x="270" y="0"/>
                    <a:pt x="348" y="78"/>
                    <a:pt x="348" y="174"/>
                  </a:cubicBezTo>
                  <a:cubicBezTo>
                    <a:pt x="348" y="270"/>
                    <a:pt x="270" y="348"/>
                    <a:pt x="174" y="348"/>
                  </a:cubicBezTo>
                  <a:close/>
                  <a:moveTo>
                    <a:pt x="174" y="18"/>
                  </a:moveTo>
                  <a:cubicBezTo>
                    <a:pt x="88" y="18"/>
                    <a:pt x="19" y="88"/>
                    <a:pt x="19" y="174"/>
                  </a:cubicBezTo>
                  <a:cubicBezTo>
                    <a:pt x="19" y="260"/>
                    <a:pt x="88" y="329"/>
                    <a:pt x="174" y="329"/>
                  </a:cubicBezTo>
                  <a:cubicBezTo>
                    <a:pt x="260" y="329"/>
                    <a:pt x="330" y="260"/>
                    <a:pt x="330" y="174"/>
                  </a:cubicBezTo>
                  <a:cubicBezTo>
                    <a:pt x="330" y="88"/>
                    <a:pt x="260" y="18"/>
                    <a:pt x="17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45" name="Group 1144"/>
          <p:cNvGrpSpPr/>
          <p:nvPr/>
        </p:nvGrpSpPr>
        <p:grpSpPr>
          <a:xfrm>
            <a:off x="4435283" y="2310339"/>
            <a:ext cx="1197335" cy="1247297"/>
            <a:chOff x="-3014663" y="-15235238"/>
            <a:chExt cx="3233738" cy="3368675"/>
          </a:xfrm>
          <a:solidFill>
            <a:schemeClr val="tx1"/>
          </a:solidFill>
        </p:grpSpPr>
        <p:sp>
          <p:nvSpPr>
            <p:cNvPr id="852" name="Freeform 1033"/>
            <p:cNvSpPr>
              <a:spLocks/>
            </p:cNvSpPr>
            <p:nvPr/>
          </p:nvSpPr>
          <p:spPr bwMode="auto">
            <a:xfrm>
              <a:off x="-3014663" y="-14409738"/>
              <a:ext cx="754063" cy="1031875"/>
            </a:xfrm>
            <a:custGeom>
              <a:avLst/>
              <a:gdLst>
                <a:gd name="T0" fmla="*/ 9 w 201"/>
                <a:gd name="T1" fmla="*/ 275 h 275"/>
                <a:gd name="T2" fmla="*/ 0 w 201"/>
                <a:gd name="T3" fmla="*/ 266 h 275"/>
                <a:gd name="T4" fmla="*/ 0 w 201"/>
                <a:gd name="T5" fmla="*/ 143 h 275"/>
                <a:gd name="T6" fmla="*/ 143 w 201"/>
                <a:gd name="T7" fmla="*/ 0 h 275"/>
                <a:gd name="T8" fmla="*/ 192 w 201"/>
                <a:gd name="T9" fmla="*/ 0 h 275"/>
                <a:gd name="T10" fmla="*/ 201 w 201"/>
                <a:gd name="T11" fmla="*/ 9 h 275"/>
                <a:gd name="T12" fmla="*/ 192 w 201"/>
                <a:gd name="T13" fmla="*/ 18 h 275"/>
                <a:gd name="T14" fmla="*/ 143 w 201"/>
                <a:gd name="T15" fmla="*/ 18 h 275"/>
                <a:gd name="T16" fmla="*/ 18 w 201"/>
                <a:gd name="T17" fmla="*/ 143 h 275"/>
                <a:gd name="T18" fmla="*/ 18 w 201"/>
                <a:gd name="T19" fmla="*/ 266 h 275"/>
                <a:gd name="T20" fmla="*/ 9 w 201"/>
                <a:gd name="T21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75">
                  <a:moveTo>
                    <a:pt x="9" y="275"/>
                  </a:moveTo>
                  <a:cubicBezTo>
                    <a:pt x="4" y="275"/>
                    <a:pt x="0" y="271"/>
                    <a:pt x="0" y="26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63"/>
                    <a:pt x="63" y="0"/>
                    <a:pt x="143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7" y="0"/>
                    <a:pt x="201" y="4"/>
                    <a:pt x="201" y="9"/>
                  </a:cubicBezTo>
                  <a:cubicBezTo>
                    <a:pt x="201" y="14"/>
                    <a:pt x="197" y="18"/>
                    <a:pt x="192" y="18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73" y="18"/>
                    <a:pt x="18" y="73"/>
                    <a:pt x="18" y="143"/>
                  </a:cubicBezTo>
                  <a:cubicBezTo>
                    <a:pt x="18" y="266"/>
                    <a:pt x="18" y="266"/>
                    <a:pt x="18" y="266"/>
                  </a:cubicBezTo>
                  <a:cubicBezTo>
                    <a:pt x="18" y="271"/>
                    <a:pt x="14" y="275"/>
                    <a:pt x="9" y="2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3" name="Freeform 1034"/>
            <p:cNvSpPr>
              <a:spLocks noEditPoints="1"/>
            </p:cNvSpPr>
            <p:nvPr/>
          </p:nvSpPr>
          <p:spPr bwMode="auto">
            <a:xfrm>
              <a:off x="-2740025" y="-15235238"/>
              <a:ext cx="892175" cy="893763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19 h 238"/>
                <a:gd name="T12" fmla="*/ 18 w 238"/>
                <a:gd name="T13" fmla="*/ 119 h 238"/>
                <a:gd name="T14" fmla="*/ 119 w 238"/>
                <a:gd name="T15" fmla="*/ 220 h 238"/>
                <a:gd name="T16" fmla="*/ 220 w 238"/>
                <a:gd name="T17" fmla="*/ 119 h 238"/>
                <a:gd name="T18" fmla="*/ 119 w 238"/>
                <a:gd name="T19" fmla="*/ 1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4"/>
                    <a:pt x="53" y="0"/>
                    <a:pt x="119" y="0"/>
                  </a:cubicBezTo>
                  <a:cubicBezTo>
                    <a:pt x="185" y="0"/>
                    <a:pt x="238" y="54"/>
                    <a:pt x="238" y="119"/>
                  </a:cubicBezTo>
                  <a:cubicBezTo>
                    <a:pt x="238" y="185"/>
                    <a:pt x="185" y="238"/>
                    <a:pt x="119" y="238"/>
                  </a:cubicBezTo>
                  <a:close/>
                  <a:moveTo>
                    <a:pt x="119" y="19"/>
                  </a:moveTo>
                  <a:cubicBezTo>
                    <a:pt x="63" y="19"/>
                    <a:pt x="18" y="64"/>
                    <a:pt x="18" y="119"/>
                  </a:cubicBezTo>
                  <a:cubicBezTo>
                    <a:pt x="18" y="175"/>
                    <a:pt x="63" y="220"/>
                    <a:pt x="119" y="220"/>
                  </a:cubicBezTo>
                  <a:cubicBezTo>
                    <a:pt x="174" y="220"/>
                    <a:pt x="220" y="175"/>
                    <a:pt x="220" y="119"/>
                  </a:cubicBezTo>
                  <a:cubicBezTo>
                    <a:pt x="220" y="64"/>
                    <a:pt x="174" y="19"/>
                    <a:pt x="11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4" name="Freeform 1035"/>
            <p:cNvSpPr>
              <a:spLocks/>
            </p:cNvSpPr>
            <p:nvPr/>
          </p:nvSpPr>
          <p:spPr bwMode="auto">
            <a:xfrm>
              <a:off x="-538163" y="-14409738"/>
              <a:ext cx="757238" cy="1031875"/>
            </a:xfrm>
            <a:custGeom>
              <a:avLst/>
              <a:gdLst>
                <a:gd name="T0" fmla="*/ 192 w 202"/>
                <a:gd name="T1" fmla="*/ 275 h 275"/>
                <a:gd name="T2" fmla="*/ 183 w 202"/>
                <a:gd name="T3" fmla="*/ 266 h 275"/>
                <a:gd name="T4" fmla="*/ 183 w 202"/>
                <a:gd name="T5" fmla="*/ 143 h 275"/>
                <a:gd name="T6" fmla="*/ 59 w 202"/>
                <a:gd name="T7" fmla="*/ 18 h 275"/>
                <a:gd name="T8" fmla="*/ 10 w 202"/>
                <a:gd name="T9" fmla="*/ 18 h 275"/>
                <a:gd name="T10" fmla="*/ 0 w 202"/>
                <a:gd name="T11" fmla="*/ 9 h 275"/>
                <a:gd name="T12" fmla="*/ 10 w 202"/>
                <a:gd name="T13" fmla="*/ 0 h 275"/>
                <a:gd name="T14" fmla="*/ 59 w 202"/>
                <a:gd name="T15" fmla="*/ 0 h 275"/>
                <a:gd name="T16" fmla="*/ 202 w 202"/>
                <a:gd name="T17" fmla="*/ 143 h 275"/>
                <a:gd name="T18" fmla="*/ 202 w 202"/>
                <a:gd name="T19" fmla="*/ 266 h 275"/>
                <a:gd name="T20" fmla="*/ 192 w 202"/>
                <a:gd name="T21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275">
                  <a:moveTo>
                    <a:pt x="192" y="275"/>
                  </a:moveTo>
                  <a:cubicBezTo>
                    <a:pt x="187" y="275"/>
                    <a:pt x="183" y="271"/>
                    <a:pt x="183" y="266"/>
                  </a:cubicBezTo>
                  <a:cubicBezTo>
                    <a:pt x="183" y="143"/>
                    <a:pt x="183" y="143"/>
                    <a:pt x="183" y="143"/>
                  </a:cubicBezTo>
                  <a:cubicBezTo>
                    <a:pt x="183" y="73"/>
                    <a:pt x="129" y="18"/>
                    <a:pt x="5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139" y="0"/>
                    <a:pt x="202" y="63"/>
                    <a:pt x="202" y="143"/>
                  </a:cubicBezTo>
                  <a:cubicBezTo>
                    <a:pt x="202" y="266"/>
                    <a:pt x="202" y="266"/>
                    <a:pt x="202" y="266"/>
                  </a:cubicBezTo>
                  <a:cubicBezTo>
                    <a:pt x="202" y="271"/>
                    <a:pt x="197" y="275"/>
                    <a:pt x="192" y="2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5" name="Freeform 1036"/>
            <p:cNvSpPr>
              <a:spLocks noEditPoints="1"/>
            </p:cNvSpPr>
            <p:nvPr/>
          </p:nvSpPr>
          <p:spPr bwMode="auto">
            <a:xfrm>
              <a:off x="-947738" y="-15235238"/>
              <a:ext cx="892175" cy="893763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19 h 238"/>
                <a:gd name="T12" fmla="*/ 18 w 238"/>
                <a:gd name="T13" fmla="*/ 119 h 238"/>
                <a:gd name="T14" fmla="*/ 119 w 238"/>
                <a:gd name="T15" fmla="*/ 220 h 238"/>
                <a:gd name="T16" fmla="*/ 219 w 238"/>
                <a:gd name="T17" fmla="*/ 119 h 238"/>
                <a:gd name="T18" fmla="*/ 119 w 238"/>
                <a:gd name="T19" fmla="*/ 1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4"/>
                    <a:pt x="53" y="0"/>
                    <a:pt x="119" y="0"/>
                  </a:cubicBezTo>
                  <a:cubicBezTo>
                    <a:pt x="184" y="0"/>
                    <a:pt x="238" y="54"/>
                    <a:pt x="238" y="119"/>
                  </a:cubicBezTo>
                  <a:cubicBezTo>
                    <a:pt x="238" y="185"/>
                    <a:pt x="184" y="238"/>
                    <a:pt x="119" y="238"/>
                  </a:cubicBezTo>
                  <a:close/>
                  <a:moveTo>
                    <a:pt x="119" y="19"/>
                  </a:moveTo>
                  <a:cubicBezTo>
                    <a:pt x="63" y="19"/>
                    <a:pt x="18" y="64"/>
                    <a:pt x="18" y="119"/>
                  </a:cubicBezTo>
                  <a:cubicBezTo>
                    <a:pt x="18" y="175"/>
                    <a:pt x="63" y="220"/>
                    <a:pt x="119" y="220"/>
                  </a:cubicBezTo>
                  <a:cubicBezTo>
                    <a:pt x="174" y="220"/>
                    <a:pt x="219" y="175"/>
                    <a:pt x="219" y="119"/>
                  </a:cubicBezTo>
                  <a:cubicBezTo>
                    <a:pt x="219" y="64"/>
                    <a:pt x="174" y="19"/>
                    <a:pt x="11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6" name="Freeform 1037"/>
            <p:cNvSpPr>
              <a:spLocks/>
            </p:cNvSpPr>
            <p:nvPr/>
          </p:nvSpPr>
          <p:spPr bwMode="auto">
            <a:xfrm>
              <a:off x="-2327275" y="-13446125"/>
              <a:ext cx="914400" cy="1306513"/>
            </a:xfrm>
            <a:custGeom>
              <a:avLst/>
              <a:gdLst>
                <a:gd name="T0" fmla="*/ 10 w 244"/>
                <a:gd name="T1" fmla="*/ 348 h 348"/>
                <a:gd name="T2" fmla="*/ 0 w 244"/>
                <a:gd name="T3" fmla="*/ 339 h 348"/>
                <a:gd name="T4" fmla="*/ 0 w 244"/>
                <a:gd name="T5" fmla="*/ 174 h 348"/>
                <a:gd name="T6" fmla="*/ 174 w 244"/>
                <a:gd name="T7" fmla="*/ 0 h 348"/>
                <a:gd name="T8" fmla="*/ 235 w 244"/>
                <a:gd name="T9" fmla="*/ 0 h 348"/>
                <a:gd name="T10" fmla="*/ 244 w 244"/>
                <a:gd name="T11" fmla="*/ 9 h 348"/>
                <a:gd name="T12" fmla="*/ 235 w 244"/>
                <a:gd name="T13" fmla="*/ 18 h 348"/>
                <a:gd name="T14" fmla="*/ 174 w 244"/>
                <a:gd name="T15" fmla="*/ 18 h 348"/>
                <a:gd name="T16" fmla="*/ 19 w 244"/>
                <a:gd name="T17" fmla="*/ 174 h 348"/>
                <a:gd name="T18" fmla="*/ 19 w 244"/>
                <a:gd name="T19" fmla="*/ 339 h 348"/>
                <a:gd name="T20" fmla="*/ 10 w 244"/>
                <a:gd name="T21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4" h="348">
                  <a:moveTo>
                    <a:pt x="10" y="348"/>
                  </a:moveTo>
                  <a:cubicBezTo>
                    <a:pt x="5" y="348"/>
                    <a:pt x="0" y="344"/>
                    <a:pt x="0" y="339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76"/>
                    <a:pt x="77" y="0"/>
                    <a:pt x="174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40" y="0"/>
                    <a:pt x="244" y="4"/>
                    <a:pt x="244" y="9"/>
                  </a:cubicBezTo>
                  <a:cubicBezTo>
                    <a:pt x="244" y="14"/>
                    <a:pt x="240" y="18"/>
                    <a:pt x="235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87" y="18"/>
                    <a:pt x="19" y="87"/>
                    <a:pt x="19" y="174"/>
                  </a:cubicBezTo>
                  <a:cubicBezTo>
                    <a:pt x="19" y="339"/>
                    <a:pt x="19" y="339"/>
                    <a:pt x="19" y="339"/>
                  </a:cubicBezTo>
                  <a:cubicBezTo>
                    <a:pt x="19" y="344"/>
                    <a:pt x="15" y="348"/>
                    <a:pt x="10" y="3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7" name="Freeform 1038"/>
            <p:cNvSpPr>
              <a:spLocks noEditPoints="1"/>
            </p:cNvSpPr>
            <p:nvPr/>
          </p:nvSpPr>
          <p:spPr bwMode="auto">
            <a:xfrm>
              <a:off x="-2049463" y="-14544675"/>
              <a:ext cx="1165225" cy="1166813"/>
            </a:xfrm>
            <a:custGeom>
              <a:avLst/>
              <a:gdLst>
                <a:gd name="T0" fmla="*/ 156 w 311"/>
                <a:gd name="T1" fmla="*/ 311 h 311"/>
                <a:gd name="T2" fmla="*/ 0 w 311"/>
                <a:gd name="T3" fmla="*/ 155 h 311"/>
                <a:gd name="T4" fmla="*/ 156 w 311"/>
                <a:gd name="T5" fmla="*/ 0 h 311"/>
                <a:gd name="T6" fmla="*/ 311 w 311"/>
                <a:gd name="T7" fmla="*/ 155 h 311"/>
                <a:gd name="T8" fmla="*/ 156 w 311"/>
                <a:gd name="T9" fmla="*/ 311 h 311"/>
                <a:gd name="T10" fmla="*/ 156 w 311"/>
                <a:gd name="T11" fmla="*/ 18 h 311"/>
                <a:gd name="T12" fmla="*/ 18 w 311"/>
                <a:gd name="T13" fmla="*/ 155 h 311"/>
                <a:gd name="T14" fmla="*/ 156 w 311"/>
                <a:gd name="T15" fmla="*/ 293 h 311"/>
                <a:gd name="T16" fmla="*/ 293 w 311"/>
                <a:gd name="T17" fmla="*/ 155 h 311"/>
                <a:gd name="T18" fmla="*/ 156 w 311"/>
                <a:gd name="T19" fmla="*/ 1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1" h="311">
                  <a:moveTo>
                    <a:pt x="156" y="311"/>
                  </a:moveTo>
                  <a:cubicBezTo>
                    <a:pt x="70" y="311"/>
                    <a:pt x="0" y="241"/>
                    <a:pt x="0" y="155"/>
                  </a:cubicBezTo>
                  <a:cubicBezTo>
                    <a:pt x="0" y="69"/>
                    <a:pt x="70" y="0"/>
                    <a:pt x="156" y="0"/>
                  </a:cubicBezTo>
                  <a:cubicBezTo>
                    <a:pt x="241" y="0"/>
                    <a:pt x="311" y="69"/>
                    <a:pt x="311" y="155"/>
                  </a:cubicBezTo>
                  <a:cubicBezTo>
                    <a:pt x="311" y="241"/>
                    <a:pt x="241" y="311"/>
                    <a:pt x="156" y="311"/>
                  </a:cubicBezTo>
                  <a:close/>
                  <a:moveTo>
                    <a:pt x="156" y="18"/>
                  </a:moveTo>
                  <a:cubicBezTo>
                    <a:pt x="80" y="18"/>
                    <a:pt x="18" y="80"/>
                    <a:pt x="18" y="155"/>
                  </a:cubicBezTo>
                  <a:cubicBezTo>
                    <a:pt x="18" y="231"/>
                    <a:pt x="80" y="293"/>
                    <a:pt x="156" y="293"/>
                  </a:cubicBezTo>
                  <a:cubicBezTo>
                    <a:pt x="231" y="293"/>
                    <a:pt x="293" y="231"/>
                    <a:pt x="293" y="155"/>
                  </a:cubicBezTo>
                  <a:cubicBezTo>
                    <a:pt x="293" y="80"/>
                    <a:pt x="23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8" name="Freeform 1039"/>
            <p:cNvSpPr>
              <a:spLocks/>
            </p:cNvSpPr>
            <p:nvPr/>
          </p:nvSpPr>
          <p:spPr bwMode="auto">
            <a:xfrm>
              <a:off x="-1638300" y="-13311188"/>
              <a:ext cx="1444625" cy="1444625"/>
            </a:xfrm>
            <a:custGeom>
              <a:avLst/>
              <a:gdLst>
                <a:gd name="T0" fmla="*/ 192 w 385"/>
                <a:gd name="T1" fmla="*/ 385 h 385"/>
                <a:gd name="T2" fmla="*/ 0 w 385"/>
                <a:gd name="T3" fmla="*/ 193 h 385"/>
                <a:gd name="T4" fmla="*/ 192 w 385"/>
                <a:gd name="T5" fmla="*/ 0 h 385"/>
                <a:gd name="T6" fmla="*/ 201 w 385"/>
                <a:gd name="T7" fmla="*/ 10 h 385"/>
                <a:gd name="T8" fmla="*/ 201 w 385"/>
                <a:gd name="T9" fmla="*/ 183 h 385"/>
                <a:gd name="T10" fmla="*/ 309 w 385"/>
                <a:gd name="T11" fmla="*/ 183 h 385"/>
                <a:gd name="T12" fmla="*/ 318 w 385"/>
                <a:gd name="T13" fmla="*/ 193 h 385"/>
                <a:gd name="T14" fmla="*/ 309 w 385"/>
                <a:gd name="T15" fmla="*/ 202 h 385"/>
                <a:gd name="T16" fmla="*/ 192 w 385"/>
                <a:gd name="T17" fmla="*/ 202 h 385"/>
                <a:gd name="T18" fmla="*/ 183 w 385"/>
                <a:gd name="T19" fmla="*/ 193 h 385"/>
                <a:gd name="T20" fmla="*/ 183 w 385"/>
                <a:gd name="T21" fmla="*/ 19 h 385"/>
                <a:gd name="T22" fmla="*/ 18 w 385"/>
                <a:gd name="T23" fmla="*/ 193 h 385"/>
                <a:gd name="T24" fmla="*/ 192 w 385"/>
                <a:gd name="T25" fmla="*/ 367 h 385"/>
                <a:gd name="T26" fmla="*/ 366 w 385"/>
                <a:gd name="T27" fmla="*/ 193 h 385"/>
                <a:gd name="T28" fmla="*/ 271 w 385"/>
                <a:gd name="T29" fmla="*/ 38 h 385"/>
                <a:gd name="T30" fmla="*/ 256 w 385"/>
                <a:gd name="T31" fmla="*/ 31 h 385"/>
                <a:gd name="T32" fmla="*/ 251 w 385"/>
                <a:gd name="T33" fmla="*/ 19 h 385"/>
                <a:gd name="T34" fmla="*/ 263 w 385"/>
                <a:gd name="T35" fmla="*/ 14 h 385"/>
                <a:gd name="T36" fmla="*/ 280 w 385"/>
                <a:gd name="T37" fmla="*/ 21 h 385"/>
                <a:gd name="T38" fmla="*/ 385 w 385"/>
                <a:gd name="T39" fmla="*/ 193 h 385"/>
                <a:gd name="T40" fmla="*/ 192 w 385"/>
                <a:gd name="T41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385">
                  <a:moveTo>
                    <a:pt x="192" y="385"/>
                  </a:moveTo>
                  <a:cubicBezTo>
                    <a:pt x="86" y="385"/>
                    <a:pt x="0" y="299"/>
                    <a:pt x="0" y="193"/>
                  </a:cubicBezTo>
                  <a:cubicBezTo>
                    <a:pt x="0" y="87"/>
                    <a:pt x="86" y="0"/>
                    <a:pt x="192" y="0"/>
                  </a:cubicBezTo>
                  <a:cubicBezTo>
                    <a:pt x="197" y="0"/>
                    <a:pt x="201" y="5"/>
                    <a:pt x="201" y="10"/>
                  </a:cubicBezTo>
                  <a:cubicBezTo>
                    <a:pt x="201" y="183"/>
                    <a:pt x="201" y="183"/>
                    <a:pt x="201" y="183"/>
                  </a:cubicBezTo>
                  <a:cubicBezTo>
                    <a:pt x="309" y="183"/>
                    <a:pt x="309" y="183"/>
                    <a:pt x="309" y="183"/>
                  </a:cubicBezTo>
                  <a:cubicBezTo>
                    <a:pt x="314" y="183"/>
                    <a:pt x="318" y="187"/>
                    <a:pt x="318" y="193"/>
                  </a:cubicBezTo>
                  <a:cubicBezTo>
                    <a:pt x="318" y="198"/>
                    <a:pt x="314" y="202"/>
                    <a:pt x="309" y="202"/>
                  </a:cubicBezTo>
                  <a:cubicBezTo>
                    <a:pt x="192" y="202"/>
                    <a:pt x="192" y="202"/>
                    <a:pt x="192" y="202"/>
                  </a:cubicBezTo>
                  <a:cubicBezTo>
                    <a:pt x="187" y="202"/>
                    <a:pt x="183" y="198"/>
                    <a:pt x="183" y="193"/>
                  </a:cubicBezTo>
                  <a:cubicBezTo>
                    <a:pt x="183" y="19"/>
                    <a:pt x="183" y="19"/>
                    <a:pt x="183" y="19"/>
                  </a:cubicBezTo>
                  <a:cubicBezTo>
                    <a:pt x="91" y="24"/>
                    <a:pt x="18" y="100"/>
                    <a:pt x="18" y="193"/>
                  </a:cubicBezTo>
                  <a:cubicBezTo>
                    <a:pt x="18" y="289"/>
                    <a:pt x="96" y="367"/>
                    <a:pt x="192" y="367"/>
                  </a:cubicBezTo>
                  <a:cubicBezTo>
                    <a:pt x="288" y="367"/>
                    <a:pt x="366" y="289"/>
                    <a:pt x="366" y="193"/>
                  </a:cubicBezTo>
                  <a:cubicBezTo>
                    <a:pt x="366" y="127"/>
                    <a:pt x="330" y="68"/>
                    <a:pt x="271" y="38"/>
                  </a:cubicBezTo>
                  <a:cubicBezTo>
                    <a:pt x="266" y="35"/>
                    <a:pt x="261" y="33"/>
                    <a:pt x="256" y="31"/>
                  </a:cubicBezTo>
                  <a:cubicBezTo>
                    <a:pt x="251" y="29"/>
                    <a:pt x="249" y="24"/>
                    <a:pt x="251" y="19"/>
                  </a:cubicBezTo>
                  <a:cubicBezTo>
                    <a:pt x="252" y="14"/>
                    <a:pt x="258" y="12"/>
                    <a:pt x="263" y="14"/>
                  </a:cubicBezTo>
                  <a:cubicBezTo>
                    <a:pt x="268" y="16"/>
                    <a:pt x="274" y="19"/>
                    <a:pt x="280" y="21"/>
                  </a:cubicBezTo>
                  <a:cubicBezTo>
                    <a:pt x="344" y="54"/>
                    <a:pt x="385" y="120"/>
                    <a:pt x="385" y="193"/>
                  </a:cubicBezTo>
                  <a:cubicBezTo>
                    <a:pt x="385" y="299"/>
                    <a:pt x="298" y="385"/>
                    <a:pt x="192" y="3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94" name="TextBox 1193"/>
          <p:cNvSpPr txBox="1"/>
          <p:nvPr/>
        </p:nvSpPr>
        <p:spPr>
          <a:xfrm>
            <a:off x="661181" y="3683606"/>
            <a:ext cx="78521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user ]</a:t>
            </a:r>
          </a:p>
        </p:txBody>
      </p:sp>
      <p:sp>
        <p:nvSpPr>
          <p:cNvPr id="1195" name="TextBox 1194"/>
          <p:cNvSpPr txBox="1"/>
          <p:nvPr/>
        </p:nvSpPr>
        <p:spPr>
          <a:xfrm>
            <a:off x="2407796" y="3683606"/>
            <a:ext cx="143282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multiple users ]</a:t>
            </a:r>
          </a:p>
        </p:txBody>
      </p:sp>
      <p:sp>
        <p:nvSpPr>
          <p:cNvPr id="1196" name="TextBox 1195"/>
          <p:cNvSpPr txBox="1"/>
          <p:nvPr/>
        </p:nvSpPr>
        <p:spPr>
          <a:xfrm>
            <a:off x="4517912" y="3683606"/>
            <a:ext cx="103207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meeting ]</a:t>
            </a:r>
          </a:p>
        </p:txBody>
      </p:sp>
      <p:sp>
        <p:nvSpPr>
          <p:cNvPr id="1197" name="TextBox 1196"/>
          <p:cNvSpPr txBox="1"/>
          <p:nvPr/>
        </p:nvSpPr>
        <p:spPr>
          <a:xfrm>
            <a:off x="6209222" y="3683606"/>
            <a:ext cx="133985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e-commerce ]</a:t>
            </a:r>
          </a:p>
        </p:txBody>
      </p:sp>
      <p:sp>
        <p:nvSpPr>
          <p:cNvPr id="1198" name="TextBox 1197"/>
          <p:cNvSpPr txBox="1"/>
          <p:nvPr/>
        </p:nvSpPr>
        <p:spPr>
          <a:xfrm>
            <a:off x="8364342" y="3683606"/>
            <a:ext cx="9038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health ]</a:t>
            </a:r>
          </a:p>
        </p:txBody>
      </p:sp>
      <p:sp>
        <p:nvSpPr>
          <p:cNvPr id="1199" name="TextBox 1198"/>
          <p:cNvSpPr txBox="1"/>
          <p:nvPr/>
        </p:nvSpPr>
        <p:spPr>
          <a:xfrm>
            <a:off x="10285594" y="3683606"/>
            <a:ext cx="85254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email ]</a:t>
            </a:r>
          </a:p>
        </p:txBody>
      </p:sp>
      <p:sp>
        <p:nvSpPr>
          <p:cNvPr id="1200" name="TextBox 1199"/>
          <p:cNvSpPr txBox="1"/>
          <p:nvPr/>
        </p:nvSpPr>
        <p:spPr>
          <a:xfrm>
            <a:off x="337374" y="5850347"/>
            <a:ext cx="143282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email w/ arrow]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DBD9F67-1B1D-4FE7-A917-A78E44EDA4C1}"/>
              </a:ext>
            </a:extLst>
          </p:cNvPr>
          <p:cNvSpPr/>
          <p:nvPr/>
        </p:nvSpPr>
        <p:spPr>
          <a:xfrm>
            <a:off x="5107283" y="6530130"/>
            <a:ext cx="64141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7FAA56B4-A257-41BC-AAF8-B7525F338E27}"/>
              </a:ext>
            </a:extLst>
          </p:cNvPr>
          <p:cNvGrpSpPr/>
          <p:nvPr/>
        </p:nvGrpSpPr>
        <p:grpSpPr>
          <a:xfrm>
            <a:off x="4360339" y="4345386"/>
            <a:ext cx="1347222" cy="1452436"/>
            <a:chOff x="20359687" y="-24723725"/>
            <a:chExt cx="3638551" cy="3922712"/>
          </a:xfrm>
          <a:solidFill>
            <a:schemeClr val="tx1"/>
          </a:solidFill>
        </p:grpSpPr>
        <p:sp>
          <p:nvSpPr>
            <p:cNvPr id="91" name="Freeform 756">
              <a:extLst>
                <a:ext uri="{FF2B5EF4-FFF2-40B4-BE49-F238E27FC236}">
                  <a16:creationId xmlns:a16="http://schemas.microsoft.com/office/drawing/2014/main" id="{723DED50-AD30-4272-A77E-872D769D7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82025" y="-24322088"/>
              <a:ext cx="330200" cy="925513"/>
            </a:xfrm>
            <a:custGeom>
              <a:avLst/>
              <a:gdLst>
                <a:gd name="T0" fmla="*/ 77 w 88"/>
                <a:gd name="T1" fmla="*/ 247 h 247"/>
                <a:gd name="T2" fmla="*/ 70 w 88"/>
                <a:gd name="T3" fmla="*/ 243 h 247"/>
                <a:gd name="T4" fmla="*/ 33 w 88"/>
                <a:gd name="T5" fmla="*/ 192 h 247"/>
                <a:gd name="T6" fmla="*/ 35 w 88"/>
                <a:gd name="T7" fmla="*/ 51 h 247"/>
                <a:gd name="T8" fmla="*/ 70 w 88"/>
                <a:gd name="T9" fmla="*/ 5 h 247"/>
                <a:gd name="T10" fmla="*/ 83 w 88"/>
                <a:gd name="T11" fmla="*/ 3 h 247"/>
                <a:gd name="T12" fmla="*/ 85 w 88"/>
                <a:gd name="T13" fmla="*/ 16 h 247"/>
                <a:gd name="T14" fmla="*/ 49 w 88"/>
                <a:gd name="T15" fmla="*/ 62 h 247"/>
                <a:gd name="T16" fmla="*/ 47 w 88"/>
                <a:gd name="T17" fmla="*/ 182 h 247"/>
                <a:gd name="T18" fmla="*/ 85 w 88"/>
                <a:gd name="T19" fmla="*/ 233 h 247"/>
                <a:gd name="T20" fmla="*/ 83 w 88"/>
                <a:gd name="T21" fmla="*/ 245 h 247"/>
                <a:gd name="T22" fmla="*/ 77 w 88"/>
                <a:gd name="T23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" h="247">
                  <a:moveTo>
                    <a:pt x="77" y="247"/>
                  </a:moveTo>
                  <a:cubicBezTo>
                    <a:pt x="74" y="247"/>
                    <a:pt x="72" y="246"/>
                    <a:pt x="70" y="243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0" y="148"/>
                    <a:pt x="1" y="95"/>
                    <a:pt x="35" y="51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73" y="1"/>
                    <a:pt x="79" y="0"/>
                    <a:pt x="83" y="3"/>
                  </a:cubicBezTo>
                  <a:cubicBezTo>
                    <a:pt x="87" y="7"/>
                    <a:pt x="88" y="12"/>
                    <a:pt x="85" y="16"/>
                  </a:cubicBezTo>
                  <a:cubicBezTo>
                    <a:pt x="49" y="62"/>
                    <a:pt x="49" y="62"/>
                    <a:pt x="49" y="62"/>
                  </a:cubicBezTo>
                  <a:cubicBezTo>
                    <a:pt x="21" y="99"/>
                    <a:pt x="20" y="144"/>
                    <a:pt x="47" y="182"/>
                  </a:cubicBezTo>
                  <a:cubicBezTo>
                    <a:pt x="85" y="233"/>
                    <a:pt x="85" y="233"/>
                    <a:pt x="85" y="233"/>
                  </a:cubicBezTo>
                  <a:cubicBezTo>
                    <a:pt x="88" y="237"/>
                    <a:pt x="87" y="242"/>
                    <a:pt x="83" y="245"/>
                  </a:cubicBezTo>
                  <a:cubicBezTo>
                    <a:pt x="81" y="247"/>
                    <a:pt x="79" y="247"/>
                    <a:pt x="77" y="2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2" name="Freeform 757">
              <a:extLst>
                <a:ext uri="{FF2B5EF4-FFF2-40B4-BE49-F238E27FC236}">
                  <a16:creationId xmlns:a16="http://schemas.microsoft.com/office/drawing/2014/main" id="{E4673E55-0D0B-4F87-B0A7-5B707059F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35937" y="-24536400"/>
              <a:ext cx="490538" cy="1365250"/>
            </a:xfrm>
            <a:custGeom>
              <a:avLst/>
              <a:gdLst>
                <a:gd name="T0" fmla="*/ 121 w 131"/>
                <a:gd name="T1" fmla="*/ 364 h 364"/>
                <a:gd name="T2" fmla="*/ 113 w 131"/>
                <a:gd name="T3" fmla="*/ 361 h 364"/>
                <a:gd name="T4" fmla="*/ 32 w 131"/>
                <a:gd name="T5" fmla="*/ 249 h 364"/>
                <a:gd name="T6" fmla="*/ 34 w 131"/>
                <a:gd name="T7" fmla="*/ 108 h 364"/>
                <a:gd name="T8" fmla="*/ 114 w 131"/>
                <a:gd name="T9" fmla="*/ 5 h 364"/>
                <a:gd name="T10" fmla="*/ 126 w 131"/>
                <a:gd name="T11" fmla="*/ 4 h 364"/>
                <a:gd name="T12" fmla="*/ 128 w 131"/>
                <a:gd name="T13" fmla="*/ 16 h 364"/>
                <a:gd name="T14" fmla="*/ 49 w 131"/>
                <a:gd name="T15" fmla="*/ 119 h 364"/>
                <a:gd name="T16" fmla="*/ 47 w 131"/>
                <a:gd name="T17" fmla="*/ 239 h 364"/>
                <a:gd name="T18" fmla="*/ 128 w 131"/>
                <a:gd name="T19" fmla="*/ 350 h 364"/>
                <a:gd name="T20" fmla="*/ 126 w 131"/>
                <a:gd name="T21" fmla="*/ 363 h 364"/>
                <a:gd name="T22" fmla="*/ 121 w 131"/>
                <a:gd name="T23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64">
                  <a:moveTo>
                    <a:pt x="121" y="364"/>
                  </a:moveTo>
                  <a:cubicBezTo>
                    <a:pt x="118" y="364"/>
                    <a:pt x="115" y="363"/>
                    <a:pt x="113" y="361"/>
                  </a:cubicBezTo>
                  <a:cubicBezTo>
                    <a:pt x="32" y="249"/>
                    <a:pt x="32" y="249"/>
                    <a:pt x="32" y="249"/>
                  </a:cubicBezTo>
                  <a:cubicBezTo>
                    <a:pt x="0" y="205"/>
                    <a:pt x="1" y="152"/>
                    <a:pt x="34" y="108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7" y="1"/>
                    <a:pt x="122" y="0"/>
                    <a:pt x="126" y="4"/>
                  </a:cubicBezTo>
                  <a:cubicBezTo>
                    <a:pt x="130" y="7"/>
                    <a:pt x="131" y="12"/>
                    <a:pt x="128" y="16"/>
                  </a:cubicBezTo>
                  <a:cubicBezTo>
                    <a:pt x="49" y="119"/>
                    <a:pt x="49" y="119"/>
                    <a:pt x="49" y="119"/>
                  </a:cubicBezTo>
                  <a:cubicBezTo>
                    <a:pt x="20" y="157"/>
                    <a:pt x="20" y="201"/>
                    <a:pt x="47" y="239"/>
                  </a:cubicBezTo>
                  <a:cubicBezTo>
                    <a:pt x="128" y="350"/>
                    <a:pt x="128" y="350"/>
                    <a:pt x="128" y="350"/>
                  </a:cubicBezTo>
                  <a:cubicBezTo>
                    <a:pt x="131" y="354"/>
                    <a:pt x="130" y="360"/>
                    <a:pt x="126" y="363"/>
                  </a:cubicBezTo>
                  <a:cubicBezTo>
                    <a:pt x="125" y="364"/>
                    <a:pt x="123" y="364"/>
                    <a:pt x="121" y="3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758">
              <a:extLst>
                <a:ext uri="{FF2B5EF4-FFF2-40B4-BE49-F238E27FC236}">
                  <a16:creationId xmlns:a16="http://schemas.microsoft.com/office/drawing/2014/main" id="{67F5E2DE-C08C-4045-8E1A-9274AF4E1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59687" y="-24723725"/>
              <a:ext cx="625475" cy="1720850"/>
            </a:xfrm>
            <a:custGeom>
              <a:avLst/>
              <a:gdLst>
                <a:gd name="T0" fmla="*/ 157 w 167"/>
                <a:gd name="T1" fmla="*/ 459 h 459"/>
                <a:gd name="T2" fmla="*/ 149 w 167"/>
                <a:gd name="T3" fmla="*/ 456 h 459"/>
                <a:gd name="T4" fmla="*/ 32 w 167"/>
                <a:gd name="T5" fmla="*/ 295 h 459"/>
                <a:gd name="T6" fmla="*/ 34 w 167"/>
                <a:gd name="T7" fmla="*/ 154 h 459"/>
                <a:gd name="T8" fmla="*/ 149 w 167"/>
                <a:gd name="T9" fmla="*/ 5 h 459"/>
                <a:gd name="T10" fmla="*/ 162 w 167"/>
                <a:gd name="T11" fmla="*/ 3 h 459"/>
                <a:gd name="T12" fmla="*/ 164 w 167"/>
                <a:gd name="T13" fmla="*/ 16 h 459"/>
                <a:gd name="T14" fmla="*/ 49 w 167"/>
                <a:gd name="T15" fmla="*/ 165 h 459"/>
                <a:gd name="T16" fmla="*/ 47 w 167"/>
                <a:gd name="T17" fmla="*/ 285 h 459"/>
                <a:gd name="T18" fmla="*/ 164 w 167"/>
                <a:gd name="T19" fmla="*/ 445 h 459"/>
                <a:gd name="T20" fmla="*/ 162 w 167"/>
                <a:gd name="T21" fmla="*/ 458 h 459"/>
                <a:gd name="T22" fmla="*/ 157 w 167"/>
                <a:gd name="T23" fmla="*/ 459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7" h="459">
                  <a:moveTo>
                    <a:pt x="157" y="459"/>
                  </a:moveTo>
                  <a:cubicBezTo>
                    <a:pt x="154" y="459"/>
                    <a:pt x="151" y="458"/>
                    <a:pt x="149" y="456"/>
                  </a:cubicBezTo>
                  <a:cubicBezTo>
                    <a:pt x="32" y="295"/>
                    <a:pt x="32" y="295"/>
                    <a:pt x="32" y="295"/>
                  </a:cubicBezTo>
                  <a:cubicBezTo>
                    <a:pt x="0" y="251"/>
                    <a:pt x="0" y="198"/>
                    <a:pt x="34" y="154"/>
                  </a:cubicBezTo>
                  <a:cubicBezTo>
                    <a:pt x="149" y="5"/>
                    <a:pt x="149" y="5"/>
                    <a:pt x="149" y="5"/>
                  </a:cubicBezTo>
                  <a:cubicBezTo>
                    <a:pt x="152" y="1"/>
                    <a:pt x="158" y="0"/>
                    <a:pt x="162" y="3"/>
                  </a:cubicBezTo>
                  <a:cubicBezTo>
                    <a:pt x="166" y="6"/>
                    <a:pt x="167" y="12"/>
                    <a:pt x="164" y="16"/>
                  </a:cubicBezTo>
                  <a:cubicBezTo>
                    <a:pt x="49" y="165"/>
                    <a:pt x="49" y="165"/>
                    <a:pt x="49" y="165"/>
                  </a:cubicBezTo>
                  <a:cubicBezTo>
                    <a:pt x="20" y="203"/>
                    <a:pt x="20" y="247"/>
                    <a:pt x="47" y="285"/>
                  </a:cubicBezTo>
                  <a:cubicBezTo>
                    <a:pt x="164" y="445"/>
                    <a:pt x="164" y="445"/>
                    <a:pt x="164" y="445"/>
                  </a:cubicBezTo>
                  <a:cubicBezTo>
                    <a:pt x="167" y="449"/>
                    <a:pt x="166" y="455"/>
                    <a:pt x="162" y="458"/>
                  </a:cubicBezTo>
                  <a:cubicBezTo>
                    <a:pt x="160" y="459"/>
                    <a:pt x="158" y="459"/>
                    <a:pt x="157" y="4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4" name="Freeform 759">
              <a:extLst>
                <a:ext uri="{FF2B5EF4-FFF2-40B4-BE49-F238E27FC236}">
                  <a16:creationId xmlns:a16="http://schemas.microsoft.com/office/drawing/2014/main" id="{11B1BE0B-281F-4186-8FA2-04205E129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44112" y="-24330025"/>
              <a:ext cx="330200" cy="925513"/>
            </a:xfrm>
            <a:custGeom>
              <a:avLst/>
              <a:gdLst>
                <a:gd name="T0" fmla="*/ 11 w 88"/>
                <a:gd name="T1" fmla="*/ 247 h 247"/>
                <a:gd name="T2" fmla="*/ 5 w 88"/>
                <a:gd name="T3" fmla="*/ 245 h 247"/>
                <a:gd name="T4" fmla="*/ 3 w 88"/>
                <a:gd name="T5" fmla="*/ 232 h 247"/>
                <a:gd name="T6" fmla="*/ 39 w 88"/>
                <a:gd name="T7" fmla="*/ 186 h 247"/>
                <a:gd name="T8" fmla="*/ 41 w 88"/>
                <a:gd name="T9" fmla="*/ 67 h 247"/>
                <a:gd name="T10" fmla="*/ 3 w 88"/>
                <a:gd name="T11" fmla="*/ 16 h 247"/>
                <a:gd name="T12" fmla="*/ 5 w 88"/>
                <a:gd name="T13" fmla="*/ 3 h 247"/>
                <a:gd name="T14" fmla="*/ 18 w 88"/>
                <a:gd name="T15" fmla="*/ 5 h 247"/>
                <a:gd name="T16" fmla="*/ 55 w 88"/>
                <a:gd name="T17" fmla="*/ 56 h 247"/>
                <a:gd name="T18" fmla="*/ 53 w 88"/>
                <a:gd name="T19" fmla="*/ 197 h 247"/>
                <a:gd name="T20" fmla="*/ 18 w 88"/>
                <a:gd name="T21" fmla="*/ 243 h 247"/>
                <a:gd name="T22" fmla="*/ 11 w 88"/>
                <a:gd name="T23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" h="247">
                  <a:moveTo>
                    <a:pt x="11" y="247"/>
                  </a:moveTo>
                  <a:cubicBezTo>
                    <a:pt x="9" y="247"/>
                    <a:pt x="7" y="246"/>
                    <a:pt x="5" y="245"/>
                  </a:cubicBezTo>
                  <a:cubicBezTo>
                    <a:pt x="1" y="242"/>
                    <a:pt x="0" y="236"/>
                    <a:pt x="3" y="232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67" y="149"/>
                    <a:pt x="68" y="105"/>
                    <a:pt x="41" y="6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2"/>
                    <a:pt x="1" y="6"/>
                    <a:pt x="5" y="3"/>
                  </a:cubicBezTo>
                  <a:cubicBezTo>
                    <a:pt x="9" y="0"/>
                    <a:pt x="15" y="1"/>
                    <a:pt x="18" y="5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88" y="101"/>
                    <a:pt x="87" y="153"/>
                    <a:pt x="53" y="197"/>
                  </a:cubicBezTo>
                  <a:cubicBezTo>
                    <a:pt x="18" y="243"/>
                    <a:pt x="18" y="243"/>
                    <a:pt x="18" y="243"/>
                  </a:cubicBezTo>
                  <a:cubicBezTo>
                    <a:pt x="16" y="246"/>
                    <a:pt x="13" y="247"/>
                    <a:pt x="11" y="2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760">
              <a:extLst>
                <a:ext uri="{FF2B5EF4-FFF2-40B4-BE49-F238E27FC236}">
                  <a16:creationId xmlns:a16="http://schemas.microsoft.com/office/drawing/2014/main" id="{562C5022-DC42-46D8-A353-1B9FBEAD0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29862" y="-24555450"/>
              <a:ext cx="492125" cy="1365250"/>
            </a:xfrm>
            <a:custGeom>
              <a:avLst/>
              <a:gdLst>
                <a:gd name="T0" fmla="*/ 10 w 131"/>
                <a:gd name="T1" fmla="*/ 364 h 364"/>
                <a:gd name="T2" fmla="*/ 4 w 131"/>
                <a:gd name="T3" fmla="*/ 362 h 364"/>
                <a:gd name="T4" fmla="*/ 3 w 131"/>
                <a:gd name="T5" fmla="*/ 349 h 364"/>
                <a:gd name="T6" fmla="*/ 82 w 131"/>
                <a:gd name="T7" fmla="*/ 246 h 364"/>
                <a:gd name="T8" fmla="*/ 84 w 131"/>
                <a:gd name="T9" fmla="*/ 127 h 364"/>
                <a:gd name="T10" fmla="*/ 3 w 131"/>
                <a:gd name="T11" fmla="*/ 16 h 364"/>
                <a:gd name="T12" fmla="*/ 5 w 131"/>
                <a:gd name="T13" fmla="*/ 3 h 364"/>
                <a:gd name="T14" fmla="*/ 17 w 131"/>
                <a:gd name="T15" fmla="*/ 5 h 364"/>
                <a:gd name="T16" fmla="*/ 99 w 131"/>
                <a:gd name="T17" fmla="*/ 116 h 364"/>
                <a:gd name="T18" fmla="*/ 96 w 131"/>
                <a:gd name="T19" fmla="*/ 257 h 364"/>
                <a:gd name="T20" fmla="*/ 17 w 131"/>
                <a:gd name="T21" fmla="*/ 360 h 364"/>
                <a:gd name="T22" fmla="*/ 10 w 131"/>
                <a:gd name="T23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64">
                  <a:moveTo>
                    <a:pt x="10" y="364"/>
                  </a:moveTo>
                  <a:cubicBezTo>
                    <a:pt x="8" y="364"/>
                    <a:pt x="6" y="363"/>
                    <a:pt x="4" y="362"/>
                  </a:cubicBezTo>
                  <a:cubicBezTo>
                    <a:pt x="0" y="359"/>
                    <a:pt x="0" y="353"/>
                    <a:pt x="3" y="349"/>
                  </a:cubicBezTo>
                  <a:cubicBezTo>
                    <a:pt x="82" y="246"/>
                    <a:pt x="82" y="246"/>
                    <a:pt x="82" y="246"/>
                  </a:cubicBezTo>
                  <a:cubicBezTo>
                    <a:pt x="111" y="209"/>
                    <a:pt x="111" y="164"/>
                    <a:pt x="84" y="12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2"/>
                    <a:pt x="0" y="6"/>
                    <a:pt x="5" y="3"/>
                  </a:cubicBezTo>
                  <a:cubicBezTo>
                    <a:pt x="9" y="0"/>
                    <a:pt x="14" y="1"/>
                    <a:pt x="17" y="5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131" y="161"/>
                    <a:pt x="130" y="213"/>
                    <a:pt x="96" y="257"/>
                  </a:cubicBezTo>
                  <a:cubicBezTo>
                    <a:pt x="17" y="360"/>
                    <a:pt x="17" y="360"/>
                    <a:pt x="17" y="360"/>
                  </a:cubicBezTo>
                  <a:cubicBezTo>
                    <a:pt x="15" y="363"/>
                    <a:pt x="13" y="364"/>
                    <a:pt x="10" y="3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761">
              <a:extLst>
                <a:ext uri="{FF2B5EF4-FFF2-40B4-BE49-F238E27FC236}">
                  <a16:creationId xmlns:a16="http://schemas.microsoft.com/office/drawing/2014/main" id="{EBE41E28-2FC2-45C6-85CF-95303EFE7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71175" y="-24723725"/>
              <a:ext cx="627063" cy="1720850"/>
            </a:xfrm>
            <a:custGeom>
              <a:avLst/>
              <a:gdLst>
                <a:gd name="T0" fmla="*/ 10 w 167"/>
                <a:gd name="T1" fmla="*/ 459 h 459"/>
                <a:gd name="T2" fmla="*/ 5 w 167"/>
                <a:gd name="T3" fmla="*/ 457 h 459"/>
                <a:gd name="T4" fmla="*/ 3 w 167"/>
                <a:gd name="T5" fmla="*/ 445 h 459"/>
                <a:gd name="T6" fmla="*/ 118 w 167"/>
                <a:gd name="T7" fmla="*/ 295 h 459"/>
                <a:gd name="T8" fmla="*/ 120 w 167"/>
                <a:gd name="T9" fmla="*/ 176 h 459"/>
                <a:gd name="T10" fmla="*/ 3 w 167"/>
                <a:gd name="T11" fmla="*/ 16 h 459"/>
                <a:gd name="T12" fmla="*/ 5 w 167"/>
                <a:gd name="T13" fmla="*/ 3 h 459"/>
                <a:gd name="T14" fmla="*/ 18 w 167"/>
                <a:gd name="T15" fmla="*/ 5 h 459"/>
                <a:gd name="T16" fmla="*/ 135 w 167"/>
                <a:gd name="T17" fmla="*/ 165 h 459"/>
                <a:gd name="T18" fmla="*/ 133 w 167"/>
                <a:gd name="T19" fmla="*/ 306 h 459"/>
                <a:gd name="T20" fmla="*/ 18 w 167"/>
                <a:gd name="T21" fmla="*/ 456 h 459"/>
                <a:gd name="T22" fmla="*/ 10 w 167"/>
                <a:gd name="T23" fmla="*/ 459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7" h="459">
                  <a:moveTo>
                    <a:pt x="10" y="459"/>
                  </a:moveTo>
                  <a:cubicBezTo>
                    <a:pt x="8" y="459"/>
                    <a:pt x="6" y="459"/>
                    <a:pt x="5" y="457"/>
                  </a:cubicBezTo>
                  <a:cubicBezTo>
                    <a:pt x="1" y="454"/>
                    <a:pt x="0" y="449"/>
                    <a:pt x="3" y="445"/>
                  </a:cubicBezTo>
                  <a:cubicBezTo>
                    <a:pt x="118" y="295"/>
                    <a:pt x="118" y="295"/>
                    <a:pt x="118" y="295"/>
                  </a:cubicBezTo>
                  <a:cubicBezTo>
                    <a:pt x="147" y="258"/>
                    <a:pt x="147" y="213"/>
                    <a:pt x="120" y="17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2"/>
                    <a:pt x="1" y="6"/>
                    <a:pt x="5" y="3"/>
                  </a:cubicBezTo>
                  <a:cubicBezTo>
                    <a:pt x="9" y="0"/>
                    <a:pt x="15" y="1"/>
                    <a:pt x="18" y="5"/>
                  </a:cubicBezTo>
                  <a:cubicBezTo>
                    <a:pt x="135" y="165"/>
                    <a:pt x="135" y="165"/>
                    <a:pt x="135" y="165"/>
                  </a:cubicBezTo>
                  <a:cubicBezTo>
                    <a:pt x="167" y="210"/>
                    <a:pt x="166" y="262"/>
                    <a:pt x="133" y="306"/>
                  </a:cubicBezTo>
                  <a:cubicBezTo>
                    <a:pt x="18" y="456"/>
                    <a:pt x="18" y="456"/>
                    <a:pt x="18" y="456"/>
                  </a:cubicBezTo>
                  <a:cubicBezTo>
                    <a:pt x="16" y="458"/>
                    <a:pt x="13" y="459"/>
                    <a:pt x="10" y="4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7" name="Freeform 762">
              <a:extLst>
                <a:ext uri="{FF2B5EF4-FFF2-40B4-BE49-F238E27FC236}">
                  <a16:creationId xmlns:a16="http://schemas.microsoft.com/office/drawing/2014/main" id="{62AE49CE-51D2-48DB-A1B1-C4D2BC136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0425" y="-24299863"/>
              <a:ext cx="2000250" cy="3498850"/>
            </a:xfrm>
            <a:custGeom>
              <a:avLst/>
              <a:gdLst>
                <a:gd name="T0" fmla="*/ 523 w 533"/>
                <a:gd name="T1" fmla="*/ 933 h 933"/>
                <a:gd name="T2" fmla="*/ 514 w 533"/>
                <a:gd name="T3" fmla="*/ 926 h 933"/>
                <a:gd name="T4" fmla="*/ 312 w 533"/>
                <a:gd name="T5" fmla="*/ 213 h 933"/>
                <a:gd name="T6" fmla="*/ 316 w 533"/>
                <a:gd name="T7" fmla="*/ 202 h 933"/>
                <a:gd name="T8" fmla="*/ 365 w 533"/>
                <a:gd name="T9" fmla="*/ 117 h 933"/>
                <a:gd name="T10" fmla="*/ 266 w 533"/>
                <a:gd name="T11" fmla="*/ 18 h 933"/>
                <a:gd name="T12" fmla="*/ 167 w 533"/>
                <a:gd name="T13" fmla="*/ 117 h 933"/>
                <a:gd name="T14" fmla="*/ 216 w 533"/>
                <a:gd name="T15" fmla="*/ 202 h 933"/>
                <a:gd name="T16" fmla="*/ 220 w 533"/>
                <a:gd name="T17" fmla="*/ 213 h 933"/>
                <a:gd name="T18" fmla="*/ 21 w 533"/>
                <a:gd name="T19" fmla="*/ 914 h 933"/>
                <a:gd name="T20" fmla="*/ 449 w 533"/>
                <a:gd name="T21" fmla="*/ 914 h 933"/>
                <a:gd name="T22" fmla="*/ 458 w 533"/>
                <a:gd name="T23" fmla="*/ 924 h 933"/>
                <a:gd name="T24" fmla="*/ 449 w 533"/>
                <a:gd name="T25" fmla="*/ 933 h 933"/>
                <a:gd name="T26" fmla="*/ 9 w 533"/>
                <a:gd name="T27" fmla="*/ 933 h 933"/>
                <a:gd name="T28" fmla="*/ 2 w 533"/>
                <a:gd name="T29" fmla="*/ 929 h 933"/>
                <a:gd name="T30" fmla="*/ 1 w 533"/>
                <a:gd name="T31" fmla="*/ 921 h 933"/>
                <a:gd name="T32" fmla="*/ 200 w 533"/>
                <a:gd name="T33" fmla="*/ 214 h 933"/>
                <a:gd name="T34" fmla="*/ 149 w 533"/>
                <a:gd name="T35" fmla="*/ 117 h 933"/>
                <a:gd name="T36" fmla="*/ 266 w 533"/>
                <a:gd name="T37" fmla="*/ 0 h 933"/>
                <a:gd name="T38" fmla="*/ 383 w 533"/>
                <a:gd name="T39" fmla="*/ 117 h 933"/>
                <a:gd name="T40" fmla="*/ 332 w 533"/>
                <a:gd name="T41" fmla="*/ 214 h 933"/>
                <a:gd name="T42" fmla="*/ 531 w 533"/>
                <a:gd name="T43" fmla="*/ 921 h 933"/>
                <a:gd name="T44" fmla="*/ 525 w 533"/>
                <a:gd name="T45" fmla="*/ 932 h 933"/>
                <a:gd name="T46" fmla="*/ 523 w 533"/>
                <a:gd name="T47" fmla="*/ 93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33" h="933">
                  <a:moveTo>
                    <a:pt x="523" y="933"/>
                  </a:moveTo>
                  <a:cubicBezTo>
                    <a:pt x="519" y="933"/>
                    <a:pt x="515" y="930"/>
                    <a:pt x="514" y="926"/>
                  </a:cubicBezTo>
                  <a:cubicBezTo>
                    <a:pt x="312" y="213"/>
                    <a:pt x="312" y="213"/>
                    <a:pt x="312" y="213"/>
                  </a:cubicBezTo>
                  <a:cubicBezTo>
                    <a:pt x="311" y="209"/>
                    <a:pt x="313" y="204"/>
                    <a:pt x="316" y="202"/>
                  </a:cubicBezTo>
                  <a:cubicBezTo>
                    <a:pt x="347" y="184"/>
                    <a:pt x="365" y="152"/>
                    <a:pt x="365" y="117"/>
                  </a:cubicBezTo>
                  <a:cubicBezTo>
                    <a:pt x="365" y="63"/>
                    <a:pt x="320" y="18"/>
                    <a:pt x="266" y="18"/>
                  </a:cubicBezTo>
                  <a:cubicBezTo>
                    <a:pt x="211" y="18"/>
                    <a:pt x="167" y="63"/>
                    <a:pt x="167" y="117"/>
                  </a:cubicBezTo>
                  <a:cubicBezTo>
                    <a:pt x="167" y="152"/>
                    <a:pt x="185" y="184"/>
                    <a:pt x="216" y="202"/>
                  </a:cubicBezTo>
                  <a:cubicBezTo>
                    <a:pt x="219" y="204"/>
                    <a:pt x="221" y="209"/>
                    <a:pt x="220" y="213"/>
                  </a:cubicBezTo>
                  <a:cubicBezTo>
                    <a:pt x="21" y="914"/>
                    <a:pt x="21" y="914"/>
                    <a:pt x="21" y="914"/>
                  </a:cubicBezTo>
                  <a:cubicBezTo>
                    <a:pt x="449" y="914"/>
                    <a:pt x="449" y="914"/>
                    <a:pt x="449" y="914"/>
                  </a:cubicBezTo>
                  <a:cubicBezTo>
                    <a:pt x="454" y="914"/>
                    <a:pt x="458" y="919"/>
                    <a:pt x="458" y="924"/>
                  </a:cubicBezTo>
                  <a:cubicBezTo>
                    <a:pt x="458" y="929"/>
                    <a:pt x="454" y="933"/>
                    <a:pt x="449" y="933"/>
                  </a:cubicBezTo>
                  <a:cubicBezTo>
                    <a:pt x="9" y="933"/>
                    <a:pt x="9" y="933"/>
                    <a:pt x="9" y="933"/>
                  </a:cubicBezTo>
                  <a:cubicBezTo>
                    <a:pt x="6" y="933"/>
                    <a:pt x="4" y="931"/>
                    <a:pt x="2" y="929"/>
                  </a:cubicBezTo>
                  <a:cubicBezTo>
                    <a:pt x="0" y="927"/>
                    <a:pt x="0" y="924"/>
                    <a:pt x="1" y="921"/>
                  </a:cubicBezTo>
                  <a:cubicBezTo>
                    <a:pt x="200" y="214"/>
                    <a:pt x="200" y="214"/>
                    <a:pt x="200" y="214"/>
                  </a:cubicBezTo>
                  <a:cubicBezTo>
                    <a:pt x="168" y="192"/>
                    <a:pt x="149" y="156"/>
                    <a:pt x="149" y="117"/>
                  </a:cubicBezTo>
                  <a:cubicBezTo>
                    <a:pt x="149" y="53"/>
                    <a:pt x="201" y="0"/>
                    <a:pt x="266" y="0"/>
                  </a:cubicBezTo>
                  <a:cubicBezTo>
                    <a:pt x="331" y="0"/>
                    <a:pt x="383" y="53"/>
                    <a:pt x="383" y="117"/>
                  </a:cubicBezTo>
                  <a:cubicBezTo>
                    <a:pt x="383" y="156"/>
                    <a:pt x="364" y="192"/>
                    <a:pt x="332" y="214"/>
                  </a:cubicBezTo>
                  <a:cubicBezTo>
                    <a:pt x="531" y="921"/>
                    <a:pt x="531" y="921"/>
                    <a:pt x="531" y="921"/>
                  </a:cubicBezTo>
                  <a:cubicBezTo>
                    <a:pt x="533" y="926"/>
                    <a:pt x="530" y="931"/>
                    <a:pt x="525" y="932"/>
                  </a:cubicBezTo>
                  <a:cubicBezTo>
                    <a:pt x="524" y="933"/>
                    <a:pt x="523" y="933"/>
                    <a:pt x="523" y="9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8" name="Freeform 763">
              <a:extLst>
                <a:ext uri="{FF2B5EF4-FFF2-40B4-BE49-F238E27FC236}">
                  <a16:creationId xmlns:a16="http://schemas.microsoft.com/office/drawing/2014/main" id="{539ADB73-B121-42D3-8B38-1F6F7D792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93175" y="-21415375"/>
              <a:ext cx="1169988" cy="66675"/>
            </a:xfrm>
            <a:custGeom>
              <a:avLst/>
              <a:gdLst>
                <a:gd name="T0" fmla="*/ 303 w 312"/>
                <a:gd name="T1" fmla="*/ 18 h 18"/>
                <a:gd name="T2" fmla="*/ 9 w 312"/>
                <a:gd name="T3" fmla="*/ 18 h 18"/>
                <a:gd name="T4" fmla="*/ 0 w 312"/>
                <a:gd name="T5" fmla="*/ 9 h 18"/>
                <a:gd name="T6" fmla="*/ 9 w 312"/>
                <a:gd name="T7" fmla="*/ 0 h 18"/>
                <a:gd name="T8" fmla="*/ 303 w 312"/>
                <a:gd name="T9" fmla="*/ 0 h 18"/>
                <a:gd name="T10" fmla="*/ 312 w 312"/>
                <a:gd name="T11" fmla="*/ 9 h 18"/>
                <a:gd name="T12" fmla="*/ 303 w 31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18">
                  <a:moveTo>
                    <a:pt x="303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308" y="0"/>
                    <a:pt x="312" y="4"/>
                    <a:pt x="312" y="9"/>
                  </a:cubicBezTo>
                  <a:cubicBezTo>
                    <a:pt x="312" y="14"/>
                    <a:pt x="308" y="18"/>
                    <a:pt x="30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764">
              <a:extLst>
                <a:ext uri="{FF2B5EF4-FFF2-40B4-BE49-F238E27FC236}">
                  <a16:creationId xmlns:a16="http://schemas.microsoft.com/office/drawing/2014/main" id="{37E43B1E-4A1F-4FC9-A470-18173B82E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32875" y="-21971000"/>
              <a:ext cx="892175" cy="71438"/>
            </a:xfrm>
            <a:custGeom>
              <a:avLst/>
              <a:gdLst>
                <a:gd name="T0" fmla="*/ 229 w 238"/>
                <a:gd name="T1" fmla="*/ 19 h 19"/>
                <a:gd name="T2" fmla="*/ 9 w 238"/>
                <a:gd name="T3" fmla="*/ 19 h 19"/>
                <a:gd name="T4" fmla="*/ 0 w 238"/>
                <a:gd name="T5" fmla="*/ 9 h 19"/>
                <a:gd name="T6" fmla="*/ 9 w 238"/>
                <a:gd name="T7" fmla="*/ 0 h 19"/>
                <a:gd name="T8" fmla="*/ 229 w 238"/>
                <a:gd name="T9" fmla="*/ 0 h 19"/>
                <a:gd name="T10" fmla="*/ 238 w 238"/>
                <a:gd name="T11" fmla="*/ 9 h 19"/>
                <a:gd name="T12" fmla="*/ 229 w 23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8" h="19">
                  <a:moveTo>
                    <a:pt x="229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34" y="0"/>
                    <a:pt x="238" y="4"/>
                    <a:pt x="238" y="9"/>
                  </a:cubicBezTo>
                  <a:cubicBezTo>
                    <a:pt x="238" y="14"/>
                    <a:pt x="234" y="19"/>
                    <a:pt x="22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765">
              <a:extLst>
                <a:ext uri="{FF2B5EF4-FFF2-40B4-BE49-F238E27FC236}">
                  <a16:creationId xmlns:a16="http://schemas.microsoft.com/office/drawing/2014/main" id="{042CDA4F-59F5-4EDD-A8BD-1322B605B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67812" y="-22518688"/>
              <a:ext cx="617538" cy="68263"/>
            </a:xfrm>
            <a:custGeom>
              <a:avLst/>
              <a:gdLst>
                <a:gd name="T0" fmla="*/ 156 w 165"/>
                <a:gd name="T1" fmla="*/ 18 h 18"/>
                <a:gd name="T2" fmla="*/ 10 w 165"/>
                <a:gd name="T3" fmla="*/ 18 h 18"/>
                <a:gd name="T4" fmla="*/ 0 w 165"/>
                <a:gd name="T5" fmla="*/ 9 h 18"/>
                <a:gd name="T6" fmla="*/ 10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5" y="18"/>
                    <a:pt x="0" y="14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00C371A6-C7F7-4F4F-B9EA-069808613E33}"/>
              </a:ext>
            </a:extLst>
          </p:cNvPr>
          <p:cNvGrpSpPr/>
          <p:nvPr/>
        </p:nvGrpSpPr>
        <p:grpSpPr>
          <a:xfrm>
            <a:off x="2523486" y="4493839"/>
            <a:ext cx="1201449" cy="1270809"/>
            <a:chOff x="16360775" y="-24506238"/>
            <a:chExt cx="3244850" cy="3432176"/>
          </a:xfrm>
          <a:solidFill>
            <a:schemeClr val="tx1"/>
          </a:solidFill>
        </p:grpSpPr>
        <p:sp>
          <p:nvSpPr>
            <p:cNvPr id="102" name="Freeform 866">
              <a:extLst>
                <a:ext uri="{FF2B5EF4-FFF2-40B4-BE49-F238E27FC236}">
                  <a16:creationId xmlns:a16="http://schemas.microsoft.com/office/drawing/2014/main" id="{5653F569-BD06-4A23-A252-8D8AF83A1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0775" y="-24506238"/>
              <a:ext cx="3244850" cy="1189038"/>
            </a:xfrm>
            <a:custGeom>
              <a:avLst/>
              <a:gdLst>
                <a:gd name="T0" fmla="*/ 10 w 865"/>
                <a:gd name="T1" fmla="*/ 316 h 317"/>
                <a:gd name="T2" fmla="*/ 3 w 865"/>
                <a:gd name="T3" fmla="*/ 313 h 317"/>
                <a:gd name="T4" fmla="*/ 4 w 865"/>
                <a:gd name="T5" fmla="*/ 300 h 317"/>
                <a:gd name="T6" fmla="*/ 305 w 865"/>
                <a:gd name="T7" fmla="*/ 63 h 317"/>
                <a:gd name="T8" fmla="*/ 578 w 865"/>
                <a:gd name="T9" fmla="*/ 67 h 317"/>
                <a:gd name="T10" fmla="*/ 860 w 865"/>
                <a:gd name="T11" fmla="*/ 300 h 317"/>
                <a:gd name="T12" fmla="*/ 862 w 865"/>
                <a:gd name="T13" fmla="*/ 313 h 317"/>
                <a:gd name="T14" fmla="*/ 849 w 865"/>
                <a:gd name="T15" fmla="*/ 314 h 317"/>
                <a:gd name="T16" fmla="*/ 567 w 865"/>
                <a:gd name="T17" fmla="*/ 81 h 317"/>
                <a:gd name="T18" fmla="*/ 316 w 865"/>
                <a:gd name="T19" fmla="*/ 77 h 317"/>
                <a:gd name="T20" fmla="*/ 16 w 865"/>
                <a:gd name="T21" fmla="*/ 314 h 317"/>
                <a:gd name="T22" fmla="*/ 10 w 865"/>
                <a:gd name="T23" fmla="*/ 316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5" h="317">
                  <a:moveTo>
                    <a:pt x="10" y="316"/>
                  </a:moveTo>
                  <a:cubicBezTo>
                    <a:pt x="7" y="316"/>
                    <a:pt x="5" y="315"/>
                    <a:pt x="3" y="313"/>
                  </a:cubicBezTo>
                  <a:cubicBezTo>
                    <a:pt x="0" y="309"/>
                    <a:pt x="0" y="303"/>
                    <a:pt x="4" y="300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91" y="0"/>
                    <a:pt x="493" y="1"/>
                    <a:pt x="578" y="67"/>
                  </a:cubicBezTo>
                  <a:cubicBezTo>
                    <a:pt x="860" y="300"/>
                    <a:pt x="860" y="300"/>
                    <a:pt x="860" y="300"/>
                  </a:cubicBezTo>
                  <a:cubicBezTo>
                    <a:pt x="864" y="303"/>
                    <a:pt x="865" y="309"/>
                    <a:pt x="862" y="313"/>
                  </a:cubicBezTo>
                  <a:cubicBezTo>
                    <a:pt x="858" y="317"/>
                    <a:pt x="853" y="317"/>
                    <a:pt x="849" y="314"/>
                  </a:cubicBezTo>
                  <a:cubicBezTo>
                    <a:pt x="567" y="81"/>
                    <a:pt x="567" y="81"/>
                    <a:pt x="567" y="81"/>
                  </a:cubicBezTo>
                  <a:cubicBezTo>
                    <a:pt x="489" y="21"/>
                    <a:pt x="395" y="19"/>
                    <a:pt x="316" y="77"/>
                  </a:cubicBezTo>
                  <a:cubicBezTo>
                    <a:pt x="16" y="314"/>
                    <a:pt x="16" y="314"/>
                    <a:pt x="16" y="314"/>
                  </a:cubicBezTo>
                  <a:cubicBezTo>
                    <a:pt x="14" y="316"/>
                    <a:pt x="12" y="316"/>
                    <a:pt x="10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67">
              <a:extLst>
                <a:ext uri="{FF2B5EF4-FFF2-40B4-BE49-F238E27FC236}">
                  <a16:creationId xmlns:a16="http://schemas.microsoft.com/office/drawing/2014/main" id="{763AA9FC-431D-432A-9DD2-94B9F91E5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54475" y="-23564850"/>
              <a:ext cx="2454275" cy="908050"/>
            </a:xfrm>
            <a:custGeom>
              <a:avLst/>
              <a:gdLst>
                <a:gd name="T0" fmla="*/ 11 w 654"/>
                <a:gd name="T1" fmla="*/ 241 h 242"/>
                <a:gd name="T2" fmla="*/ 3 w 654"/>
                <a:gd name="T3" fmla="*/ 238 h 242"/>
                <a:gd name="T4" fmla="*/ 5 w 654"/>
                <a:gd name="T5" fmla="*/ 225 h 242"/>
                <a:gd name="T6" fmla="*/ 230 w 654"/>
                <a:gd name="T7" fmla="*/ 48 h 242"/>
                <a:gd name="T8" fmla="*/ 438 w 654"/>
                <a:gd name="T9" fmla="*/ 51 h 242"/>
                <a:gd name="T10" fmla="*/ 650 w 654"/>
                <a:gd name="T11" fmla="*/ 225 h 242"/>
                <a:gd name="T12" fmla="*/ 651 w 654"/>
                <a:gd name="T13" fmla="*/ 238 h 242"/>
                <a:gd name="T14" fmla="*/ 638 w 654"/>
                <a:gd name="T15" fmla="*/ 239 h 242"/>
                <a:gd name="T16" fmla="*/ 426 w 654"/>
                <a:gd name="T17" fmla="*/ 66 h 242"/>
                <a:gd name="T18" fmla="*/ 241 w 654"/>
                <a:gd name="T19" fmla="*/ 63 h 242"/>
                <a:gd name="T20" fmla="*/ 16 w 654"/>
                <a:gd name="T21" fmla="*/ 239 h 242"/>
                <a:gd name="T22" fmla="*/ 11 w 654"/>
                <a:gd name="T23" fmla="*/ 2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4" h="242">
                  <a:moveTo>
                    <a:pt x="11" y="241"/>
                  </a:moveTo>
                  <a:cubicBezTo>
                    <a:pt x="8" y="241"/>
                    <a:pt x="5" y="240"/>
                    <a:pt x="3" y="238"/>
                  </a:cubicBezTo>
                  <a:cubicBezTo>
                    <a:pt x="0" y="234"/>
                    <a:pt x="1" y="228"/>
                    <a:pt x="5" y="225"/>
                  </a:cubicBezTo>
                  <a:cubicBezTo>
                    <a:pt x="230" y="48"/>
                    <a:pt x="230" y="48"/>
                    <a:pt x="230" y="48"/>
                  </a:cubicBezTo>
                  <a:cubicBezTo>
                    <a:pt x="296" y="0"/>
                    <a:pt x="373" y="2"/>
                    <a:pt x="438" y="51"/>
                  </a:cubicBezTo>
                  <a:cubicBezTo>
                    <a:pt x="650" y="225"/>
                    <a:pt x="650" y="225"/>
                    <a:pt x="650" y="225"/>
                  </a:cubicBezTo>
                  <a:cubicBezTo>
                    <a:pt x="654" y="228"/>
                    <a:pt x="654" y="234"/>
                    <a:pt x="651" y="238"/>
                  </a:cubicBezTo>
                  <a:cubicBezTo>
                    <a:pt x="648" y="242"/>
                    <a:pt x="642" y="242"/>
                    <a:pt x="638" y="239"/>
                  </a:cubicBezTo>
                  <a:cubicBezTo>
                    <a:pt x="426" y="66"/>
                    <a:pt x="426" y="66"/>
                    <a:pt x="426" y="66"/>
                  </a:cubicBezTo>
                  <a:cubicBezTo>
                    <a:pt x="369" y="21"/>
                    <a:pt x="299" y="20"/>
                    <a:pt x="241" y="63"/>
                  </a:cubicBezTo>
                  <a:cubicBezTo>
                    <a:pt x="16" y="239"/>
                    <a:pt x="16" y="239"/>
                    <a:pt x="16" y="239"/>
                  </a:cubicBezTo>
                  <a:cubicBezTo>
                    <a:pt x="15" y="241"/>
                    <a:pt x="13" y="241"/>
                    <a:pt x="11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68">
              <a:extLst>
                <a:ext uri="{FF2B5EF4-FFF2-40B4-BE49-F238E27FC236}">
                  <a16:creationId xmlns:a16="http://schemas.microsoft.com/office/drawing/2014/main" id="{1AE7F727-7448-4DA1-AF32-E4075F62F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52937" y="-22631400"/>
              <a:ext cx="1662113" cy="633413"/>
            </a:xfrm>
            <a:custGeom>
              <a:avLst/>
              <a:gdLst>
                <a:gd name="T0" fmla="*/ 10 w 443"/>
                <a:gd name="T1" fmla="*/ 168 h 169"/>
                <a:gd name="T2" fmla="*/ 3 w 443"/>
                <a:gd name="T3" fmla="*/ 165 h 169"/>
                <a:gd name="T4" fmla="*/ 4 w 443"/>
                <a:gd name="T5" fmla="*/ 152 h 169"/>
                <a:gd name="T6" fmla="*/ 154 w 443"/>
                <a:gd name="T7" fmla="*/ 33 h 169"/>
                <a:gd name="T8" fmla="*/ 296 w 443"/>
                <a:gd name="T9" fmla="*/ 35 h 169"/>
                <a:gd name="T10" fmla="*/ 438 w 443"/>
                <a:gd name="T11" fmla="*/ 152 h 169"/>
                <a:gd name="T12" fmla="*/ 439 w 443"/>
                <a:gd name="T13" fmla="*/ 165 h 169"/>
                <a:gd name="T14" fmla="*/ 427 w 443"/>
                <a:gd name="T15" fmla="*/ 166 h 169"/>
                <a:gd name="T16" fmla="*/ 285 w 443"/>
                <a:gd name="T17" fmla="*/ 49 h 169"/>
                <a:gd name="T18" fmla="*/ 165 w 443"/>
                <a:gd name="T19" fmla="*/ 48 h 169"/>
                <a:gd name="T20" fmla="*/ 16 w 443"/>
                <a:gd name="T21" fmla="*/ 166 h 169"/>
                <a:gd name="T22" fmla="*/ 10 w 443"/>
                <a:gd name="T23" fmla="*/ 16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3" h="169">
                  <a:moveTo>
                    <a:pt x="10" y="168"/>
                  </a:moveTo>
                  <a:cubicBezTo>
                    <a:pt x="7" y="168"/>
                    <a:pt x="5" y="167"/>
                    <a:pt x="3" y="165"/>
                  </a:cubicBezTo>
                  <a:cubicBezTo>
                    <a:pt x="0" y="161"/>
                    <a:pt x="0" y="155"/>
                    <a:pt x="4" y="152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99" y="0"/>
                    <a:pt x="252" y="1"/>
                    <a:pt x="296" y="35"/>
                  </a:cubicBezTo>
                  <a:cubicBezTo>
                    <a:pt x="438" y="152"/>
                    <a:pt x="438" y="152"/>
                    <a:pt x="438" y="152"/>
                  </a:cubicBezTo>
                  <a:cubicBezTo>
                    <a:pt x="442" y="155"/>
                    <a:pt x="443" y="161"/>
                    <a:pt x="439" y="165"/>
                  </a:cubicBezTo>
                  <a:cubicBezTo>
                    <a:pt x="436" y="169"/>
                    <a:pt x="430" y="169"/>
                    <a:pt x="427" y="166"/>
                  </a:cubicBezTo>
                  <a:cubicBezTo>
                    <a:pt x="285" y="49"/>
                    <a:pt x="285" y="49"/>
                    <a:pt x="285" y="49"/>
                  </a:cubicBezTo>
                  <a:cubicBezTo>
                    <a:pt x="248" y="21"/>
                    <a:pt x="203" y="20"/>
                    <a:pt x="165" y="48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4" y="168"/>
                    <a:pt x="12" y="168"/>
                    <a:pt x="10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869">
              <a:extLst>
                <a:ext uri="{FF2B5EF4-FFF2-40B4-BE49-F238E27FC236}">
                  <a16:creationId xmlns:a16="http://schemas.microsoft.com/office/drawing/2014/main" id="{F1A99B7B-C7E0-4D42-AE2F-285EFDE9A4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13312" y="-21805900"/>
              <a:ext cx="728663" cy="731838"/>
            </a:xfrm>
            <a:custGeom>
              <a:avLst/>
              <a:gdLst>
                <a:gd name="T0" fmla="*/ 97 w 194"/>
                <a:gd name="T1" fmla="*/ 195 h 195"/>
                <a:gd name="T2" fmla="*/ 0 w 194"/>
                <a:gd name="T3" fmla="*/ 97 h 195"/>
                <a:gd name="T4" fmla="*/ 97 w 194"/>
                <a:gd name="T5" fmla="*/ 0 h 195"/>
                <a:gd name="T6" fmla="*/ 194 w 194"/>
                <a:gd name="T7" fmla="*/ 97 h 195"/>
                <a:gd name="T8" fmla="*/ 97 w 194"/>
                <a:gd name="T9" fmla="*/ 195 h 195"/>
                <a:gd name="T10" fmla="*/ 97 w 194"/>
                <a:gd name="T11" fmla="*/ 19 h 195"/>
                <a:gd name="T12" fmla="*/ 18 w 194"/>
                <a:gd name="T13" fmla="*/ 97 h 195"/>
                <a:gd name="T14" fmla="*/ 97 w 194"/>
                <a:gd name="T15" fmla="*/ 176 h 195"/>
                <a:gd name="T16" fmla="*/ 176 w 194"/>
                <a:gd name="T17" fmla="*/ 97 h 195"/>
                <a:gd name="T18" fmla="*/ 97 w 194"/>
                <a:gd name="T19" fmla="*/ 1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195">
                  <a:moveTo>
                    <a:pt x="97" y="195"/>
                  </a:moveTo>
                  <a:cubicBezTo>
                    <a:pt x="43" y="195"/>
                    <a:pt x="0" y="151"/>
                    <a:pt x="0" y="97"/>
                  </a:cubicBezTo>
                  <a:cubicBezTo>
                    <a:pt x="0" y="44"/>
                    <a:pt x="43" y="0"/>
                    <a:pt x="97" y="0"/>
                  </a:cubicBezTo>
                  <a:cubicBezTo>
                    <a:pt x="150" y="0"/>
                    <a:pt x="194" y="44"/>
                    <a:pt x="194" y="97"/>
                  </a:cubicBezTo>
                  <a:cubicBezTo>
                    <a:pt x="194" y="151"/>
                    <a:pt x="150" y="195"/>
                    <a:pt x="97" y="195"/>
                  </a:cubicBezTo>
                  <a:close/>
                  <a:moveTo>
                    <a:pt x="97" y="19"/>
                  </a:moveTo>
                  <a:cubicBezTo>
                    <a:pt x="53" y="19"/>
                    <a:pt x="18" y="54"/>
                    <a:pt x="18" y="97"/>
                  </a:cubicBezTo>
                  <a:cubicBezTo>
                    <a:pt x="18" y="141"/>
                    <a:pt x="53" y="176"/>
                    <a:pt x="97" y="176"/>
                  </a:cubicBezTo>
                  <a:cubicBezTo>
                    <a:pt x="140" y="176"/>
                    <a:pt x="176" y="141"/>
                    <a:pt x="176" y="97"/>
                  </a:cubicBezTo>
                  <a:cubicBezTo>
                    <a:pt x="176" y="54"/>
                    <a:pt x="140" y="19"/>
                    <a:pt x="9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1F194F4-7534-426A-B96F-2A0A0A878B02}"/>
              </a:ext>
            </a:extLst>
          </p:cNvPr>
          <p:cNvGrpSpPr/>
          <p:nvPr/>
        </p:nvGrpSpPr>
        <p:grpSpPr>
          <a:xfrm>
            <a:off x="8089160" y="4585272"/>
            <a:ext cx="1454200" cy="945759"/>
            <a:chOff x="29154437" y="-23628350"/>
            <a:chExt cx="3927475" cy="2554288"/>
          </a:xfrm>
          <a:solidFill>
            <a:schemeClr val="tx1"/>
          </a:solidFill>
        </p:grpSpPr>
        <p:sp>
          <p:nvSpPr>
            <p:cNvPr id="107" name="Freeform 912">
              <a:extLst>
                <a:ext uri="{FF2B5EF4-FFF2-40B4-BE49-F238E27FC236}">
                  <a16:creationId xmlns:a16="http://schemas.microsoft.com/office/drawing/2014/main" id="{0CD34A81-B1F7-4F5D-87E8-D27983EF89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154437" y="-23628350"/>
              <a:ext cx="3927475" cy="2554288"/>
            </a:xfrm>
            <a:custGeom>
              <a:avLst/>
              <a:gdLst>
                <a:gd name="T0" fmla="*/ 853 w 1047"/>
                <a:gd name="T1" fmla="*/ 681 h 681"/>
                <a:gd name="T2" fmla="*/ 817 w 1047"/>
                <a:gd name="T3" fmla="*/ 681 h 681"/>
                <a:gd name="T4" fmla="*/ 808 w 1047"/>
                <a:gd name="T5" fmla="*/ 671 h 681"/>
                <a:gd name="T6" fmla="*/ 817 w 1047"/>
                <a:gd name="T7" fmla="*/ 662 h 681"/>
                <a:gd name="T8" fmla="*/ 853 w 1047"/>
                <a:gd name="T9" fmla="*/ 662 h 681"/>
                <a:gd name="T10" fmla="*/ 1029 w 1047"/>
                <a:gd name="T11" fmla="*/ 487 h 681"/>
                <a:gd name="T12" fmla="*/ 949 w 1047"/>
                <a:gd name="T13" fmla="*/ 341 h 681"/>
                <a:gd name="T14" fmla="*/ 946 w 1047"/>
                <a:gd name="T15" fmla="*/ 331 h 681"/>
                <a:gd name="T16" fmla="*/ 954 w 1047"/>
                <a:gd name="T17" fmla="*/ 266 h 681"/>
                <a:gd name="T18" fmla="*/ 707 w 1047"/>
                <a:gd name="T19" fmla="*/ 19 h 681"/>
                <a:gd name="T20" fmla="*/ 476 w 1047"/>
                <a:gd name="T21" fmla="*/ 175 h 681"/>
                <a:gd name="T22" fmla="*/ 751 w 1047"/>
                <a:gd name="T23" fmla="*/ 667 h 681"/>
                <a:gd name="T24" fmla="*/ 751 w 1047"/>
                <a:gd name="T25" fmla="*/ 676 h 681"/>
                <a:gd name="T26" fmla="*/ 743 w 1047"/>
                <a:gd name="T27" fmla="*/ 681 h 681"/>
                <a:gd name="T28" fmla="*/ 157 w 1047"/>
                <a:gd name="T29" fmla="*/ 681 h 681"/>
                <a:gd name="T30" fmla="*/ 0 w 1047"/>
                <a:gd name="T31" fmla="*/ 524 h 681"/>
                <a:gd name="T32" fmla="*/ 147 w 1047"/>
                <a:gd name="T33" fmla="*/ 367 h 681"/>
                <a:gd name="T34" fmla="*/ 376 w 1047"/>
                <a:gd name="T35" fmla="*/ 147 h 681"/>
                <a:gd name="T36" fmla="*/ 461 w 1047"/>
                <a:gd name="T37" fmla="*/ 164 h 681"/>
                <a:gd name="T38" fmla="*/ 707 w 1047"/>
                <a:gd name="T39" fmla="*/ 0 h 681"/>
                <a:gd name="T40" fmla="*/ 973 w 1047"/>
                <a:gd name="T41" fmla="*/ 266 h 681"/>
                <a:gd name="T42" fmla="*/ 965 w 1047"/>
                <a:gd name="T43" fmla="*/ 329 h 681"/>
                <a:gd name="T44" fmla="*/ 1047 w 1047"/>
                <a:gd name="T45" fmla="*/ 487 h 681"/>
                <a:gd name="T46" fmla="*/ 853 w 1047"/>
                <a:gd name="T47" fmla="*/ 681 h 681"/>
                <a:gd name="T48" fmla="*/ 165 w 1047"/>
                <a:gd name="T49" fmla="*/ 376 h 681"/>
                <a:gd name="T50" fmla="*/ 163 w 1047"/>
                <a:gd name="T51" fmla="*/ 382 h 681"/>
                <a:gd name="T52" fmla="*/ 156 w 1047"/>
                <a:gd name="T53" fmla="*/ 385 h 681"/>
                <a:gd name="T54" fmla="*/ 18 w 1047"/>
                <a:gd name="T55" fmla="*/ 524 h 681"/>
                <a:gd name="T56" fmla="*/ 157 w 1047"/>
                <a:gd name="T57" fmla="*/ 662 h 681"/>
                <a:gd name="T58" fmla="*/ 728 w 1047"/>
                <a:gd name="T59" fmla="*/ 662 h 681"/>
                <a:gd name="T60" fmla="*/ 460 w 1047"/>
                <a:gd name="T61" fmla="*/ 183 h 681"/>
                <a:gd name="T62" fmla="*/ 376 w 1047"/>
                <a:gd name="T63" fmla="*/ 166 h 681"/>
                <a:gd name="T64" fmla="*/ 165 w 1047"/>
                <a:gd name="T65" fmla="*/ 376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47" h="681">
                  <a:moveTo>
                    <a:pt x="853" y="681"/>
                  </a:moveTo>
                  <a:cubicBezTo>
                    <a:pt x="817" y="681"/>
                    <a:pt x="817" y="681"/>
                    <a:pt x="817" y="681"/>
                  </a:cubicBezTo>
                  <a:cubicBezTo>
                    <a:pt x="812" y="681"/>
                    <a:pt x="808" y="676"/>
                    <a:pt x="808" y="671"/>
                  </a:cubicBezTo>
                  <a:cubicBezTo>
                    <a:pt x="808" y="666"/>
                    <a:pt x="812" y="662"/>
                    <a:pt x="817" y="662"/>
                  </a:cubicBezTo>
                  <a:cubicBezTo>
                    <a:pt x="853" y="662"/>
                    <a:pt x="853" y="662"/>
                    <a:pt x="853" y="662"/>
                  </a:cubicBezTo>
                  <a:cubicBezTo>
                    <a:pt x="950" y="662"/>
                    <a:pt x="1029" y="584"/>
                    <a:pt x="1029" y="487"/>
                  </a:cubicBezTo>
                  <a:cubicBezTo>
                    <a:pt x="1029" y="428"/>
                    <a:pt x="999" y="373"/>
                    <a:pt x="949" y="341"/>
                  </a:cubicBezTo>
                  <a:cubicBezTo>
                    <a:pt x="946" y="339"/>
                    <a:pt x="945" y="334"/>
                    <a:pt x="946" y="331"/>
                  </a:cubicBezTo>
                  <a:cubicBezTo>
                    <a:pt x="951" y="310"/>
                    <a:pt x="954" y="288"/>
                    <a:pt x="954" y="266"/>
                  </a:cubicBezTo>
                  <a:cubicBezTo>
                    <a:pt x="954" y="130"/>
                    <a:pt x="843" y="19"/>
                    <a:pt x="707" y="19"/>
                  </a:cubicBezTo>
                  <a:cubicBezTo>
                    <a:pt x="605" y="19"/>
                    <a:pt x="513" y="81"/>
                    <a:pt x="476" y="175"/>
                  </a:cubicBezTo>
                  <a:cubicBezTo>
                    <a:pt x="751" y="667"/>
                    <a:pt x="751" y="667"/>
                    <a:pt x="751" y="667"/>
                  </a:cubicBezTo>
                  <a:cubicBezTo>
                    <a:pt x="753" y="670"/>
                    <a:pt x="753" y="673"/>
                    <a:pt x="751" y="676"/>
                  </a:cubicBezTo>
                  <a:cubicBezTo>
                    <a:pt x="750" y="679"/>
                    <a:pt x="747" y="681"/>
                    <a:pt x="743" y="681"/>
                  </a:cubicBezTo>
                  <a:cubicBezTo>
                    <a:pt x="157" y="681"/>
                    <a:pt x="157" y="681"/>
                    <a:pt x="157" y="681"/>
                  </a:cubicBezTo>
                  <a:cubicBezTo>
                    <a:pt x="70" y="681"/>
                    <a:pt x="0" y="610"/>
                    <a:pt x="0" y="524"/>
                  </a:cubicBezTo>
                  <a:cubicBezTo>
                    <a:pt x="0" y="441"/>
                    <a:pt x="65" y="372"/>
                    <a:pt x="147" y="367"/>
                  </a:cubicBezTo>
                  <a:cubicBezTo>
                    <a:pt x="152" y="245"/>
                    <a:pt x="253" y="147"/>
                    <a:pt x="376" y="147"/>
                  </a:cubicBezTo>
                  <a:cubicBezTo>
                    <a:pt x="405" y="147"/>
                    <a:pt x="434" y="153"/>
                    <a:pt x="461" y="164"/>
                  </a:cubicBezTo>
                  <a:cubicBezTo>
                    <a:pt x="502" y="66"/>
                    <a:pt x="600" y="0"/>
                    <a:pt x="707" y="0"/>
                  </a:cubicBezTo>
                  <a:cubicBezTo>
                    <a:pt x="853" y="0"/>
                    <a:pt x="973" y="120"/>
                    <a:pt x="973" y="266"/>
                  </a:cubicBezTo>
                  <a:cubicBezTo>
                    <a:pt x="973" y="287"/>
                    <a:pt x="970" y="308"/>
                    <a:pt x="965" y="329"/>
                  </a:cubicBezTo>
                  <a:cubicBezTo>
                    <a:pt x="1016" y="365"/>
                    <a:pt x="1047" y="424"/>
                    <a:pt x="1047" y="487"/>
                  </a:cubicBezTo>
                  <a:cubicBezTo>
                    <a:pt x="1047" y="594"/>
                    <a:pt x="960" y="681"/>
                    <a:pt x="853" y="681"/>
                  </a:cubicBezTo>
                  <a:close/>
                  <a:moveTo>
                    <a:pt x="165" y="376"/>
                  </a:moveTo>
                  <a:cubicBezTo>
                    <a:pt x="166" y="378"/>
                    <a:pt x="165" y="380"/>
                    <a:pt x="163" y="382"/>
                  </a:cubicBezTo>
                  <a:cubicBezTo>
                    <a:pt x="161" y="384"/>
                    <a:pt x="159" y="385"/>
                    <a:pt x="156" y="385"/>
                  </a:cubicBezTo>
                  <a:cubicBezTo>
                    <a:pt x="80" y="386"/>
                    <a:pt x="18" y="448"/>
                    <a:pt x="18" y="524"/>
                  </a:cubicBezTo>
                  <a:cubicBezTo>
                    <a:pt x="18" y="600"/>
                    <a:pt x="81" y="662"/>
                    <a:pt x="157" y="662"/>
                  </a:cubicBezTo>
                  <a:cubicBezTo>
                    <a:pt x="728" y="662"/>
                    <a:pt x="728" y="662"/>
                    <a:pt x="728" y="662"/>
                  </a:cubicBezTo>
                  <a:cubicBezTo>
                    <a:pt x="460" y="183"/>
                    <a:pt x="460" y="183"/>
                    <a:pt x="460" y="183"/>
                  </a:cubicBezTo>
                  <a:cubicBezTo>
                    <a:pt x="433" y="172"/>
                    <a:pt x="405" y="166"/>
                    <a:pt x="376" y="166"/>
                  </a:cubicBezTo>
                  <a:cubicBezTo>
                    <a:pt x="260" y="166"/>
                    <a:pt x="166" y="260"/>
                    <a:pt x="165" y="3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913">
              <a:extLst>
                <a:ext uri="{FF2B5EF4-FFF2-40B4-BE49-F238E27FC236}">
                  <a16:creationId xmlns:a16="http://schemas.microsoft.com/office/drawing/2014/main" id="{72E000BC-0795-4CB1-8F3F-336B71822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64175" y="-23006050"/>
              <a:ext cx="1117600" cy="1931988"/>
            </a:xfrm>
            <a:custGeom>
              <a:avLst/>
              <a:gdLst>
                <a:gd name="T0" fmla="*/ 287 w 298"/>
                <a:gd name="T1" fmla="*/ 515 h 515"/>
                <a:gd name="T2" fmla="*/ 279 w 298"/>
                <a:gd name="T3" fmla="*/ 510 h 515"/>
                <a:gd name="T4" fmla="*/ 2 w 298"/>
                <a:gd name="T5" fmla="*/ 15 h 515"/>
                <a:gd name="T6" fmla="*/ 6 w 298"/>
                <a:gd name="T7" fmla="*/ 2 h 515"/>
                <a:gd name="T8" fmla="*/ 18 w 298"/>
                <a:gd name="T9" fmla="*/ 6 h 515"/>
                <a:gd name="T10" fmla="*/ 295 w 298"/>
                <a:gd name="T11" fmla="*/ 501 h 515"/>
                <a:gd name="T12" fmla="*/ 292 w 298"/>
                <a:gd name="T13" fmla="*/ 513 h 515"/>
                <a:gd name="T14" fmla="*/ 287 w 298"/>
                <a:gd name="T15" fmla="*/ 515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8" h="515">
                  <a:moveTo>
                    <a:pt x="287" y="515"/>
                  </a:moveTo>
                  <a:cubicBezTo>
                    <a:pt x="284" y="515"/>
                    <a:pt x="281" y="513"/>
                    <a:pt x="279" y="51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0"/>
                    <a:pt x="1" y="5"/>
                    <a:pt x="6" y="2"/>
                  </a:cubicBezTo>
                  <a:cubicBezTo>
                    <a:pt x="10" y="0"/>
                    <a:pt x="16" y="1"/>
                    <a:pt x="18" y="6"/>
                  </a:cubicBezTo>
                  <a:cubicBezTo>
                    <a:pt x="295" y="501"/>
                    <a:pt x="295" y="501"/>
                    <a:pt x="295" y="501"/>
                  </a:cubicBezTo>
                  <a:cubicBezTo>
                    <a:pt x="298" y="505"/>
                    <a:pt x="296" y="511"/>
                    <a:pt x="292" y="513"/>
                  </a:cubicBezTo>
                  <a:cubicBezTo>
                    <a:pt x="290" y="514"/>
                    <a:pt x="289" y="515"/>
                    <a:pt x="287" y="5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914">
              <a:extLst>
                <a:ext uri="{FF2B5EF4-FFF2-40B4-BE49-F238E27FC236}">
                  <a16:creationId xmlns:a16="http://schemas.microsoft.com/office/drawing/2014/main" id="{3F2D1A05-B9BB-4AEE-9301-A7881FDB4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02125" y="-22256750"/>
              <a:ext cx="693738" cy="1182688"/>
            </a:xfrm>
            <a:custGeom>
              <a:avLst/>
              <a:gdLst>
                <a:gd name="T0" fmla="*/ 175 w 185"/>
                <a:gd name="T1" fmla="*/ 315 h 315"/>
                <a:gd name="T2" fmla="*/ 167 w 185"/>
                <a:gd name="T3" fmla="*/ 310 h 315"/>
                <a:gd name="T4" fmla="*/ 2 w 185"/>
                <a:gd name="T5" fmla="*/ 14 h 315"/>
                <a:gd name="T6" fmla="*/ 6 w 185"/>
                <a:gd name="T7" fmla="*/ 2 h 315"/>
                <a:gd name="T8" fmla="*/ 18 w 185"/>
                <a:gd name="T9" fmla="*/ 6 h 315"/>
                <a:gd name="T10" fmla="*/ 183 w 185"/>
                <a:gd name="T11" fmla="*/ 301 h 315"/>
                <a:gd name="T12" fmla="*/ 179 w 185"/>
                <a:gd name="T13" fmla="*/ 313 h 315"/>
                <a:gd name="T14" fmla="*/ 175 w 185"/>
                <a:gd name="T15" fmla="*/ 315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315">
                  <a:moveTo>
                    <a:pt x="175" y="315"/>
                  </a:moveTo>
                  <a:cubicBezTo>
                    <a:pt x="172" y="315"/>
                    <a:pt x="169" y="313"/>
                    <a:pt x="167" y="31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0"/>
                    <a:pt x="1" y="4"/>
                    <a:pt x="6" y="2"/>
                  </a:cubicBezTo>
                  <a:cubicBezTo>
                    <a:pt x="10" y="0"/>
                    <a:pt x="16" y="1"/>
                    <a:pt x="18" y="6"/>
                  </a:cubicBezTo>
                  <a:cubicBezTo>
                    <a:pt x="183" y="301"/>
                    <a:pt x="183" y="301"/>
                    <a:pt x="183" y="301"/>
                  </a:cubicBezTo>
                  <a:cubicBezTo>
                    <a:pt x="185" y="305"/>
                    <a:pt x="184" y="311"/>
                    <a:pt x="179" y="313"/>
                  </a:cubicBezTo>
                  <a:cubicBezTo>
                    <a:pt x="178" y="314"/>
                    <a:pt x="176" y="315"/>
                    <a:pt x="175" y="3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915">
              <a:extLst>
                <a:ext uri="{FF2B5EF4-FFF2-40B4-BE49-F238E27FC236}">
                  <a16:creationId xmlns:a16="http://schemas.microsoft.com/office/drawing/2014/main" id="{760065FE-E9A4-4D55-BFD8-954CB5A16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08500" y="-22804438"/>
              <a:ext cx="1004888" cy="1730375"/>
            </a:xfrm>
            <a:custGeom>
              <a:avLst/>
              <a:gdLst>
                <a:gd name="T0" fmla="*/ 258 w 268"/>
                <a:gd name="T1" fmla="*/ 461 h 461"/>
                <a:gd name="T2" fmla="*/ 250 w 268"/>
                <a:gd name="T3" fmla="*/ 456 h 461"/>
                <a:gd name="T4" fmla="*/ 3 w 268"/>
                <a:gd name="T5" fmla="*/ 15 h 461"/>
                <a:gd name="T6" fmla="*/ 6 w 268"/>
                <a:gd name="T7" fmla="*/ 2 h 461"/>
                <a:gd name="T8" fmla="*/ 19 w 268"/>
                <a:gd name="T9" fmla="*/ 6 h 461"/>
                <a:gd name="T10" fmla="*/ 266 w 268"/>
                <a:gd name="T11" fmla="*/ 447 h 461"/>
                <a:gd name="T12" fmla="*/ 262 w 268"/>
                <a:gd name="T13" fmla="*/ 459 h 461"/>
                <a:gd name="T14" fmla="*/ 258 w 268"/>
                <a:gd name="T15" fmla="*/ 461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8" h="461">
                  <a:moveTo>
                    <a:pt x="258" y="461"/>
                  </a:moveTo>
                  <a:cubicBezTo>
                    <a:pt x="254" y="461"/>
                    <a:pt x="251" y="459"/>
                    <a:pt x="250" y="456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0" y="10"/>
                    <a:pt x="2" y="5"/>
                    <a:pt x="6" y="2"/>
                  </a:cubicBezTo>
                  <a:cubicBezTo>
                    <a:pt x="11" y="0"/>
                    <a:pt x="16" y="1"/>
                    <a:pt x="19" y="6"/>
                  </a:cubicBezTo>
                  <a:cubicBezTo>
                    <a:pt x="266" y="447"/>
                    <a:pt x="266" y="447"/>
                    <a:pt x="266" y="447"/>
                  </a:cubicBezTo>
                  <a:cubicBezTo>
                    <a:pt x="268" y="451"/>
                    <a:pt x="267" y="457"/>
                    <a:pt x="262" y="459"/>
                  </a:cubicBezTo>
                  <a:cubicBezTo>
                    <a:pt x="261" y="460"/>
                    <a:pt x="259" y="461"/>
                    <a:pt x="258" y="4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916">
              <a:extLst>
                <a:ext uri="{FF2B5EF4-FFF2-40B4-BE49-F238E27FC236}">
                  <a16:creationId xmlns:a16="http://schemas.microsoft.com/office/drawing/2014/main" id="{8B1EC0BE-53F7-491A-8A56-2A152BB80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91087" y="-23047325"/>
              <a:ext cx="1139825" cy="1973263"/>
            </a:xfrm>
            <a:custGeom>
              <a:avLst/>
              <a:gdLst>
                <a:gd name="T0" fmla="*/ 293 w 304"/>
                <a:gd name="T1" fmla="*/ 526 h 526"/>
                <a:gd name="T2" fmla="*/ 285 w 304"/>
                <a:gd name="T3" fmla="*/ 521 h 526"/>
                <a:gd name="T4" fmla="*/ 2 w 304"/>
                <a:gd name="T5" fmla="*/ 15 h 526"/>
                <a:gd name="T6" fmla="*/ 6 w 304"/>
                <a:gd name="T7" fmla="*/ 3 h 526"/>
                <a:gd name="T8" fmla="*/ 18 w 304"/>
                <a:gd name="T9" fmla="*/ 6 h 526"/>
                <a:gd name="T10" fmla="*/ 301 w 304"/>
                <a:gd name="T11" fmla="*/ 512 h 526"/>
                <a:gd name="T12" fmla="*/ 298 w 304"/>
                <a:gd name="T13" fmla="*/ 524 h 526"/>
                <a:gd name="T14" fmla="*/ 293 w 304"/>
                <a:gd name="T15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4" h="526">
                  <a:moveTo>
                    <a:pt x="293" y="526"/>
                  </a:moveTo>
                  <a:cubicBezTo>
                    <a:pt x="290" y="526"/>
                    <a:pt x="287" y="524"/>
                    <a:pt x="285" y="52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1"/>
                    <a:pt x="2" y="5"/>
                    <a:pt x="6" y="3"/>
                  </a:cubicBezTo>
                  <a:cubicBezTo>
                    <a:pt x="10" y="0"/>
                    <a:pt x="16" y="2"/>
                    <a:pt x="18" y="6"/>
                  </a:cubicBezTo>
                  <a:cubicBezTo>
                    <a:pt x="301" y="512"/>
                    <a:pt x="301" y="512"/>
                    <a:pt x="301" y="512"/>
                  </a:cubicBezTo>
                  <a:cubicBezTo>
                    <a:pt x="304" y="516"/>
                    <a:pt x="302" y="522"/>
                    <a:pt x="298" y="524"/>
                  </a:cubicBezTo>
                  <a:cubicBezTo>
                    <a:pt x="297" y="525"/>
                    <a:pt x="295" y="526"/>
                    <a:pt x="293" y="5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917">
              <a:extLst>
                <a:ext uri="{FF2B5EF4-FFF2-40B4-BE49-F238E27FC236}">
                  <a16:creationId xmlns:a16="http://schemas.microsoft.com/office/drawing/2014/main" id="{5825A272-C7B3-453B-91AF-2090CCFE3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89375" y="-22067838"/>
              <a:ext cx="592138" cy="993775"/>
            </a:xfrm>
            <a:custGeom>
              <a:avLst/>
              <a:gdLst>
                <a:gd name="T0" fmla="*/ 147 w 158"/>
                <a:gd name="T1" fmla="*/ 265 h 265"/>
                <a:gd name="T2" fmla="*/ 139 w 158"/>
                <a:gd name="T3" fmla="*/ 260 h 265"/>
                <a:gd name="T4" fmla="*/ 2 w 158"/>
                <a:gd name="T5" fmla="*/ 15 h 265"/>
                <a:gd name="T6" fmla="*/ 6 w 158"/>
                <a:gd name="T7" fmla="*/ 2 h 265"/>
                <a:gd name="T8" fmla="*/ 18 w 158"/>
                <a:gd name="T9" fmla="*/ 6 h 265"/>
                <a:gd name="T10" fmla="*/ 155 w 158"/>
                <a:gd name="T11" fmla="*/ 251 h 265"/>
                <a:gd name="T12" fmla="*/ 152 w 158"/>
                <a:gd name="T13" fmla="*/ 263 h 265"/>
                <a:gd name="T14" fmla="*/ 147 w 158"/>
                <a:gd name="T1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8" h="265">
                  <a:moveTo>
                    <a:pt x="147" y="265"/>
                  </a:moveTo>
                  <a:cubicBezTo>
                    <a:pt x="144" y="265"/>
                    <a:pt x="141" y="263"/>
                    <a:pt x="139" y="26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0"/>
                    <a:pt x="1" y="5"/>
                    <a:pt x="6" y="2"/>
                  </a:cubicBezTo>
                  <a:cubicBezTo>
                    <a:pt x="10" y="0"/>
                    <a:pt x="16" y="1"/>
                    <a:pt x="18" y="6"/>
                  </a:cubicBezTo>
                  <a:cubicBezTo>
                    <a:pt x="155" y="251"/>
                    <a:pt x="155" y="251"/>
                    <a:pt x="155" y="251"/>
                  </a:cubicBezTo>
                  <a:cubicBezTo>
                    <a:pt x="158" y="255"/>
                    <a:pt x="156" y="261"/>
                    <a:pt x="152" y="263"/>
                  </a:cubicBezTo>
                  <a:cubicBezTo>
                    <a:pt x="150" y="264"/>
                    <a:pt x="149" y="265"/>
                    <a:pt x="147" y="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3" name="Freeform 1056">
            <a:extLst>
              <a:ext uri="{FF2B5EF4-FFF2-40B4-BE49-F238E27FC236}">
                <a16:creationId xmlns:a16="http://schemas.microsoft.com/office/drawing/2014/main" id="{441973C0-74A8-4758-83F2-48D7EF7C1A49}"/>
              </a:ext>
            </a:extLst>
          </p:cNvPr>
          <p:cNvSpPr>
            <a:spLocks/>
          </p:cNvSpPr>
          <p:nvPr/>
        </p:nvSpPr>
        <p:spPr bwMode="auto">
          <a:xfrm>
            <a:off x="9985058" y="4603094"/>
            <a:ext cx="1453612" cy="944584"/>
          </a:xfrm>
          <a:custGeom>
            <a:avLst/>
            <a:gdLst>
              <a:gd name="T0" fmla="*/ 853 w 1047"/>
              <a:gd name="T1" fmla="*/ 680 h 680"/>
              <a:gd name="T2" fmla="*/ 817 w 1047"/>
              <a:gd name="T3" fmla="*/ 680 h 680"/>
              <a:gd name="T4" fmla="*/ 808 w 1047"/>
              <a:gd name="T5" fmla="*/ 671 h 680"/>
              <a:gd name="T6" fmla="*/ 817 w 1047"/>
              <a:gd name="T7" fmla="*/ 662 h 680"/>
              <a:gd name="T8" fmla="*/ 853 w 1047"/>
              <a:gd name="T9" fmla="*/ 662 h 680"/>
              <a:gd name="T10" fmla="*/ 1029 w 1047"/>
              <a:gd name="T11" fmla="*/ 487 h 680"/>
              <a:gd name="T12" fmla="*/ 949 w 1047"/>
              <a:gd name="T13" fmla="*/ 340 h 680"/>
              <a:gd name="T14" fmla="*/ 946 w 1047"/>
              <a:gd name="T15" fmla="*/ 330 h 680"/>
              <a:gd name="T16" fmla="*/ 954 w 1047"/>
              <a:gd name="T17" fmla="*/ 266 h 680"/>
              <a:gd name="T18" fmla="*/ 707 w 1047"/>
              <a:gd name="T19" fmla="*/ 18 h 680"/>
              <a:gd name="T20" fmla="*/ 475 w 1047"/>
              <a:gd name="T21" fmla="*/ 179 h 680"/>
              <a:gd name="T22" fmla="*/ 470 w 1047"/>
              <a:gd name="T23" fmla="*/ 184 h 680"/>
              <a:gd name="T24" fmla="*/ 463 w 1047"/>
              <a:gd name="T25" fmla="*/ 184 h 680"/>
              <a:gd name="T26" fmla="*/ 376 w 1047"/>
              <a:gd name="T27" fmla="*/ 165 h 680"/>
              <a:gd name="T28" fmla="*/ 165 w 1047"/>
              <a:gd name="T29" fmla="*/ 376 h 680"/>
              <a:gd name="T30" fmla="*/ 156 w 1047"/>
              <a:gd name="T31" fmla="*/ 385 h 680"/>
              <a:gd name="T32" fmla="*/ 18 w 1047"/>
              <a:gd name="T33" fmla="*/ 523 h 680"/>
              <a:gd name="T34" fmla="*/ 157 w 1047"/>
              <a:gd name="T35" fmla="*/ 662 h 680"/>
              <a:gd name="T36" fmla="*/ 743 w 1047"/>
              <a:gd name="T37" fmla="*/ 662 h 680"/>
              <a:gd name="T38" fmla="*/ 753 w 1047"/>
              <a:gd name="T39" fmla="*/ 671 h 680"/>
              <a:gd name="T40" fmla="*/ 743 w 1047"/>
              <a:gd name="T41" fmla="*/ 680 h 680"/>
              <a:gd name="T42" fmla="*/ 157 w 1047"/>
              <a:gd name="T43" fmla="*/ 680 h 680"/>
              <a:gd name="T44" fmla="*/ 0 w 1047"/>
              <a:gd name="T45" fmla="*/ 523 h 680"/>
              <a:gd name="T46" fmla="*/ 147 w 1047"/>
              <a:gd name="T47" fmla="*/ 367 h 680"/>
              <a:gd name="T48" fmla="*/ 376 w 1047"/>
              <a:gd name="T49" fmla="*/ 147 h 680"/>
              <a:gd name="T50" fmla="*/ 461 w 1047"/>
              <a:gd name="T51" fmla="*/ 163 h 680"/>
              <a:gd name="T52" fmla="*/ 707 w 1047"/>
              <a:gd name="T53" fmla="*/ 0 h 680"/>
              <a:gd name="T54" fmla="*/ 973 w 1047"/>
              <a:gd name="T55" fmla="*/ 266 h 680"/>
              <a:gd name="T56" fmla="*/ 965 w 1047"/>
              <a:gd name="T57" fmla="*/ 329 h 680"/>
              <a:gd name="T58" fmla="*/ 1047 w 1047"/>
              <a:gd name="T59" fmla="*/ 487 h 680"/>
              <a:gd name="T60" fmla="*/ 853 w 1047"/>
              <a:gd name="T61" fmla="*/ 680 h 6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47" h="680">
                <a:moveTo>
                  <a:pt x="853" y="680"/>
                </a:moveTo>
                <a:cubicBezTo>
                  <a:pt x="817" y="680"/>
                  <a:pt x="817" y="680"/>
                  <a:pt x="817" y="680"/>
                </a:cubicBezTo>
                <a:cubicBezTo>
                  <a:pt x="812" y="680"/>
                  <a:pt x="808" y="676"/>
                  <a:pt x="808" y="671"/>
                </a:cubicBezTo>
                <a:cubicBezTo>
                  <a:pt x="808" y="666"/>
                  <a:pt x="812" y="662"/>
                  <a:pt x="817" y="662"/>
                </a:cubicBezTo>
                <a:cubicBezTo>
                  <a:pt x="853" y="662"/>
                  <a:pt x="853" y="662"/>
                  <a:pt x="853" y="662"/>
                </a:cubicBezTo>
                <a:cubicBezTo>
                  <a:pt x="950" y="662"/>
                  <a:pt x="1029" y="583"/>
                  <a:pt x="1029" y="487"/>
                </a:cubicBezTo>
                <a:cubicBezTo>
                  <a:pt x="1029" y="427"/>
                  <a:pt x="999" y="373"/>
                  <a:pt x="949" y="340"/>
                </a:cubicBezTo>
                <a:cubicBezTo>
                  <a:pt x="946" y="338"/>
                  <a:pt x="945" y="334"/>
                  <a:pt x="946" y="330"/>
                </a:cubicBezTo>
                <a:cubicBezTo>
                  <a:pt x="951" y="309"/>
                  <a:pt x="954" y="287"/>
                  <a:pt x="954" y="266"/>
                </a:cubicBezTo>
                <a:cubicBezTo>
                  <a:pt x="954" y="129"/>
                  <a:pt x="843" y="18"/>
                  <a:pt x="707" y="18"/>
                </a:cubicBezTo>
                <a:cubicBezTo>
                  <a:pt x="604" y="18"/>
                  <a:pt x="511" y="83"/>
                  <a:pt x="475" y="179"/>
                </a:cubicBezTo>
                <a:cubicBezTo>
                  <a:pt x="474" y="181"/>
                  <a:pt x="472" y="183"/>
                  <a:pt x="470" y="184"/>
                </a:cubicBezTo>
                <a:cubicBezTo>
                  <a:pt x="467" y="185"/>
                  <a:pt x="465" y="185"/>
                  <a:pt x="463" y="184"/>
                </a:cubicBezTo>
                <a:cubicBezTo>
                  <a:pt x="435" y="171"/>
                  <a:pt x="406" y="165"/>
                  <a:pt x="376" y="165"/>
                </a:cubicBezTo>
                <a:cubicBezTo>
                  <a:pt x="260" y="165"/>
                  <a:pt x="165" y="260"/>
                  <a:pt x="165" y="376"/>
                </a:cubicBezTo>
                <a:cubicBezTo>
                  <a:pt x="165" y="381"/>
                  <a:pt x="161" y="385"/>
                  <a:pt x="156" y="385"/>
                </a:cubicBezTo>
                <a:cubicBezTo>
                  <a:pt x="80" y="385"/>
                  <a:pt x="18" y="447"/>
                  <a:pt x="18" y="523"/>
                </a:cubicBezTo>
                <a:cubicBezTo>
                  <a:pt x="18" y="600"/>
                  <a:pt x="81" y="662"/>
                  <a:pt x="157" y="662"/>
                </a:cubicBezTo>
                <a:cubicBezTo>
                  <a:pt x="743" y="662"/>
                  <a:pt x="743" y="662"/>
                  <a:pt x="743" y="662"/>
                </a:cubicBezTo>
                <a:cubicBezTo>
                  <a:pt x="748" y="662"/>
                  <a:pt x="753" y="666"/>
                  <a:pt x="753" y="671"/>
                </a:cubicBezTo>
                <a:cubicBezTo>
                  <a:pt x="753" y="676"/>
                  <a:pt x="748" y="680"/>
                  <a:pt x="743" y="680"/>
                </a:cubicBezTo>
                <a:cubicBezTo>
                  <a:pt x="157" y="680"/>
                  <a:pt x="157" y="680"/>
                  <a:pt x="157" y="680"/>
                </a:cubicBezTo>
                <a:cubicBezTo>
                  <a:pt x="70" y="680"/>
                  <a:pt x="0" y="610"/>
                  <a:pt x="0" y="523"/>
                </a:cubicBezTo>
                <a:cubicBezTo>
                  <a:pt x="0" y="440"/>
                  <a:pt x="65" y="372"/>
                  <a:pt x="147" y="367"/>
                </a:cubicBezTo>
                <a:cubicBezTo>
                  <a:pt x="152" y="245"/>
                  <a:pt x="253" y="147"/>
                  <a:pt x="376" y="147"/>
                </a:cubicBezTo>
                <a:cubicBezTo>
                  <a:pt x="405" y="147"/>
                  <a:pt x="434" y="152"/>
                  <a:pt x="461" y="163"/>
                </a:cubicBezTo>
                <a:cubicBezTo>
                  <a:pt x="502" y="65"/>
                  <a:pt x="600" y="0"/>
                  <a:pt x="707" y="0"/>
                </a:cubicBezTo>
                <a:cubicBezTo>
                  <a:pt x="853" y="0"/>
                  <a:pt x="973" y="119"/>
                  <a:pt x="973" y="266"/>
                </a:cubicBezTo>
                <a:cubicBezTo>
                  <a:pt x="973" y="287"/>
                  <a:pt x="970" y="308"/>
                  <a:pt x="965" y="329"/>
                </a:cubicBezTo>
                <a:cubicBezTo>
                  <a:pt x="1016" y="365"/>
                  <a:pt x="1047" y="423"/>
                  <a:pt x="1047" y="487"/>
                </a:cubicBezTo>
                <a:cubicBezTo>
                  <a:pt x="1047" y="593"/>
                  <a:pt x="960" y="680"/>
                  <a:pt x="853" y="68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8F72D7B9-70C5-4972-A97F-9360B001B91E}"/>
              </a:ext>
            </a:extLst>
          </p:cNvPr>
          <p:cNvGrpSpPr/>
          <p:nvPr/>
        </p:nvGrpSpPr>
        <p:grpSpPr>
          <a:xfrm>
            <a:off x="6255795" y="4565770"/>
            <a:ext cx="1246709" cy="1044508"/>
            <a:chOff x="24620538" y="-23895050"/>
            <a:chExt cx="3367088" cy="2820988"/>
          </a:xfrm>
          <a:solidFill>
            <a:schemeClr val="tx1"/>
          </a:solidFill>
        </p:grpSpPr>
        <p:sp>
          <p:nvSpPr>
            <p:cNvPr id="115" name="Freeform 1058">
              <a:extLst>
                <a:ext uri="{FF2B5EF4-FFF2-40B4-BE49-F238E27FC236}">
                  <a16:creationId xmlns:a16="http://schemas.microsoft.com/office/drawing/2014/main" id="{90080E2A-F02F-4D3E-8F30-CADD850B2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538" y="-23895050"/>
              <a:ext cx="3367088" cy="66675"/>
            </a:xfrm>
            <a:custGeom>
              <a:avLst/>
              <a:gdLst>
                <a:gd name="T0" fmla="*/ 9 w 898"/>
                <a:gd name="T1" fmla="*/ 18 h 18"/>
                <a:gd name="T2" fmla="*/ 0 w 898"/>
                <a:gd name="T3" fmla="*/ 9 h 18"/>
                <a:gd name="T4" fmla="*/ 9 w 898"/>
                <a:gd name="T5" fmla="*/ 0 h 18"/>
                <a:gd name="T6" fmla="*/ 889 w 898"/>
                <a:gd name="T7" fmla="*/ 0 h 18"/>
                <a:gd name="T8" fmla="*/ 889 w 898"/>
                <a:gd name="T9" fmla="*/ 0 h 18"/>
                <a:gd name="T10" fmla="*/ 898 w 898"/>
                <a:gd name="T11" fmla="*/ 9 h 18"/>
                <a:gd name="T12" fmla="*/ 889 w 898"/>
                <a:gd name="T13" fmla="*/ 18 h 18"/>
                <a:gd name="T14" fmla="*/ 9 w 898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8" h="18">
                  <a:moveTo>
                    <a:pt x="9" y="18"/>
                  </a:move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9"/>
                  </a:cubicBezTo>
                  <a:cubicBezTo>
                    <a:pt x="898" y="14"/>
                    <a:pt x="894" y="18"/>
                    <a:pt x="889" y="18"/>
                  </a:cubicBezTo>
                  <a:cubicBezTo>
                    <a:pt x="9" y="18"/>
                    <a:pt x="9" y="18"/>
                    <a:pt x="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6" name="Freeform 1059">
              <a:extLst>
                <a:ext uri="{FF2B5EF4-FFF2-40B4-BE49-F238E27FC236}">
                  <a16:creationId xmlns:a16="http://schemas.microsoft.com/office/drawing/2014/main" id="{2966B1AD-1D8A-4D83-AC52-A1C0EB30C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538" y="-23209250"/>
              <a:ext cx="3367088" cy="71438"/>
            </a:xfrm>
            <a:custGeom>
              <a:avLst/>
              <a:gdLst>
                <a:gd name="T0" fmla="*/ 889 w 898"/>
                <a:gd name="T1" fmla="*/ 19 h 19"/>
                <a:gd name="T2" fmla="*/ 9 w 898"/>
                <a:gd name="T3" fmla="*/ 19 h 19"/>
                <a:gd name="T4" fmla="*/ 0 w 898"/>
                <a:gd name="T5" fmla="*/ 10 h 19"/>
                <a:gd name="T6" fmla="*/ 9 w 898"/>
                <a:gd name="T7" fmla="*/ 0 h 19"/>
                <a:gd name="T8" fmla="*/ 889 w 898"/>
                <a:gd name="T9" fmla="*/ 0 h 19"/>
                <a:gd name="T10" fmla="*/ 898 w 898"/>
                <a:gd name="T11" fmla="*/ 10 h 19"/>
                <a:gd name="T12" fmla="*/ 889 w 89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8" h="19">
                  <a:moveTo>
                    <a:pt x="889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5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10"/>
                  </a:cubicBezTo>
                  <a:cubicBezTo>
                    <a:pt x="898" y="15"/>
                    <a:pt x="894" y="19"/>
                    <a:pt x="88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7" name="Freeform 1060">
              <a:extLst>
                <a:ext uri="{FF2B5EF4-FFF2-40B4-BE49-F238E27FC236}">
                  <a16:creationId xmlns:a16="http://schemas.microsoft.com/office/drawing/2014/main" id="{C436BA11-56C2-4069-943F-BE0E075B4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538" y="-22518688"/>
              <a:ext cx="3367088" cy="68263"/>
            </a:xfrm>
            <a:custGeom>
              <a:avLst/>
              <a:gdLst>
                <a:gd name="T0" fmla="*/ 889 w 898"/>
                <a:gd name="T1" fmla="*/ 18 h 18"/>
                <a:gd name="T2" fmla="*/ 9 w 898"/>
                <a:gd name="T3" fmla="*/ 18 h 18"/>
                <a:gd name="T4" fmla="*/ 0 w 898"/>
                <a:gd name="T5" fmla="*/ 9 h 18"/>
                <a:gd name="T6" fmla="*/ 9 w 898"/>
                <a:gd name="T7" fmla="*/ 0 h 18"/>
                <a:gd name="T8" fmla="*/ 889 w 898"/>
                <a:gd name="T9" fmla="*/ 0 h 18"/>
                <a:gd name="T10" fmla="*/ 898 w 898"/>
                <a:gd name="T11" fmla="*/ 9 h 18"/>
                <a:gd name="T12" fmla="*/ 889 w 89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8" h="18">
                  <a:moveTo>
                    <a:pt x="88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9"/>
                  </a:cubicBezTo>
                  <a:cubicBezTo>
                    <a:pt x="898" y="14"/>
                    <a:pt x="894" y="18"/>
                    <a:pt x="88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061">
              <a:extLst>
                <a:ext uri="{FF2B5EF4-FFF2-40B4-BE49-F238E27FC236}">
                  <a16:creationId xmlns:a16="http://schemas.microsoft.com/office/drawing/2014/main" id="{D2734EFF-538E-4A22-8795-7CD59E5A9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538" y="-21832888"/>
              <a:ext cx="3367088" cy="68263"/>
            </a:xfrm>
            <a:custGeom>
              <a:avLst/>
              <a:gdLst>
                <a:gd name="T0" fmla="*/ 889 w 898"/>
                <a:gd name="T1" fmla="*/ 18 h 18"/>
                <a:gd name="T2" fmla="*/ 9 w 898"/>
                <a:gd name="T3" fmla="*/ 18 h 18"/>
                <a:gd name="T4" fmla="*/ 0 w 898"/>
                <a:gd name="T5" fmla="*/ 9 h 18"/>
                <a:gd name="T6" fmla="*/ 9 w 898"/>
                <a:gd name="T7" fmla="*/ 0 h 18"/>
                <a:gd name="T8" fmla="*/ 889 w 898"/>
                <a:gd name="T9" fmla="*/ 0 h 18"/>
                <a:gd name="T10" fmla="*/ 898 w 898"/>
                <a:gd name="T11" fmla="*/ 9 h 18"/>
                <a:gd name="T12" fmla="*/ 889 w 89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8" h="18">
                  <a:moveTo>
                    <a:pt x="88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9"/>
                  </a:cubicBezTo>
                  <a:cubicBezTo>
                    <a:pt x="898" y="14"/>
                    <a:pt x="894" y="18"/>
                    <a:pt x="88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9" name="Freeform 1062">
              <a:extLst>
                <a:ext uri="{FF2B5EF4-FFF2-40B4-BE49-F238E27FC236}">
                  <a16:creationId xmlns:a16="http://schemas.microsoft.com/office/drawing/2014/main" id="{7705C6D7-02B6-4BE4-A14B-25EBD788A3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150" y="-23895050"/>
              <a:ext cx="66675" cy="735013"/>
            </a:xfrm>
            <a:custGeom>
              <a:avLst/>
              <a:gdLst>
                <a:gd name="T0" fmla="*/ 9 w 18"/>
                <a:gd name="T1" fmla="*/ 196 h 196"/>
                <a:gd name="T2" fmla="*/ 0 w 18"/>
                <a:gd name="T3" fmla="*/ 187 h 196"/>
                <a:gd name="T4" fmla="*/ 0 w 18"/>
                <a:gd name="T5" fmla="*/ 9 h 196"/>
                <a:gd name="T6" fmla="*/ 9 w 18"/>
                <a:gd name="T7" fmla="*/ 0 h 196"/>
                <a:gd name="T8" fmla="*/ 18 w 18"/>
                <a:gd name="T9" fmla="*/ 9 h 196"/>
                <a:gd name="T10" fmla="*/ 18 w 18"/>
                <a:gd name="T11" fmla="*/ 187 h 196"/>
                <a:gd name="T12" fmla="*/ 9 w 18"/>
                <a:gd name="T13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96">
                  <a:moveTo>
                    <a:pt x="9" y="196"/>
                  </a:moveTo>
                  <a:cubicBezTo>
                    <a:pt x="4" y="196"/>
                    <a:pt x="0" y="192"/>
                    <a:pt x="0" y="1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87"/>
                    <a:pt x="18" y="187"/>
                    <a:pt x="18" y="187"/>
                  </a:cubicBezTo>
                  <a:cubicBezTo>
                    <a:pt x="18" y="192"/>
                    <a:pt x="14" y="196"/>
                    <a:pt x="9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Freeform 1063">
              <a:extLst>
                <a:ext uri="{FF2B5EF4-FFF2-40B4-BE49-F238E27FC236}">
                  <a16:creationId xmlns:a16="http://schemas.microsoft.com/office/drawing/2014/main" id="{82587B01-4B23-4237-ADE7-E3EF680C8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7338" y="-23895050"/>
              <a:ext cx="71438" cy="735013"/>
            </a:xfrm>
            <a:custGeom>
              <a:avLst/>
              <a:gdLst>
                <a:gd name="T0" fmla="*/ 9 w 19"/>
                <a:gd name="T1" fmla="*/ 196 h 196"/>
                <a:gd name="T2" fmla="*/ 0 w 19"/>
                <a:gd name="T3" fmla="*/ 187 h 196"/>
                <a:gd name="T4" fmla="*/ 0 w 19"/>
                <a:gd name="T5" fmla="*/ 9 h 196"/>
                <a:gd name="T6" fmla="*/ 9 w 19"/>
                <a:gd name="T7" fmla="*/ 0 h 196"/>
                <a:gd name="T8" fmla="*/ 19 w 19"/>
                <a:gd name="T9" fmla="*/ 9 h 196"/>
                <a:gd name="T10" fmla="*/ 19 w 19"/>
                <a:gd name="T11" fmla="*/ 187 h 196"/>
                <a:gd name="T12" fmla="*/ 9 w 19"/>
                <a:gd name="T13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6">
                  <a:moveTo>
                    <a:pt x="9" y="196"/>
                  </a:moveTo>
                  <a:cubicBezTo>
                    <a:pt x="4" y="196"/>
                    <a:pt x="0" y="192"/>
                    <a:pt x="0" y="1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187"/>
                    <a:pt x="19" y="187"/>
                    <a:pt x="19" y="187"/>
                  </a:cubicBezTo>
                  <a:cubicBezTo>
                    <a:pt x="19" y="192"/>
                    <a:pt x="14" y="196"/>
                    <a:pt x="9" y="1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1" name="Freeform 1064">
              <a:extLst>
                <a:ext uri="{FF2B5EF4-FFF2-40B4-BE49-F238E27FC236}">
                  <a16:creationId xmlns:a16="http://schemas.microsoft.com/office/drawing/2014/main" id="{B79D0D9E-6181-4F3D-82EC-39F802334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4150" y="-22518688"/>
              <a:ext cx="66675" cy="754063"/>
            </a:xfrm>
            <a:custGeom>
              <a:avLst/>
              <a:gdLst>
                <a:gd name="T0" fmla="*/ 9 w 18"/>
                <a:gd name="T1" fmla="*/ 201 h 201"/>
                <a:gd name="T2" fmla="*/ 0 w 18"/>
                <a:gd name="T3" fmla="*/ 192 h 201"/>
                <a:gd name="T4" fmla="*/ 0 w 18"/>
                <a:gd name="T5" fmla="*/ 9 h 201"/>
                <a:gd name="T6" fmla="*/ 9 w 18"/>
                <a:gd name="T7" fmla="*/ 0 h 201"/>
                <a:gd name="T8" fmla="*/ 18 w 18"/>
                <a:gd name="T9" fmla="*/ 9 h 201"/>
                <a:gd name="T10" fmla="*/ 18 w 18"/>
                <a:gd name="T11" fmla="*/ 192 h 201"/>
                <a:gd name="T12" fmla="*/ 9 w 18"/>
                <a:gd name="T13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01">
                  <a:moveTo>
                    <a:pt x="9" y="201"/>
                  </a:moveTo>
                  <a:cubicBezTo>
                    <a:pt x="4" y="201"/>
                    <a:pt x="0" y="197"/>
                    <a:pt x="0" y="19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92"/>
                    <a:pt x="18" y="192"/>
                    <a:pt x="18" y="192"/>
                  </a:cubicBezTo>
                  <a:cubicBezTo>
                    <a:pt x="18" y="197"/>
                    <a:pt x="14" y="201"/>
                    <a:pt x="9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2" name="Freeform 1065">
              <a:extLst>
                <a:ext uri="{FF2B5EF4-FFF2-40B4-BE49-F238E27FC236}">
                  <a16:creationId xmlns:a16="http://schemas.microsoft.com/office/drawing/2014/main" id="{551C7253-34A4-42E8-AD1E-8E856EEFE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7338" y="-22518688"/>
              <a:ext cx="71438" cy="754063"/>
            </a:xfrm>
            <a:custGeom>
              <a:avLst/>
              <a:gdLst>
                <a:gd name="T0" fmla="*/ 9 w 19"/>
                <a:gd name="T1" fmla="*/ 201 h 201"/>
                <a:gd name="T2" fmla="*/ 0 w 19"/>
                <a:gd name="T3" fmla="*/ 192 h 201"/>
                <a:gd name="T4" fmla="*/ 0 w 19"/>
                <a:gd name="T5" fmla="*/ 9 h 201"/>
                <a:gd name="T6" fmla="*/ 9 w 19"/>
                <a:gd name="T7" fmla="*/ 0 h 201"/>
                <a:gd name="T8" fmla="*/ 19 w 19"/>
                <a:gd name="T9" fmla="*/ 9 h 201"/>
                <a:gd name="T10" fmla="*/ 19 w 19"/>
                <a:gd name="T11" fmla="*/ 192 h 201"/>
                <a:gd name="T12" fmla="*/ 9 w 19"/>
                <a:gd name="T13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1">
                  <a:moveTo>
                    <a:pt x="9" y="201"/>
                  </a:moveTo>
                  <a:cubicBezTo>
                    <a:pt x="4" y="201"/>
                    <a:pt x="0" y="197"/>
                    <a:pt x="0" y="19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192"/>
                    <a:pt x="19" y="192"/>
                    <a:pt x="19" y="192"/>
                  </a:cubicBezTo>
                  <a:cubicBezTo>
                    <a:pt x="19" y="197"/>
                    <a:pt x="14" y="201"/>
                    <a:pt x="9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3" name="Freeform 1066">
              <a:extLst>
                <a:ext uri="{FF2B5EF4-FFF2-40B4-BE49-F238E27FC236}">
                  <a16:creationId xmlns:a16="http://schemas.microsoft.com/office/drawing/2014/main" id="{ACA9A3B5-C916-4110-BAF9-A89FB4B58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313" y="-23209250"/>
              <a:ext cx="68263" cy="758825"/>
            </a:xfrm>
            <a:custGeom>
              <a:avLst/>
              <a:gdLst>
                <a:gd name="T0" fmla="*/ 9 w 18"/>
                <a:gd name="T1" fmla="*/ 202 h 202"/>
                <a:gd name="T2" fmla="*/ 0 w 18"/>
                <a:gd name="T3" fmla="*/ 193 h 202"/>
                <a:gd name="T4" fmla="*/ 0 w 18"/>
                <a:gd name="T5" fmla="*/ 10 h 202"/>
                <a:gd name="T6" fmla="*/ 9 w 18"/>
                <a:gd name="T7" fmla="*/ 0 h 202"/>
                <a:gd name="T8" fmla="*/ 18 w 18"/>
                <a:gd name="T9" fmla="*/ 10 h 202"/>
                <a:gd name="T10" fmla="*/ 18 w 18"/>
                <a:gd name="T11" fmla="*/ 193 h 202"/>
                <a:gd name="T12" fmla="*/ 9 w 18"/>
                <a:gd name="T13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02">
                  <a:moveTo>
                    <a:pt x="9" y="202"/>
                  </a:moveTo>
                  <a:cubicBezTo>
                    <a:pt x="4" y="202"/>
                    <a:pt x="0" y="198"/>
                    <a:pt x="0" y="19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10"/>
                  </a:cubicBezTo>
                  <a:cubicBezTo>
                    <a:pt x="18" y="193"/>
                    <a:pt x="18" y="193"/>
                    <a:pt x="18" y="193"/>
                  </a:cubicBezTo>
                  <a:cubicBezTo>
                    <a:pt x="18" y="198"/>
                    <a:pt x="14" y="202"/>
                    <a:pt x="9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4" name="Freeform 1067">
              <a:extLst>
                <a:ext uri="{FF2B5EF4-FFF2-40B4-BE49-F238E27FC236}">
                  <a16:creationId xmlns:a16="http://schemas.microsoft.com/office/drawing/2014/main" id="{E28E29F0-9661-4A56-ACC7-253CCA78F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93588" y="-23209250"/>
              <a:ext cx="71438" cy="758825"/>
            </a:xfrm>
            <a:custGeom>
              <a:avLst/>
              <a:gdLst>
                <a:gd name="T0" fmla="*/ 10 w 19"/>
                <a:gd name="T1" fmla="*/ 202 h 202"/>
                <a:gd name="T2" fmla="*/ 0 w 19"/>
                <a:gd name="T3" fmla="*/ 193 h 202"/>
                <a:gd name="T4" fmla="*/ 0 w 19"/>
                <a:gd name="T5" fmla="*/ 10 h 202"/>
                <a:gd name="T6" fmla="*/ 10 w 19"/>
                <a:gd name="T7" fmla="*/ 0 h 202"/>
                <a:gd name="T8" fmla="*/ 19 w 19"/>
                <a:gd name="T9" fmla="*/ 10 h 202"/>
                <a:gd name="T10" fmla="*/ 19 w 19"/>
                <a:gd name="T11" fmla="*/ 193 h 202"/>
                <a:gd name="T12" fmla="*/ 10 w 19"/>
                <a:gd name="T13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2">
                  <a:moveTo>
                    <a:pt x="10" y="202"/>
                  </a:moveTo>
                  <a:cubicBezTo>
                    <a:pt x="5" y="202"/>
                    <a:pt x="0" y="198"/>
                    <a:pt x="0" y="19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10"/>
                  </a:cubicBezTo>
                  <a:cubicBezTo>
                    <a:pt x="19" y="193"/>
                    <a:pt x="19" y="193"/>
                    <a:pt x="19" y="193"/>
                  </a:cubicBezTo>
                  <a:cubicBezTo>
                    <a:pt x="19" y="198"/>
                    <a:pt x="15" y="202"/>
                    <a:pt x="10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5" name="Freeform 1068">
              <a:extLst>
                <a:ext uri="{FF2B5EF4-FFF2-40B4-BE49-F238E27FC236}">
                  <a16:creationId xmlns:a16="http://schemas.microsoft.com/office/drawing/2014/main" id="{6BC6042C-7421-4D5A-9673-2416498978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9950" y="-23209250"/>
              <a:ext cx="68263" cy="758825"/>
            </a:xfrm>
            <a:custGeom>
              <a:avLst/>
              <a:gdLst>
                <a:gd name="T0" fmla="*/ 9 w 18"/>
                <a:gd name="T1" fmla="*/ 202 h 202"/>
                <a:gd name="T2" fmla="*/ 0 w 18"/>
                <a:gd name="T3" fmla="*/ 193 h 202"/>
                <a:gd name="T4" fmla="*/ 0 w 18"/>
                <a:gd name="T5" fmla="*/ 10 h 202"/>
                <a:gd name="T6" fmla="*/ 9 w 18"/>
                <a:gd name="T7" fmla="*/ 0 h 202"/>
                <a:gd name="T8" fmla="*/ 18 w 18"/>
                <a:gd name="T9" fmla="*/ 10 h 202"/>
                <a:gd name="T10" fmla="*/ 18 w 18"/>
                <a:gd name="T11" fmla="*/ 193 h 202"/>
                <a:gd name="T12" fmla="*/ 9 w 18"/>
                <a:gd name="T13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02">
                  <a:moveTo>
                    <a:pt x="9" y="202"/>
                  </a:moveTo>
                  <a:cubicBezTo>
                    <a:pt x="4" y="202"/>
                    <a:pt x="0" y="198"/>
                    <a:pt x="0" y="193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10"/>
                  </a:cubicBezTo>
                  <a:cubicBezTo>
                    <a:pt x="18" y="193"/>
                    <a:pt x="18" y="193"/>
                    <a:pt x="18" y="193"/>
                  </a:cubicBezTo>
                  <a:cubicBezTo>
                    <a:pt x="18" y="198"/>
                    <a:pt x="14" y="202"/>
                    <a:pt x="9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6" name="Freeform 1069">
              <a:extLst>
                <a:ext uri="{FF2B5EF4-FFF2-40B4-BE49-F238E27FC236}">
                  <a16:creationId xmlns:a16="http://schemas.microsoft.com/office/drawing/2014/main" id="{C5CFC282-903F-4B09-97A6-1AFBB96F7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538" y="-21145500"/>
              <a:ext cx="3367088" cy="71438"/>
            </a:xfrm>
            <a:custGeom>
              <a:avLst/>
              <a:gdLst>
                <a:gd name="T0" fmla="*/ 889 w 898"/>
                <a:gd name="T1" fmla="*/ 19 h 19"/>
                <a:gd name="T2" fmla="*/ 9 w 898"/>
                <a:gd name="T3" fmla="*/ 19 h 19"/>
                <a:gd name="T4" fmla="*/ 0 w 898"/>
                <a:gd name="T5" fmla="*/ 9 h 19"/>
                <a:gd name="T6" fmla="*/ 9 w 898"/>
                <a:gd name="T7" fmla="*/ 0 h 19"/>
                <a:gd name="T8" fmla="*/ 889 w 898"/>
                <a:gd name="T9" fmla="*/ 0 h 19"/>
                <a:gd name="T10" fmla="*/ 898 w 898"/>
                <a:gd name="T11" fmla="*/ 9 h 19"/>
                <a:gd name="T12" fmla="*/ 889 w 89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8" h="19">
                  <a:moveTo>
                    <a:pt x="889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9"/>
                  </a:cubicBezTo>
                  <a:cubicBezTo>
                    <a:pt x="898" y="14"/>
                    <a:pt x="894" y="19"/>
                    <a:pt x="88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7" name="Freeform 1070">
              <a:extLst>
                <a:ext uri="{FF2B5EF4-FFF2-40B4-BE49-F238E27FC236}">
                  <a16:creationId xmlns:a16="http://schemas.microsoft.com/office/drawing/2014/main" id="{4C7049F9-D9D8-4D8F-92D8-573F94EF24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46313" y="-21813838"/>
              <a:ext cx="68263" cy="739775"/>
            </a:xfrm>
            <a:custGeom>
              <a:avLst/>
              <a:gdLst>
                <a:gd name="T0" fmla="*/ 9 w 18"/>
                <a:gd name="T1" fmla="*/ 197 h 197"/>
                <a:gd name="T2" fmla="*/ 0 w 18"/>
                <a:gd name="T3" fmla="*/ 187 h 197"/>
                <a:gd name="T4" fmla="*/ 0 w 18"/>
                <a:gd name="T5" fmla="*/ 9 h 197"/>
                <a:gd name="T6" fmla="*/ 9 w 18"/>
                <a:gd name="T7" fmla="*/ 0 h 197"/>
                <a:gd name="T8" fmla="*/ 18 w 18"/>
                <a:gd name="T9" fmla="*/ 9 h 197"/>
                <a:gd name="T10" fmla="*/ 18 w 18"/>
                <a:gd name="T11" fmla="*/ 187 h 197"/>
                <a:gd name="T12" fmla="*/ 9 w 18"/>
                <a:gd name="T13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97">
                  <a:moveTo>
                    <a:pt x="9" y="197"/>
                  </a:moveTo>
                  <a:cubicBezTo>
                    <a:pt x="4" y="197"/>
                    <a:pt x="0" y="192"/>
                    <a:pt x="0" y="1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87"/>
                    <a:pt x="18" y="187"/>
                    <a:pt x="18" y="187"/>
                  </a:cubicBezTo>
                  <a:cubicBezTo>
                    <a:pt x="18" y="192"/>
                    <a:pt x="14" y="197"/>
                    <a:pt x="9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8" name="Freeform 1071">
              <a:extLst>
                <a:ext uri="{FF2B5EF4-FFF2-40B4-BE49-F238E27FC236}">
                  <a16:creationId xmlns:a16="http://schemas.microsoft.com/office/drawing/2014/main" id="{60CA195D-AB00-415E-8DCF-10D3F0EA2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93588" y="-21813838"/>
              <a:ext cx="71438" cy="739775"/>
            </a:xfrm>
            <a:custGeom>
              <a:avLst/>
              <a:gdLst>
                <a:gd name="T0" fmla="*/ 10 w 19"/>
                <a:gd name="T1" fmla="*/ 197 h 197"/>
                <a:gd name="T2" fmla="*/ 0 w 19"/>
                <a:gd name="T3" fmla="*/ 187 h 197"/>
                <a:gd name="T4" fmla="*/ 0 w 19"/>
                <a:gd name="T5" fmla="*/ 9 h 197"/>
                <a:gd name="T6" fmla="*/ 10 w 19"/>
                <a:gd name="T7" fmla="*/ 0 h 197"/>
                <a:gd name="T8" fmla="*/ 19 w 19"/>
                <a:gd name="T9" fmla="*/ 9 h 197"/>
                <a:gd name="T10" fmla="*/ 19 w 19"/>
                <a:gd name="T11" fmla="*/ 187 h 197"/>
                <a:gd name="T12" fmla="*/ 10 w 19"/>
                <a:gd name="T13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7">
                  <a:moveTo>
                    <a:pt x="10" y="197"/>
                  </a:moveTo>
                  <a:cubicBezTo>
                    <a:pt x="5" y="197"/>
                    <a:pt x="0" y="192"/>
                    <a:pt x="0" y="1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87"/>
                    <a:pt x="19" y="187"/>
                    <a:pt x="19" y="187"/>
                  </a:cubicBezTo>
                  <a:cubicBezTo>
                    <a:pt x="19" y="192"/>
                    <a:pt x="15" y="197"/>
                    <a:pt x="10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9" name="Freeform 1072">
              <a:extLst>
                <a:ext uri="{FF2B5EF4-FFF2-40B4-BE49-F238E27FC236}">
                  <a16:creationId xmlns:a16="http://schemas.microsoft.com/office/drawing/2014/main" id="{8BDBB742-E27A-467B-99C5-55C0D92046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9950" y="-21813838"/>
              <a:ext cx="68263" cy="739775"/>
            </a:xfrm>
            <a:custGeom>
              <a:avLst/>
              <a:gdLst>
                <a:gd name="T0" fmla="*/ 9 w 18"/>
                <a:gd name="T1" fmla="*/ 197 h 197"/>
                <a:gd name="T2" fmla="*/ 0 w 18"/>
                <a:gd name="T3" fmla="*/ 187 h 197"/>
                <a:gd name="T4" fmla="*/ 0 w 18"/>
                <a:gd name="T5" fmla="*/ 9 h 197"/>
                <a:gd name="T6" fmla="*/ 9 w 18"/>
                <a:gd name="T7" fmla="*/ 0 h 197"/>
                <a:gd name="T8" fmla="*/ 18 w 18"/>
                <a:gd name="T9" fmla="*/ 9 h 197"/>
                <a:gd name="T10" fmla="*/ 18 w 18"/>
                <a:gd name="T11" fmla="*/ 187 h 197"/>
                <a:gd name="T12" fmla="*/ 9 w 18"/>
                <a:gd name="T13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97">
                  <a:moveTo>
                    <a:pt x="9" y="197"/>
                  </a:moveTo>
                  <a:cubicBezTo>
                    <a:pt x="4" y="197"/>
                    <a:pt x="0" y="192"/>
                    <a:pt x="0" y="18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87"/>
                    <a:pt x="18" y="187"/>
                    <a:pt x="18" y="187"/>
                  </a:cubicBezTo>
                  <a:cubicBezTo>
                    <a:pt x="18" y="192"/>
                    <a:pt x="14" y="197"/>
                    <a:pt x="9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C2C56FFD-A88F-45BE-A8AA-9806D8615317}"/>
              </a:ext>
            </a:extLst>
          </p:cNvPr>
          <p:cNvSpPr txBox="1"/>
          <p:nvPr/>
        </p:nvSpPr>
        <p:spPr>
          <a:xfrm>
            <a:off x="2727467" y="5854773"/>
            <a:ext cx="79348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WiFi ]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B0BA38E-6B38-4438-AAFE-644621413479}"/>
              </a:ext>
            </a:extLst>
          </p:cNvPr>
          <p:cNvSpPr txBox="1"/>
          <p:nvPr/>
        </p:nvSpPr>
        <p:spPr>
          <a:xfrm>
            <a:off x="4513904" y="5854773"/>
            <a:ext cx="104009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antenna ]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2589978B-F272-4E9D-BC98-786F4E4AA8B0}"/>
              </a:ext>
            </a:extLst>
          </p:cNvPr>
          <p:cNvSpPr txBox="1"/>
          <p:nvPr/>
        </p:nvSpPr>
        <p:spPr>
          <a:xfrm>
            <a:off x="6397575" y="5854773"/>
            <a:ext cx="96314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firewall ]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E214BB11-A1FE-40BE-8D79-4029035EF281}"/>
              </a:ext>
            </a:extLst>
          </p:cNvPr>
          <p:cNvSpPr txBox="1"/>
          <p:nvPr/>
        </p:nvSpPr>
        <p:spPr>
          <a:xfrm>
            <a:off x="8159959" y="5854773"/>
            <a:ext cx="131260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hybrid cloud ]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5D049CA5-9301-4459-B03B-85406F7F6958}"/>
              </a:ext>
            </a:extLst>
          </p:cNvPr>
          <p:cNvSpPr txBox="1"/>
          <p:nvPr/>
        </p:nvSpPr>
        <p:spPr>
          <a:xfrm>
            <a:off x="10285593" y="5854773"/>
            <a:ext cx="85254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]</a:t>
            </a:r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C88CE58-0660-4F8D-BBC7-325C15FA8EE1}"/>
              </a:ext>
            </a:extLst>
          </p:cNvPr>
          <p:cNvGrpSpPr/>
          <p:nvPr/>
        </p:nvGrpSpPr>
        <p:grpSpPr>
          <a:xfrm>
            <a:off x="436958" y="255980"/>
            <a:ext cx="1596387" cy="1348397"/>
            <a:chOff x="-14011275" y="-25939750"/>
            <a:chExt cx="3919538" cy="3641725"/>
          </a:xfrm>
          <a:solidFill>
            <a:schemeClr val="tx1"/>
          </a:solidFill>
        </p:grpSpPr>
        <p:sp>
          <p:nvSpPr>
            <p:cNvPr id="183" name="Freeform 767">
              <a:extLst>
                <a:ext uri="{FF2B5EF4-FFF2-40B4-BE49-F238E27FC236}">
                  <a16:creationId xmlns:a16="http://schemas.microsoft.com/office/drawing/2014/main" id="{6D30D528-6838-438D-A46A-7432011A6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011275" y="-25665113"/>
              <a:ext cx="3919538" cy="3367088"/>
            </a:xfrm>
            <a:custGeom>
              <a:avLst/>
              <a:gdLst>
                <a:gd name="T0" fmla="*/ 1036 w 1045"/>
                <a:gd name="T1" fmla="*/ 898 h 898"/>
                <a:gd name="T2" fmla="*/ 10 w 1045"/>
                <a:gd name="T3" fmla="*/ 898 h 898"/>
                <a:gd name="T4" fmla="*/ 0 w 1045"/>
                <a:gd name="T5" fmla="*/ 889 h 898"/>
                <a:gd name="T6" fmla="*/ 0 w 1045"/>
                <a:gd name="T7" fmla="*/ 229 h 898"/>
                <a:gd name="T8" fmla="*/ 10 w 1045"/>
                <a:gd name="T9" fmla="*/ 220 h 898"/>
                <a:gd name="T10" fmla="*/ 19 w 1045"/>
                <a:gd name="T11" fmla="*/ 229 h 898"/>
                <a:gd name="T12" fmla="*/ 19 w 1045"/>
                <a:gd name="T13" fmla="*/ 880 h 898"/>
                <a:gd name="T14" fmla="*/ 1027 w 1045"/>
                <a:gd name="T15" fmla="*/ 880 h 898"/>
                <a:gd name="T16" fmla="*/ 1027 w 1045"/>
                <a:gd name="T17" fmla="*/ 18 h 898"/>
                <a:gd name="T18" fmla="*/ 19 w 1045"/>
                <a:gd name="T19" fmla="*/ 18 h 898"/>
                <a:gd name="T20" fmla="*/ 19 w 1045"/>
                <a:gd name="T21" fmla="*/ 147 h 898"/>
                <a:gd name="T22" fmla="*/ 963 w 1045"/>
                <a:gd name="T23" fmla="*/ 147 h 898"/>
                <a:gd name="T24" fmla="*/ 972 w 1045"/>
                <a:gd name="T25" fmla="*/ 156 h 898"/>
                <a:gd name="T26" fmla="*/ 963 w 1045"/>
                <a:gd name="T27" fmla="*/ 165 h 898"/>
                <a:gd name="T28" fmla="*/ 10 w 1045"/>
                <a:gd name="T29" fmla="*/ 165 h 898"/>
                <a:gd name="T30" fmla="*/ 0 w 1045"/>
                <a:gd name="T31" fmla="*/ 156 h 898"/>
                <a:gd name="T32" fmla="*/ 0 w 1045"/>
                <a:gd name="T33" fmla="*/ 9 h 898"/>
                <a:gd name="T34" fmla="*/ 10 w 1045"/>
                <a:gd name="T35" fmla="*/ 0 h 898"/>
                <a:gd name="T36" fmla="*/ 1036 w 1045"/>
                <a:gd name="T37" fmla="*/ 0 h 898"/>
                <a:gd name="T38" fmla="*/ 1045 w 1045"/>
                <a:gd name="T39" fmla="*/ 9 h 898"/>
                <a:gd name="T40" fmla="*/ 1045 w 1045"/>
                <a:gd name="T41" fmla="*/ 889 h 898"/>
                <a:gd name="T42" fmla="*/ 1036 w 1045"/>
                <a:gd name="T43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45" h="898">
                  <a:moveTo>
                    <a:pt x="1036" y="898"/>
                  </a:moveTo>
                  <a:cubicBezTo>
                    <a:pt x="10" y="898"/>
                    <a:pt x="10" y="898"/>
                    <a:pt x="10" y="898"/>
                  </a:cubicBezTo>
                  <a:cubicBezTo>
                    <a:pt x="4" y="898"/>
                    <a:pt x="0" y="894"/>
                    <a:pt x="0" y="88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4"/>
                    <a:pt x="4" y="220"/>
                    <a:pt x="10" y="220"/>
                  </a:cubicBezTo>
                  <a:cubicBezTo>
                    <a:pt x="15" y="220"/>
                    <a:pt x="19" y="224"/>
                    <a:pt x="19" y="229"/>
                  </a:cubicBezTo>
                  <a:cubicBezTo>
                    <a:pt x="19" y="880"/>
                    <a:pt x="19" y="880"/>
                    <a:pt x="19" y="880"/>
                  </a:cubicBezTo>
                  <a:cubicBezTo>
                    <a:pt x="1027" y="880"/>
                    <a:pt x="1027" y="880"/>
                    <a:pt x="1027" y="880"/>
                  </a:cubicBezTo>
                  <a:cubicBezTo>
                    <a:pt x="1027" y="18"/>
                    <a:pt x="1027" y="18"/>
                    <a:pt x="1027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8" y="147"/>
                    <a:pt x="972" y="151"/>
                    <a:pt x="972" y="156"/>
                  </a:cubicBezTo>
                  <a:cubicBezTo>
                    <a:pt x="972" y="161"/>
                    <a:pt x="968" y="165"/>
                    <a:pt x="963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4" y="165"/>
                    <a:pt x="0" y="161"/>
                    <a:pt x="0" y="15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36" y="0"/>
                    <a:pt x="1036" y="0"/>
                    <a:pt x="1036" y="0"/>
                  </a:cubicBezTo>
                  <a:cubicBezTo>
                    <a:pt x="1041" y="0"/>
                    <a:pt x="1045" y="4"/>
                    <a:pt x="1045" y="9"/>
                  </a:cubicBezTo>
                  <a:cubicBezTo>
                    <a:pt x="1045" y="889"/>
                    <a:pt x="1045" y="889"/>
                    <a:pt x="1045" y="889"/>
                  </a:cubicBezTo>
                  <a:cubicBezTo>
                    <a:pt x="1045" y="894"/>
                    <a:pt x="1041" y="898"/>
                    <a:pt x="1036" y="8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4" name="Freeform 768">
              <a:extLst>
                <a:ext uri="{FF2B5EF4-FFF2-40B4-BE49-F238E27FC236}">
                  <a16:creationId xmlns:a16="http://schemas.microsoft.com/office/drawing/2014/main" id="{6F30E088-ADDA-417F-979F-AAA0D7728F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907963" y="-25939750"/>
              <a:ext cx="66675" cy="619125"/>
            </a:xfrm>
            <a:custGeom>
              <a:avLst/>
              <a:gdLst>
                <a:gd name="T0" fmla="*/ 9 w 18"/>
                <a:gd name="T1" fmla="*/ 165 h 165"/>
                <a:gd name="T2" fmla="*/ 0 w 18"/>
                <a:gd name="T3" fmla="*/ 155 h 165"/>
                <a:gd name="T4" fmla="*/ 0 w 18"/>
                <a:gd name="T5" fmla="*/ 9 h 165"/>
                <a:gd name="T6" fmla="*/ 9 w 18"/>
                <a:gd name="T7" fmla="*/ 0 h 165"/>
                <a:gd name="T8" fmla="*/ 18 w 18"/>
                <a:gd name="T9" fmla="*/ 9 h 165"/>
                <a:gd name="T10" fmla="*/ 18 w 18"/>
                <a:gd name="T11" fmla="*/ 155 h 165"/>
                <a:gd name="T12" fmla="*/ 9 w 18"/>
                <a:gd name="T1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65">
                  <a:moveTo>
                    <a:pt x="9" y="165"/>
                  </a:moveTo>
                  <a:cubicBezTo>
                    <a:pt x="4" y="165"/>
                    <a:pt x="0" y="160"/>
                    <a:pt x="0" y="15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55"/>
                    <a:pt x="18" y="155"/>
                    <a:pt x="18" y="155"/>
                  </a:cubicBezTo>
                  <a:cubicBezTo>
                    <a:pt x="18" y="160"/>
                    <a:pt x="14" y="165"/>
                    <a:pt x="9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 769">
              <a:extLst>
                <a:ext uri="{FF2B5EF4-FFF2-40B4-BE49-F238E27FC236}">
                  <a16:creationId xmlns:a16="http://schemas.microsoft.com/office/drawing/2014/main" id="{D9E28EBD-6D5D-4EA7-8D48-8DA6CC8CEBC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261725" y="-25939750"/>
              <a:ext cx="71438" cy="619125"/>
            </a:xfrm>
            <a:custGeom>
              <a:avLst/>
              <a:gdLst>
                <a:gd name="T0" fmla="*/ 10 w 19"/>
                <a:gd name="T1" fmla="*/ 165 h 165"/>
                <a:gd name="T2" fmla="*/ 0 w 19"/>
                <a:gd name="T3" fmla="*/ 155 h 165"/>
                <a:gd name="T4" fmla="*/ 0 w 19"/>
                <a:gd name="T5" fmla="*/ 9 h 165"/>
                <a:gd name="T6" fmla="*/ 10 w 19"/>
                <a:gd name="T7" fmla="*/ 0 h 165"/>
                <a:gd name="T8" fmla="*/ 19 w 19"/>
                <a:gd name="T9" fmla="*/ 9 h 165"/>
                <a:gd name="T10" fmla="*/ 19 w 19"/>
                <a:gd name="T11" fmla="*/ 155 h 165"/>
                <a:gd name="T12" fmla="*/ 10 w 19"/>
                <a:gd name="T1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65">
                  <a:moveTo>
                    <a:pt x="10" y="165"/>
                  </a:moveTo>
                  <a:cubicBezTo>
                    <a:pt x="5" y="165"/>
                    <a:pt x="0" y="160"/>
                    <a:pt x="0" y="15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55"/>
                    <a:pt x="19" y="155"/>
                    <a:pt x="19" y="155"/>
                  </a:cubicBezTo>
                  <a:cubicBezTo>
                    <a:pt x="19" y="160"/>
                    <a:pt x="15" y="165"/>
                    <a:pt x="10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6" name="Freeform 770">
              <a:extLst>
                <a:ext uri="{FF2B5EF4-FFF2-40B4-BE49-F238E27FC236}">
                  <a16:creationId xmlns:a16="http://schemas.microsoft.com/office/drawing/2014/main" id="{F93567E5-43E7-4F65-A22D-7392B0798A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458825" y="-24566563"/>
              <a:ext cx="2816225" cy="1717675"/>
            </a:xfrm>
            <a:custGeom>
              <a:avLst/>
              <a:gdLst>
                <a:gd name="T0" fmla="*/ 742 w 751"/>
                <a:gd name="T1" fmla="*/ 458 h 458"/>
                <a:gd name="T2" fmla="*/ 9 w 751"/>
                <a:gd name="T3" fmla="*/ 458 h 458"/>
                <a:gd name="T4" fmla="*/ 0 w 751"/>
                <a:gd name="T5" fmla="*/ 449 h 458"/>
                <a:gd name="T6" fmla="*/ 0 w 751"/>
                <a:gd name="T7" fmla="*/ 9 h 458"/>
                <a:gd name="T8" fmla="*/ 9 w 751"/>
                <a:gd name="T9" fmla="*/ 0 h 458"/>
                <a:gd name="T10" fmla="*/ 742 w 751"/>
                <a:gd name="T11" fmla="*/ 0 h 458"/>
                <a:gd name="T12" fmla="*/ 751 w 751"/>
                <a:gd name="T13" fmla="*/ 9 h 458"/>
                <a:gd name="T14" fmla="*/ 751 w 751"/>
                <a:gd name="T15" fmla="*/ 449 h 458"/>
                <a:gd name="T16" fmla="*/ 742 w 751"/>
                <a:gd name="T17" fmla="*/ 458 h 458"/>
                <a:gd name="T18" fmla="*/ 18 w 751"/>
                <a:gd name="T19" fmla="*/ 440 h 458"/>
                <a:gd name="T20" fmla="*/ 733 w 751"/>
                <a:gd name="T21" fmla="*/ 440 h 458"/>
                <a:gd name="T22" fmla="*/ 733 w 751"/>
                <a:gd name="T23" fmla="*/ 18 h 458"/>
                <a:gd name="T24" fmla="*/ 18 w 751"/>
                <a:gd name="T25" fmla="*/ 18 h 458"/>
                <a:gd name="T26" fmla="*/ 18 w 751"/>
                <a:gd name="T27" fmla="*/ 44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1" h="458">
                  <a:moveTo>
                    <a:pt x="742" y="458"/>
                  </a:moveTo>
                  <a:cubicBezTo>
                    <a:pt x="9" y="458"/>
                    <a:pt x="9" y="458"/>
                    <a:pt x="9" y="458"/>
                  </a:cubicBezTo>
                  <a:cubicBezTo>
                    <a:pt x="4" y="458"/>
                    <a:pt x="0" y="454"/>
                    <a:pt x="0" y="4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742" y="0"/>
                    <a:pt x="742" y="0"/>
                    <a:pt x="742" y="0"/>
                  </a:cubicBezTo>
                  <a:cubicBezTo>
                    <a:pt x="747" y="0"/>
                    <a:pt x="751" y="4"/>
                    <a:pt x="751" y="9"/>
                  </a:cubicBezTo>
                  <a:cubicBezTo>
                    <a:pt x="751" y="449"/>
                    <a:pt x="751" y="449"/>
                    <a:pt x="751" y="449"/>
                  </a:cubicBezTo>
                  <a:cubicBezTo>
                    <a:pt x="751" y="454"/>
                    <a:pt x="747" y="458"/>
                    <a:pt x="742" y="458"/>
                  </a:cubicBezTo>
                  <a:close/>
                  <a:moveTo>
                    <a:pt x="18" y="440"/>
                  </a:moveTo>
                  <a:cubicBezTo>
                    <a:pt x="733" y="440"/>
                    <a:pt x="733" y="440"/>
                    <a:pt x="733" y="440"/>
                  </a:cubicBezTo>
                  <a:cubicBezTo>
                    <a:pt x="733" y="18"/>
                    <a:pt x="733" y="18"/>
                    <a:pt x="733" y="18"/>
                  </a:cubicBezTo>
                  <a:cubicBezTo>
                    <a:pt x="18" y="18"/>
                    <a:pt x="18" y="18"/>
                    <a:pt x="18" y="18"/>
                  </a:cubicBezTo>
                  <a:lnTo>
                    <a:pt x="18" y="4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7" name="Freeform 771">
              <a:extLst>
                <a:ext uri="{FF2B5EF4-FFF2-40B4-BE49-F238E27FC236}">
                  <a16:creationId xmlns:a16="http://schemas.microsoft.com/office/drawing/2014/main" id="{D9AE4B58-6618-4358-A78A-60E68D523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907963" y="-24566563"/>
              <a:ext cx="66675" cy="1717675"/>
            </a:xfrm>
            <a:custGeom>
              <a:avLst/>
              <a:gdLst>
                <a:gd name="T0" fmla="*/ 9 w 18"/>
                <a:gd name="T1" fmla="*/ 458 h 458"/>
                <a:gd name="T2" fmla="*/ 0 w 18"/>
                <a:gd name="T3" fmla="*/ 449 h 458"/>
                <a:gd name="T4" fmla="*/ 0 w 18"/>
                <a:gd name="T5" fmla="*/ 9 h 458"/>
                <a:gd name="T6" fmla="*/ 9 w 18"/>
                <a:gd name="T7" fmla="*/ 0 h 458"/>
                <a:gd name="T8" fmla="*/ 18 w 18"/>
                <a:gd name="T9" fmla="*/ 9 h 458"/>
                <a:gd name="T10" fmla="*/ 18 w 18"/>
                <a:gd name="T11" fmla="*/ 449 h 458"/>
                <a:gd name="T12" fmla="*/ 9 w 18"/>
                <a:gd name="T13" fmla="*/ 458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458">
                  <a:moveTo>
                    <a:pt x="9" y="458"/>
                  </a:moveTo>
                  <a:cubicBezTo>
                    <a:pt x="4" y="458"/>
                    <a:pt x="0" y="454"/>
                    <a:pt x="0" y="4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449"/>
                    <a:pt x="18" y="449"/>
                    <a:pt x="18" y="449"/>
                  </a:cubicBezTo>
                  <a:cubicBezTo>
                    <a:pt x="18" y="454"/>
                    <a:pt x="14" y="458"/>
                    <a:pt x="9" y="4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8" name="Freeform 772">
              <a:extLst>
                <a:ext uri="{FF2B5EF4-FFF2-40B4-BE49-F238E27FC236}">
                  <a16:creationId xmlns:a16="http://schemas.microsoft.com/office/drawing/2014/main" id="{3A631CAB-F4CD-44CD-AE93-40FF8C39B7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360275" y="-24566563"/>
              <a:ext cx="71438" cy="1717675"/>
            </a:xfrm>
            <a:custGeom>
              <a:avLst/>
              <a:gdLst>
                <a:gd name="T0" fmla="*/ 9 w 19"/>
                <a:gd name="T1" fmla="*/ 458 h 458"/>
                <a:gd name="T2" fmla="*/ 0 w 19"/>
                <a:gd name="T3" fmla="*/ 449 h 458"/>
                <a:gd name="T4" fmla="*/ 0 w 19"/>
                <a:gd name="T5" fmla="*/ 9 h 458"/>
                <a:gd name="T6" fmla="*/ 9 w 19"/>
                <a:gd name="T7" fmla="*/ 0 h 458"/>
                <a:gd name="T8" fmla="*/ 19 w 19"/>
                <a:gd name="T9" fmla="*/ 9 h 458"/>
                <a:gd name="T10" fmla="*/ 19 w 19"/>
                <a:gd name="T11" fmla="*/ 449 h 458"/>
                <a:gd name="T12" fmla="*/ 9 w 19"/>
                <a:gd name="T13" fmla="*/ 458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58">
                  <a:moveTo>
                    <a:pt x="9" y="458"/>
                  </a:moveTo>
                  <a:cubicBezTo>
                    <a:pt x="4" y="458"/>
                    <a:pt x="0" y="454"/>
                    <a:pt x="0" y="4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449"/>
                    <a:pt x="19" y="449"/>
                    <a:pt x="19" y="449"/>
                  </a:cubicBezTo>
                  <a:cubicBezTo>
                    <a:pt x="19" y="454"/>
                    <a:pt x="14" y="458"/>
                    <a:pt x="9" y="4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9" name="Freeform 773">
              <a:extLst>
                <a:ext uri="{FF2B5EF4-FFF2-40B4-BE49-F238E27FC236}">
                  <a16:creationId xmlns:a16="http://schemas.microsoft.com/office/drawing/2014/main" id="{B6234FCD-CCD9-4D78-AA9B-EB9F65441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09413" y="-24566563"/>
              <a:ext cx="68263" cy="1717675"/>
            </a:xfrm>
            <a:custGeom>
              <a:avLst/>
              <a:gdLst>
                <a:gd name="T0" fmla="*/ 9 w 18"/>
                <a:gd name="T1" fmla="*/ 458 h 458"/>
                <a:gd name="T2" fmla="*/ 0 w 18"/>
                <a:gd name="T3" fmla="*/ 449 h 458"/>
                <a:gd name="T4" fmla="*/ 0 w 18"/>
                <a:gd name="T5" fmla="*/ 9 h 458"/>
                <a:gd name="T6" fmla="*/ 9 w 18"/>
                <a:gd name="T7" fmla="*/ 0 h 458"/>
                <a:gd name="T8" fmla="*/ 18 w 18"/>
                <a:gd name="T9" fmla="*/ 9 h 458"/>
                <a:gd name="T10" fmla="*/ 18 w 18"/>
                <a:gd name="T11" fmla="*/ 449 h 458"/>
                <a:gd name="T12" fmla="*/ 9 w 18"/>
                <a:gd name="T13" fmla="*/ 458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458">
                  <a:moveTo>
                    <a:pt x="9" y="458"/>
                  </a:moveTo>
                  <a:cubicBezTo>
                    <a:pt x="4" y="458"/>
                    <a:pt x="0" y="454"/>
                    <a:pt x="0" y="4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449"/>
                    <a:pt x="18" y="449"/>
                    <a:pt x="18" y="449"/>
                  </a:cubicBezTo>
                  <a:cubicBezTo>
                    <a:pt x="18" y="454"/>
                    <a:pt x="14" y="458"/>
                    <a:pt x="9" y="4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0" name="Freeform 774">
              <a:extLst>
                <a:ext uri="{FF2B5EF4-FFF2-40B4-BE49-F238E27FC236}">
                  <a16:creationId xmlns:a16="http://schemas.microsoft.com/office/drawing/2014/main" id="{D3529BAA-284D-4FFA-A080-825882EB0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261725" y="-24566563"/>
              <a:ext cx="71438" cy="1717675"/>
            </a:xfrm>
            <a:custGeom>
              <a:avLst/>
              <a:gdLst>
                <a:gd name="T0" fmla="*/ 10 w 19"/>
                <a:gd name="T1" fmla="*/ 458 h 458"/>
                <a:gd name="T2" fmla="*/ 0 w 19"/>
                <a:gd name="T3" fmla="*/ 449 h 458"/>
                <a:gd name="T4" fmla="*/ 0 w 19"/>
                <a:gd name="T5" fmla="*/ 9 h 458"/>
                <a:gd name="T6" fmla="*/ 10 w 19"/>
                <a:gd name="T7" fmla="*/ 0 h 458"/>
                <a:gd name="T8" fmla="*/ 19 w 19"/>
                <a:gd name="T9" fmla="*/ 9 h 458"/>
                <a:gd name="T10" fmla="*/ 19 w 19"/>
                <a:gd name="T11" fmla="*/ 449 h 458"/>
                <a:gd name="T12" fmla="*/ 10 w 19"/>
                <a:gd name="T13" fmla="*/ 458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58">
                  <a:moveTo>
                    <a:pt x="10" y="458"/>
                  </a:moveTo>
                  <a:cubicBezTo>
                    <a:pt x="5" y="458"/>
                    <a:pt x="0" y="454"/>
                    <a:pt x="0" y="4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449"/>
                    <a:pt x="19" y="449"/>
                    <a:pt x="19" y="449"/>
                  </a:cubicBezTo>
                  <a:cubicBezTo>
                    <a:pt x="19" y="454"/>
                    <a:pt x="15" y="458"/>
                    <a:pt x="10" y="4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775">
              <a:extLst>
                <a:ext uri="{FF2B5EF4-FFF2-40B4-BE49-F238E27FC236}">
                  <a16:creationId xmlns:a16="http://schemas.microsoft.com/office/drawing/2014/main" id="{50EBFF7A-33CE-44B3-9B70-41021719B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458825" y="-24015700"/>
              <a:ext cx="2816225" cy="68263"/>
            </a:xfrm>
            <a:custGeom>
              <a:avLst/>
              <a:gdLst>
                <a:gd name="T0" fmla="*/ 742 w 751"/>
                <a:gd name="T1" fmla="*/ 18 h 18"/>
                <a:gd name="T2" fmla="*/ 9 w 751"/>
                <a:gd name="T3" fmla="*/ 18 h 18"/>
                <a:gd name="T4" fmla="*/ 0 w 751"/>
                <a:gd name="T5" fmla="*/ 9 h 18"/>
                <a:gd name="T6" fmla="*/ 9 w 751"/>
                <a:gd name="T7" fmla="*/ 0 h 18"/>
                <a:gd name="T8" fmla="*/ 742 w 751"/>
                <a:gd name="T9" fmla="*/ 0 h 18"/>
                <a:gd name="T10" fmla="*/ 751 w 751"/>
                <a:gd name="T11" fmla="*/ 9 h 18"/>
                <a:gd name="T12" fmla="*/ 742 w 751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1" h="18">
                  <a:moveTo>
                    <a:pt x="742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742" y="0"/>
                    <a:pt x="742" y="0"/>
                    <a:pt x="742" y="0"/>
                  </a:cubicBezTo>
                  <a:cubicBezTo>
                    <a:pt x="747" y="0"/>
                    <a:pt x="751" y="4"/>
                    <a:pt x="751" y="9"/>
                  </a:cubicBezTo>
                  <a:cubicBezTo>
                    <a:pt x="751" y="14"/>
                    <a:pt x="747" y="18"/>
                    <a:pt x="74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2" name="Freeform 776">
              <a:extLst>
                <a:ext uri="{FF2B5EF4-FFF2-40B4-BE49-F238E27FC236}">
                  <a16:creationId xmlns:a16="http://schemas.microsoft.com/office/drawing/2014/main" id="{FF63FC02-F347-4B2E-902E-D4265A28A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458825" y="-23468013"/>
              <a:ext cx="2816225" cy="71438"/>
            </a:xfrm>
            <a:custGeom>
              <a:avLst/>
              <a:gdLst>
                <a:gd name="T0" fmla="*/ 742 w 751"/>
                <a:gd name="T1" fmla="*/ 19 h 19"/>
                <a:gd name="T2" fmla="*/ 9 w 751"/>
                <a:gd name="T3" fmla="*/ 19 h 19"/>
                <a:gd name="T4" fmla="*/ 0 w 751"/>
                <a:gd name="T5" fmla="*/ 10 h 19"/>
                <a:gd name="T6" fmla="*/ 9 w 751"/>
                <a:gd name="T7" fmla="*/ 0 h 19"/>
                <a:gd name="T8" fmla="*/ 742 w 751"/>
                <a:gd name="T9" fmla="*/ 0 h 19"/>
                <a:gd name="T10" fmla="*/ 751 w 751"/>
                <a:gd name="T11" fmla="*/ 10 h 19"/>
                <a:gd name="T12" fmla="*/ 742 w 751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1" h="19">
                  <a:moveTo>
                    <a:pt x="742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5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742" y="0"/>
                    <a:pt x="742" y="0"/>
                    <a:pt x="742" y="0"/>
                  </a:cubicBezTo>
                  <a:cubicBezTo>
                    <a:pt x="747" y="0"/>
                    <a:pt x="751" y="4"/>
                    <a:pt x="751" y="10"/>
                  </a:cubicBezTo>
                  <a:cubicBezTo>
                    <a:pt x="751" y="15"/>
                    <a:pt x="747" y="19"/>
                    <a:pt x="74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F3BDE0FA-2540-4681-B371-0D8FEF1389BD}"/>
              </a:ext>
            </a:extLst>
          </p:cNvPr>
          <p:cNvGrpSpPr/>
          <p:nvPr/>
        </p:nvGrpSpPr>
        <p:grpSpPr>
          <a:xfrm>
            <a:off x="2483300" y="242754"/>
            <a:ext cx="1371380" cy="1451261"/>
            <a:chOff x="-8647113" y="-26077863"/>
            <a:chExt cx="3367088" cy="3919538"/>
          </a:xfrm>
          <a:solidFill>
            <a:schemeClr val="tx1"/>
          </a:solidFill>
        </p:grpSpPr>
        <p:sp>
          <p:nvSpPr>
            <p:cNvPr id="194" name="Freeform 777">
              <a:extLst>
                <a:ext uri="{FF2B5EF4-FFF2-40B4-BE49-F238E27FC236}">
                  <a16:creationId xmlns:a16="http://schemas.microsoft.com/office/drawing/2014/main" id="{9F7A4BE9-B656-4A1E-BD6E-E789C3F795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992938" y="-26077863"/>
              <a:ext cx="1450975" cy="1443038"/>
            </a:xfrm>
            <a:custGeom>
              <a:avLst/>
              <a:gdLst>
                <a:gd name="T0" fmla="*/ 377 w 387"/>
                <a:gd name="T1" fmla="*/ 385 h 385"/>
                <a:gd name="T2" fmla="*/ 368 w 387"/>
                <a:gd name="T3" fmla="*/ 377 h 385"/>
                <a:gd name="T4" fmla="*/ 9 w 387"/>
                <a:gd name="T5" fmla="*/ 18 h 385"/>
                <a:gd name="T6" fmla="*/ 0 w 387"/>
                <a:gd name="T7" fmla="*/ 9 h 385"/>
                <a:gd name="T8" fmla="*/ 9 w 387"/>
                <a:gd name="T9" fmla="*/ 0 h 385"/>
                <a:gd name="T10" fmla="*/ 386 w 387"/>
                <a:gd name="T11" fmla="*/ 374 h 385"/>
                <a:gd name="T12" fmla="*/ 379 w 387"/>
                <a:gd name="T13" fmla="*/ 385 h 385"/>
                <a:gd name="T14" fmla="*/ 377 w 387"/>
                <a:gd name="T15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7" h="385">
                  <a:moveTo>
                    <a:pt x="377" y="385"/>
                  </a:moveTo>
                  <a:cubicBezTo>
                    <a:pt x="373" y="385"/>
                    <a:pt x="369" y="382"/>
                    <a:pt x="368" y="377"/>
                  </a:cubicBezTo>
                  <a:cubicBezTo>
                    <a:pt x="333" y="152"/>
                    <a:pt x="19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08" y="0"/>
                    <a:pt x="349" y="140"/>
                    <a:pt x="386" y="374"/>
                  </a:cubicBezTo>
                  <a:cubicBezTo>
                    <a:pt x="387" y="379"/>
                    <a:pt x="384" y="384"/>
                    <a:pt x="379" y="385"/>
                  </a:cubicBezTo>
                  <a:cubicBezTo>
                    <a:pt x="378" y="385"/>
                    <a:pt x="378" y="385"/>
                    <a:pt x="377" y="3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5" name="Freeform 778">
              <a:extLst>
                <a:ext uri="{FF2B5EF4-FFF2-40B4-BE49-F238E27FC236}">
                  <a16:creationId xmlns:a16="http://schemas.microsoft.com/office/drawing/2014/main" id="{7F66ABD8-68C7-4D6D-9BD1-8D48056FF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77238" y="-26077863"/>
              <a:ext cx="1450975" cy="1443038"/>
            </a:xfrm>
            <a:custGeom>
              <a:avLst/>
              <a:gdLst>
                <a:gd name="T0" fmla="*/ 10 w 387"/>
                <a:gd name="T1" fmla="*/ 385 h 385"/>
                <a:gd name="T2" fmla="*/ 9 w 387"/>
                <a:gd name="T3" fmla="*/ 385 h 385"/>
                <a:gd name="T4" fmla="*/ 1 w 387"/>
                <a:gd name="T5" fmla="*/ 374 h 385"/>
                <a:gd name="T6" fmla="*/ 378 w 387"/>
                <a:gd name="T7" fmla="*/ 0 h 385"/>
                <a:gd name="T8" fmla="*/ 387 w 387"/>
                <a:gd name="T9" fmla="*/ 9 h 385"/>
                <a:gd name="T10" fmla="*/ 378 w 387"/>
                <a:gd name="T11" fmla="*/ 18 h 385"/>
                <a:gd name="T12" fmla="*/ 19 w 387"/>
                <a:gd name="T13" fmla="*/ 377 h 385"/>
                <a:gd name="T14" fmla="*/ 10 w 387"/>
                <a:gd name="T15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7" h="385">
                  <a:moveTo>
                    <a:pt x="10" y="385"/>
                  </a:moveTo>
                  <a:cubicBezTo>
                    <a:pt x="10" y="385"/>
                    <a:pt x="9" y="385"/>
                    <a:pt x="9" y="385"/>
                  </a:cubicBezTo>
                  <a:cubicBezTo>
                    <a:pt x="4" y="384"/>
                    <a:pt x="0" y="379"/>
                    <a:pt x="1" y="374"/>
                  </a:cubicBezTo>
                  <a:cubicBezTo>
                    <a:pt x="38" y="140"/>
                    <a:pt x="179" y="0"/>
                    <a:pt x="378" y="0"/>
                  </a:cubicBezTo>
                  <a:cubicBezTo>
                    <a:pt x="383" y="0"/>
                    <a:pt x="387" y="4"/>
                    <a:pt x="387" y="9"/>
                  </a:cubicBezTo>
                  <a:cubicBezTo>
                    <a:pt x="387" y="14"/>
                    <a:pt x="383" y="18"/>
                    <a:pt x="378" y="18"/>
                  </a:cubicBezTo>
                  <a:cubicBezTo>
                    <a:pt x="189" y="18"/>
                    <a:pt x="55" y="152"/>
                    <a:pt x="19" y="377"/>
                  </a:cubicBezTo>
                  <a:cubicBezTo>
                    <a:pt x="19" y="382"/>
                    <a:pt x="15" y="385"/>
                    <a:pt x="10" y="3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6" name="Line 779">
              <a:extLst>
                <a:ext uri="{FF2B5EF4-FFF2-40B4-BE49-F238E27FC236}">
                  <a16:creationId xmlns:a16="http://schemas.microsoft.com/office/drawing/2014/main" id="{8DDC660C-41B9-4DE8-B348-69966868F6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5448300" y="-24652288"/>
              <a:ext cx="0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7" name="Freeform 780">
              <a:extLst>
                <a:ext uri="{FF2B5EF4-FFF2-40B4-BE49-F238E27FC236}">
                  <a16:creationId xmlns:a16="http://schemas.microsoft.com/office/drawing/2014/main" id="{D736AC73-D2E5-460F-8160-5FBCE7FBF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11913" y="-23328313"/>
              <a:ext cx="858838" cy="765175"/>
            </a:xfrm>
            <a:custGeom>
              <a:avLst/>
              <a:gdLst>
                <a:gd name="T0" fmla="*/ 11 w 229"/>
                <a:gd name="T1" fmla="*/ 204 h 204"/>
                <a:gd name="T2" fmla="*/ 2 w 229"/>
                <a:gd name="T3" fmla="*/ 198 h 204"/>
                <a:gd name="T4" fmla="*/ 8 w 229"/>
                <a:gd name="T5" fmla="*/ 186 h 204"/>
                <a:gd name="T6" fmla="*/ 210 w 229"/>
                <a:gd name="T7" fmla="*/ 113 h 204"/>
                <a:gd name="T8" fmla="*/ 210 w 229"/>
                <a:gd name="T9" fmla="*/ 9 h 204"/>
                <a:gd name="T10" fmla="*/ 219 w 229"/>
                <a:gd name="T11" fmla="*/ 0 h 204"/>
                <a:gd name="T12" fmla="*/ 229 w 229"/>
                <a:gd name="T13" fmla="*/ 9 h 204"/>
                <a:gd name="T14" fmla="*/ 229 w 229"/>
                <a:gd name="T15" fmla="*/ 119 h 204"/>
                <a:gd name="T16" fmla="*/ 222 w 229"/>
                <a:gd name="T17" fmla="*/ 128 h 204"/>
                <a:gd name="T18" fmla="*/ 14 w 229"/>
                <a:gd name="T19" fmla="*/ 203 h 204"/>
                <a:gd name="T20" fmla="*/ 11 w 229"/>
                <a:gd name="T21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9" h="204">
                  <a:moveTo>
                    <a:pt x="11" y="204"/>
                  </a:moveTo>
                  <a:cubicBezTo>
                    <a:pt x="7" y="204"/>
                    <a:pt x="3" y="202"/>
                    <a:pt x="2" y="198"/>
                  </a:cubicBezTo>
                  <a:cubicBezTo>
                    <a:pt x="0" y="193"/>
                    <a:pt x="3" y="188"/>
                    <a:pt x="8" y="186"/>
                  </a:cubicBezTo>
                  <a:cubicBezTo>
                    <a:pt x="210" y="113"/>
                    <a:pt x="210" y="113"/>
                    <a:pt x="210" y="113"/>
                  </a:cubicBezTo>
                  <a:cubicBezTo>
                    <a:pt x="210" y="9"/>
                    <a:pt x="210" y="9"/>
                    <a:pt x="210" y="9"/>
                  </a:cubicBezTo>
                  <a:cubicBezTo>
                    <a:pt x="210" y="4"/>
                    <a:pt x="214" y="0"/>
                    <a:pt x="219" y="0"/>
                  </a:cubicBezTo>
                  <a:cubicBezTo>
                    <a:pt x="224" y="0"/>
                    <a:pt x="229" y="4"/>
                    <a:pt x="229" y="9"/>
                  </a:cubicBezTo>
                  <a:cubicBezTo>
                    <a:pt x="229" y="119"/>
                    <a:pt x="229" y="119"/>
                    <a:pt x="229" y="119"/>
                  </a:cubicBezTo>
                  <a:cubicBezTo>
                    <a:pt x="229" y="123"/>
                    <a:pt x="226" y="126"/>
                    <a:pt x="222" y="128"/>
                  </a:cubicBezTo>
                  <a:cubicBezTo>
                    <a:pt x="14" y="203"/>
                    <a:pt x="14" y="203"/>
                    <a:pt x="14" y="203"/>
                  </a:cubicBezTo>
                  <a:cubicBezTo>
                    <a:pt x="13" y="204"/>
                    <a:pt x="12" y="204"/>
                    <a:pt x="11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Freeform 781">
              <a:extLst>
                <a:ext uri="{FF2B5EF4-FFF2-40B4-BE49-F238E27FC236}">
                  <a16:creationId xmlns:a16="http://schemas.microsoft.com/office/drawing/2014/main" id="{4142B5B2-E648-4A09-8E03-53986A174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767388" y="-24704675"/>
              <a:ext cx="487363" cy="1443038"/>
            </a:xfrm>
            <a:custGeom>
              <a:avLst/>
              <a:gdLst>
                <a:gd name="T0" fmla="*/ 82 w 130"/>
                <a:gd name="T1" fmla="*/ 385 h 385"/>
                <a:gd name="T2" fmla="*/ 9 w 130"/>
                <a:gd name="T3" fmla="*/ 385 h 385"/>
                <a:gd name="T4" fmla="*/ 0 w 130"/>
                <a:gd name="T5" fmla="*/ 376 h 385"/>
                <a:gd name="T6" fmla="*/ 0 w 130"/>
                <a:gd name="T7" fmla="*/ 10 h 385"/>
                <a:gd name="T8" fmla="*/ 9 w 130"/>
                <a:gd name="T9" fmla="*/ 0 h 385"/>
                <a:gd name="T10" fmla="*/ 82 w 130"/>
                <a:gd name="T11" fmla="*/ 0 h 385"/>
                <a:gd name="T12" fmla="*/ 91 w 130"/>
                <a:gd name="T13" fmla="*/ 6 h 385"/>
                <a:gd name="T14" fmla="*/ 130 w 130"/>
                <a:gd name="T15" fmla="*/ 190 h 385"/>
                <a:gd name="T16" fmla="*/ 91 w 130"/>
                <a:gd name="T17" fmla="*/ 380 h 385"/>
                <a:gd name="T18" fmla="*/ 82 w 130"/>
                <a:gd name="T19" fmla="*/ 385 h 385"/>
                <a:gd name="T20" fmla="*/ 18 w 130"/>
                <a:gd name="T21" fmla="*/ 367 h 385"/>
                <a:gd name="T22" fmla="*/ 76 w 130"/>
                <a:gd name="T23" fmla="*/ 367 h 385"/>
                <a:gd name="T24" fmla="*/ 112 w 130"/>
                <a:gd name="T25" fmla="*/ 190 h 385"/>
                <a:gd name="T26" fmla="*/ 76 w 130"/>
                <a:gd name="T27" fmla="*/ 19 h 385"/>
                <a:gd name="T28" fmla="*/ 18 w 130"/>
                <a:gd name="T29" fmla="*/ 19 h 385"/>
                <a:gd name="T30" fmla="*/ 18 w 130"/>
                <a:gd name="T31" fmla="*/ 367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385">
                  <a:moveTo>
                    <a:pt x="82" y="385"/>
                  </a:moveTo>
                  <a:cubicBezTo>
                    <a:pt x="9" y="385"/>
                    <a:pt x="9" y="385"/>
                    <a:pt x="9" y="385"/>
                  </a:cubicBezTo>
                  <a:cubicBezTo>
                    <a:pt x="4" y="385"/>
                    <a:pt x="0" y="381"/>
                    <a:pt x="0" y="37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9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6" y="0"/>
                    <a:pt x="89" y="3"/>
                    <a:pt x="91" y="6"/>
                  </a:cubicBezTo>
                  <a:cubicBezTo>
                    <a:pt x="92" y="10"/>
                    <a:pt x="130" y="99"/>
                    <a:pt x="130" y="190"/>
                  </a:cubicBezTo>
                  <a:cubicBezTo>
                    <a:pt x="130" y="281"/>
                    <a:pt x="92" y="376"/>
                    <a:pt x="91" y="380"/>
                  </a:cubicBezTo>
                  <a:cubicBezTo>
                    <a:pt x="89" y="383"/>
                    <a:pt x="86" y="385"/>
                    <a:pt x="82" y="385"/>
                  </a:cubicBezTo>
                  <a:close/>
                  <a:moveTo>
                    <a:pt x="18" y="367"/>
                  </a:moveTo>
                  <a:cubicBezTo>
                    <a:pt x="76" y="367"/>
                    <a:pt x="76" y="367"/>
                    <a:pt x="76" y="367"/>
                  </a:cubicBezTo>
                  <a:cubicBezTo>
                    <a:pt x="84" y="345"/>
                    <a:pt x="112" y="265"/>
                    <a:pt x="112" y="190"/>
                  </a:cubicBezTo>
                  <a:cubicBezTo>
                    <a:pt x="112" y="115"/>
                    <a:pt x="84" y="40"/>
                    <a:pt x="76" y="19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8" y="3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Freeform 782">
              <a:extLst>
                <a:ext uri="{FF2B5EF4-FFF2-40B4-BE49-F238E27FC236}">
                  <a16:creationId xmlns:a16="http://schemas.microsoft.com/office/drawing/2014/main" id="{63E301E0-1064-4C15-A65A-290AB89638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289800" y="-22747288"/>
              <a:ext cx="985838" cy="588963"/>
            </a:xfrm>
            <a:custGeom>
              <a:avLst/>
              <a:gdLst>
                <a:gd name="T0" fmla="*/ 49 w 263"/>
                <a:gd name="T1" fmla="*/ 157 h 157"/>
                <a:gd name="T2" fmla="*/ 29 w 263"/>
                <a:gd name="T3" fmla="*/ 153 h 157"/>
                <a:gd name="T4" fmla="*/ 6 w 263"/>
                <a:gd name="T5" fmla="*/ 126 h 157"/>
                <a:gd name="T6" fmla="*/ 4 w 263"/>
                <a:gd name="T7" fmla="*/ 121 h 157"/>
                <a:gd name="T8" fmla="*/ 6 w 263"/>
                <a:gd name="T9" fmla="*/ 86 h 157"/>
                <a:gd name="T10" fmla="*/ 33 w 263"/>
                <a:gd name="T11" fmla="*/ 63 h 157"/>
                <a:gd name="T12" fmla="*/ 195 w 263"/>
                <a:gd name="T13" fmla="*/ 8 h 157"/>
                <a:gd name="T14" fmla="*/ 195 w 263"/>
                <a:gd name="T15" fmla="*/ 8 h 157"/>
                <a:gd name="T16" fmla="*/ 253 w 263"/>
                <a:gd name="T17" fmla="*/ 37 h 157"/>
                <a:gd name="T18" fmla="*/ 255 w 263"/>
                <a:gd name="T19" fmla="*/ 42 h 157"/>
                <a:gd name="T20" fmla="*/ 226 w 263"/>
                <a:gd name="T21" fmla="*/ 100 h 157"/>
                <a:gd name="T22" fmla="*/ 64 w 263"/>
                <a:gd name="T23" fmla="*/ 155 h 157"/>
                <a:gd name="T24" fmla="*/ 49 w 263"/>
                <a:gd name="T25" fmla="*/ 157 h 157"/>
                <a:gd name="T26" fmla="*/ 201 w 263"/>
                <a:gd name="T27" fmla="*/ 25 h 157"/>
                <a:gd name="T28" fmla="*/ 39 w 263"/>
                <a:gd name="T29" fmla="*/ 80 h 157"/>
                <a:gd name="T30" fmla="*/ 23 w 263"/>
                <a:gd name="T31" fmla="*/ 94 h 157"/>
                <a:gd name="T32" fmla="*/ 21 w 263"/>
                <a:gd name="T33" fmla="*/ 115 h 157"/>
                <a:gd name="T34" fmla="*/ 23 w 263"/>
                <a:gd name="T35" fmla="*/ 120 h 157"/>
                <a:gd name="T36" fmla="*/ 37 w 263"/>
                <a:gd name="T37" fmla="*/ 136 h 157"/>
                <a:gd name="T38" fmla="*/ 58 w 263"/>
                <a:gd name="T39" fmla="*/ 138 h 157"/>
                <a:gd name="T40" fmla="*/ 220 w 263"/>
                <a:gd name="T41" fmla="*/ 83 h 157"/>
                <a:gd name="T42" fmla="*/ 238 w 263"/>
                <a:gd name="T43" fmla="*/ 48 h 157"/>
                <a:gd name="T44" fmla="*/ 236 w 263"/>
                <a:gd name="T45" fmla="*/ 43 h 157"/>
                <a:gd name="T46" fmla="*/ 201 w 263"/>
                <a:gd name="T47" fmla="*/ 2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3" h="157">
                  <a:moveTo>
                    <a:pt x="49" y="157"/>
                  </a:moveTo>
                  <a:cubicBezTo>
                    <a:pt x="42" y="157"/>
                    <a:pt x="35" y="156"/>
                    <a:pt x="29" y="153"/>
                  </a:cubicBezTo>
                  <a:cubicBezTo>
                    <a:pt x="18" y="147"/>
                    <a:pt x="10" y="138"/>
                    <a:pt x="6" y="126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0" y="109"/>
                    <a:pt x="1" y="97"/>
                    <a:pt x="6" y="86"/>
                  </a:cubicBezTo>
                  <a:cubicBezTo>
                    <a:pt x="12" y="75"/>
                    <a:pt x="21" y="67"/>
                    <a:pt x="33" y="63"/>
                  </a:cubicBezTo>
                  <a:cubicBezTo>
                    <a:pt x="195" y="8"/>
                    <a:pt x="195" y="8"/>
                    <a:pt x="195" y="8"/>
                  </a:cubicBezTo>
                  <a:cubicBezTo>
                    <a:pt x="195" y="8"/>
                    <a:pt x="195" y="8"/>
                    <a:pt x="195" y="8"/>
                  </a:cubicBezTo>
                  <a:cubicBezTo>
                    <a:pt x="219" y="0"/>
                    <a:pt x="245" y="13"/>
                    <a:pt x="253" y="37"/>
                  </a:cubicBezTo>
                  <a:cubicBezTo>
                    <a:pt x="255" y="42"/>
                    <a:pt x="255" y="42"/>
                    <a:pt x="255" y="42"/>
                  </a:cubicBezTo>
                  <a:cubicBezTo>
                    <a:pt x="263" y="66"/>
                    <a:pt x="250" y="92"/>
                    <a:pt x="226" y="100"/>
                  </a:cubicBezTo>
                  <a:cubicBezTo>
                    <a:pt x="64" y="155"/>
                    <a:pt x="64" y="155"/>
                    <a:pt x="64" y="155"/>
                  </a:cubicBezTo>
                  <a:cubicBezTo>
                    <a:pt x="59" y="157"/>
                    <a:pt x="54" y="157"/>
                    <a:pt x="49" y="157"/>
                  </a:cubicBezTo>
                  <a:close/>
                  <a:moveTo>
                    <a:pt x="201" y="25"/>
                  </a:moveTo>
                  <a:cubicBezTo>
                    <a:pt x="39" y="80"/>
                    <a:pt x="39" y="80"/>
                    <a:pt x="39" y="80"/>
                  </a:cubicBezTo>
                  <a:cubicBezTo>
                    <a:pt x="32" y="83"/>
                    <a:pt x="26" y="88"/>
                    <a:pt x="23" y="94"/>
                  </a:cubicBezTo>
                  <a:cubicBezTo>
                    <a:pt x="19" y="101"/>
                    <a:pt x="19" y="108"/>
                    <a:pt x="21" y="115"/>
                  </a:cubicBezTo>
                  <a:cubicBezTo>
                    <a:pt x="23" y="120"/>
                    <a:pt x="23" y="120"/>
                    <a:pt x="23" y="120"/>
                  </a:cubicBezTo>
                  <a:cubicBezTo>
                    <a:pt x="25" y="127"/>
                    <a:pt x="30" y="133"/>
                    <a:pt x="37" y="136"/>
                  </a:cubicBezTo>
                  <a:cubicBezTo>
                    <a:pt x="43" y="139"/>
                    <a:pt x="51" y="140"/>
                    <a:pt x="58" y="138"/>
                  </a:cubicBezTo>
                  <a:cubicBezTo>
                    <a:pt x="220" y="83"/>
                    <a:pt x="220" y="83"/>
                    <a:pt x="220" y="83"/>
                  </a:cubicBezTo>
                  <a:cubicBezTo>
                    <a:pt x="235" y="78"/>
                    <a:pt x="243" y="62"/>
                    <a:pt x="238" y="48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1" y="28"/>
                    <a:pt x="216" y="21"/>
                    <a:pt x="20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Freeform 783">
              <a:extLst>
                <a:ext uri="{FF2B5EF4-FFF2-40B4-BE49-F238E27FC236}">
                  <a16:creationId xmlns:a16="http://schemas.microsoft.com/office/drawing/2014/main" id="{2AF2BF94-7239-45DE-B5FD-FACA4895E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647113" y="-24704675"/>
              <a:ext cx="341313" cy="617538"/>
            </a:xfrm>
            <a:custGeom>
              <a:avLst/>
              <a:gdLst>
                <a:gd name="T0" fmla="*/ 82 w 91"/>
                <a:gd name="T1" fmla="*/ 165 h 165"/>
                <a:gd name="T2" fmla="*/ 9 w 91"/>
                <a:gd name="T3" fmla="*/ 165 h 165"/>
                <a:gd name="T4" fmla="*/ 0 w 91"/>
                <a:gd name="T5" fmla="*/ 156 h 165"/>
                <a:gd name="T6" fmla="*/ 0 w 91"/>
                <a:gd name="T7" fmla="*/ 10 h 165"/>
                <a:gd name="T8" fmla="*/ 9 w 91"/>
                <a:gd name="T9" fmla="*/ 0 h 165"/>
                <a:gd name="T10" fmla="*/ 82 w 91"/>
                <a:gd name="T11" fmla="*/ 0 h 165"/>
                <a:gd name="T12" fmla="*/ 91 w 91"/>
                <a:gd name="T13" fmla="*/ 10 h 165"/>
                <a:gd name="T14" fmla="*/ 91 w 91"/>
                <a:gd name="T15" fmla="*/ 156 h 165"/>
                <a:gd name="T16" fmla="*/ 82 w 91"/>
                <a:gd name="T17" fmla="*/ 165 h 165"/>
                <a:gd name="T18" fmla="*/ 18 w 91"/>
                <a:gd name="T19" fmla="*/ 147 h 165"/>
                <a:gd name="T20" fmla="*/ 73 w 91"/>
                <a:gd name="T21" fmla="*/ 147 h 165"/>
                <a:gd name="T22" fmla="*/ 73 w 91"/>
                <a:gd name="T23" fmla="*/ 19 h 165"/>
                <a:gd name="T24" fmla="*/ 18 w 91"/>
                <a:gd name="T25" fmla="*/ 19 h 165"/>
                <a:gd name="T26" fmla="*/ 18 w 91"/>
                <a:gd name="T27" fmla="*/ 14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165">
                  <a:moveTo>
                    <a:pt x="82" y="165"/>
                  </a:moveTo>
                  <a:cubicBezTo>
                    <a:pt x="9" y="165"/>
                    <a:pt x="9" y="165"/>
                    <a:pt x="9" y="165"/>
                  </a:cubicBezTo>
                  <a:cubicBezTo>
                    <a:pt x="4" y="165"/>
                    <a:pt x="0" y="161"/>
                    <a:pt x="0" y="15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9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7" y="0"/>
                    <a:pt x="91" y="5"/>
                    <a:pt x="91" y="10"/>
                  </a:cubicBezTo>
                  <a:cubicBezTo>
                    <a:pt x="91" y="156"/>
                    <a:pt x="91" y="156"/>
                    <a:pt x="91" y="156"/>
                  </a:cubicBezTo>
                  <a:cubicBezTo>
                    <a:pt x="91" y="161"/>
                    <a:pt x="87" y="165"/>
                    <a:pt x="82" y="165"/>
                  </a:cubicBezTo>
                  <a:close/>
                  <a:moveTo>
                    <a:pt x="18" y="147"/>
                  </a:moveTo>
                  <a:cubicBezTo>
                    <a:pt x="73" y="147"/>
                    <a:pt x="73" y="147"/>
                    <a:pt x="73" y="147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8" y="1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313063E4-FB7C-4E6D-B4AB-25A5879FC231}"/>
              </a:ext>
            </a:extLst>
          </p:cNvPr>
          <p:cNvGrpSpPr/>
          <p:nvPr/>
        </p:nvGrpSpPr>
        <p:grpSpPr>
          <a:xfrm>
            <a:off x="4280624" y="337682"/>
            <a:ext cx="1594448" cy="1247297"/>
            <a:chOff x="-3287713" y="-26231850"/>
            <a:chExt cx="3914775" cy="3368675"/>
          </a:xfrm>
          <a:solidFill>
            <a:schemeClr val="tx1"/>
          </a:solidFill>
        </p:grpSpPr>
        <p:sp>
          <p:nvSpPr>
            <p:cNvPr id="202" name="Freeform 798">
              <a:extLst>
                <a:ext uri="{FF2B5EF4-FFF2-40B4-BE49-F238E27FC236}">
                  <a16:creationId xmlns:a16="http://schemas.microsoft.com/office/drawing/2014/main" id="{70B4AE91-7FD0-4A83-A64A-783FA9858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87713" y="-26231850"/>
              <a:ext cx="3914775" cy="3368675"/>
            </a:xfrm>
            <a:custGeom>
              <a:avLst/>
              <a:gdLst>
                <a:gd name="T0" fmla="*/ 1035 w 1044"/>
                <a:gd name="T1" fmla="*/ 898 h 898"/>
                <a:gd name="T2" fmla="*/ 9 w 1044"/>
                <a:gd name="T3" fmla="*/ 898 h 898"/>
                <a:gd name="T4" fmla="*/ 0 w 1044"/>
                <a:gd name="T5" fmla="*/ 889 h 898"/>
                <a:gd name="T6" fmla="*/ 0 w 1044"/>
                <a:gd name="T7" fmla="*/ 229 h 898"/>
                <a:gd name="T8" fmla="*/ 9 w 1044"/>
                <a:gd name="T9" fmla="*/ 220 h 898"/>
                <a:gd name="T10" fmla="*/ 18 w 1044"/>
                <a:gd name="T11" fmla="*/ 229 h 898"/>
                <a:gd name="T12" fmla="*/ 18 w 1044"/>
                <a:gd name="T13" fmla="*/ 880 h 898"/>
                <a:gd name="T14" fmla="*/ 1026 w 1044"/>
                <a:gd name="T15" fmla="*/ 880 h 898"/>
                <a:gd name="T16" fmla="*/ 1026 w 1044"/>
                <a:gd name="T17" fmla="*/ 18 h 898"/>
                <a:gd name="T18" fmla="*/ 18 w 1044"/>
                <a:gd name="T19" fmla="*/ 18 h 898"/>
                <a:gd name="T20" fmla="*/ 18 w 1044"/>
                <a:gd name="T21" fmla="*/ 147 h 898"/>
                <a:gd name="T22" fmla="*/ 962 w 1044"/>
                <a:gd name="T23" fmla="*/ 147 h 898"/>
                <a:gd name="T24" fmla="*/ 971 w 1044"/>
                <a:gd name="T25" fmla="*/ 156 h 898"/>
                <a:gd name="T26" fmla="*/ 962 w 1044"/>
                <a:gd name="T27" fmla="*/ 165 h 898"/>
                <a:gd name="T28" fmla="*/ 9 w 1044"/>
                <a:gd name="T29" fmla="*/ 165 h 898"/>
                <a:gd name="T30" fmla="*/ 0 w 1044"/>
                <a:gd name="T31" fmla="*/ 156 h 898"/>
                <a:gd name="T32" fmla="*/ 0 w 1044"/>
                <a:gd name="T33" fmla="*/ 9 h 898"/>
                <a:gd name="T34" fmla="*/ 9 w 1044"/>
                <a:gd name="T35" fmla="*/ 0 h 898"/>
                <a:gd name="T36" fmla="*/ 1035 w 1044"/>
                <a:gd name="T37" fmla="*/ 0 h 898"/>
                <a:gd name="T38" fmla="*/ 1044 w 1044"/>
                <a:gd name="T39" fmla="*/ 9 h 898"/>
                <a:gd name="T40" fmla="*/ 1044 w 1044"/>
                <a:gd name="T41" fmla="*/ 889 h 898"/>
                <a:gd name="T42" fmla="*/ 1035 w 1044"/>
                <a:gd name="T43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44" h="898">
                  <a:moveTo>
                    <a:pt x="1035" y="898"/>
                  </a:moveTo>
                  <a:cubicBezTo>
                    <a:pt x="9" y="898"/>
                    <a:pt x="9" y="898"/>
                    <a:pt x="9" y="898"/>
                  </a:cubicBezTo>
                  <a:cubicBezTo>
                    <a:pt x="4" y="898"/>
                    <a:pt x="0" y="894"/>
                    <a:pt x="0" y="889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24"/>
                    <a:pt x="4" y="220"/>
                    <a:pt x="9" y="220"/>
                  </a:cubicBezTo>
                  <a:cubicBezTo>
                    <a:pt x="14" y="220"/>
                    <a:pt x="18" y="224"/>
                    <a:pt x="18" y="229"/>
                  </a:cubicBezTo>
                  <a:cubicBezTo>
                    <a:pt x="18" y="880"/>
                    <a:pt x="18" y="880"/>
                    <a:pt x="18" y="880"/>
                  </a:cubicBezTo>
                  <a:cubicBezTo>
                    <a:pt x="1026" y="880"/>
                    <a:pt x="1026" y="880"/>
                    <a:pt x="1026" y="880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47"/>
                    <a:pt x="18" y="147"/>
                    <a:pt x="18" y="147"/>
                  </a:cubicBezTo>
                  <a:cubicBezTo>
                    <a:pt x="962" y="147"/>
                    <a:pt x="962" y="147"/>
                    <a:pt x="962" y="147"/>
                  </a:cubicBezTo>
                  <a:cubicBezTo>
                    <a:pt x="967" y="147"/>
                    <a:pt x="971" y="151"/>
                    <a:pt x="971" y="156"/>
                  </a:cubicBezTo>
                  <a:cubicBezTo>
                    <a:pt x="971" y="161"/>
                    <a:pt x="967" y="165"/>
                    <a:pt x="962" y="165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4" y="165"/>
                    <a:pt x="0" y="161"/>
                    <a:pt x="0" y="15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0" y="0"/>
                    <a:pt x="1044" y="4"/>
                    <a:pt x="1044" y="9"/>
                  </a:cubicBezTo>
                  <a:cubicBezTo>
                    <a:pt x="1044" y="889"/>
                    <a:pt x="1044" y="889"/>
                    <a:pt x="1044" y="889"/>
                  </a:cubicBezTo>
                  <a:cubicBezTo>
                    <a:pt x="1044" y="894"/>
                    <a:pt x="1040" y="898"/>
                    <a:pt x="1035" y="8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3" name="Freeform 799">
              <a:extLst>
                <a:ext uri="{FF2B5EF4-FFF2-40B4-BE49-F238E27FC236}">
                  <a16:creationId xmlns:a16="http://schemas.microsoft.com/office/drawing/2014/main" id="{3F28CE69-6737-4365-BBAA-CA74AF827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-936625" y="-25065038"/>
              <a:ext cx="952500" cy="866775"/>
            </a:xfrm>
            <a:custGeom>
              <a:avLst/>
              <a:gdLst>
                <a:gd name="T0" fmla="*/ 89 w 254"/>
                <a:gd name="T1" fmla="*/ 231 h 231"/>
                <a:gd name="T2" fmla="*/ 83 w 254"/>
                <a:gd name="T3" fmla="*/ 228 h 231"/>
                <a:gd name="T4" fmla="*/ 3 w 254"/>
                <a:gd name="T5" fmla="*/ 149 h 231"/>
                <a:gd name="T6" fmla="*/ 3 w 254"/>
                <a:gd name="T7" fmla="*/ 136 h 231"/>
                <a:gd name="T8" fmla="*/ 16 w 254"/>
                <a:gd name="T9" fmla="*/ 136 h 231"/>
                <a:gd name="T10" fmla="*/ 90 w 254"/>
                <a:gd name="T11" fmla="*/ 210 h 231"/>
                <a:gd name="T12" fmla="*/ 129 w 254"/>
                <a:gd name="T13" fmla="*/ 205 h 231"/>
                <a:gd name="T14" fmla="*/ 232 w 254"/>
                <a:gd name="T15" fmla="*/ 26 h 231"/>
                <a:gd name="T16" fmla="*/ 222 w 254"/>
                <a:gd name="T17" fmla="*/ 15 h 231"/>
                <a:gd name="T18" fmla="*/ 226 w 254"/>
                <a:gd name="T19" fmla="*/ 2 h 231"/>
                <a:gd name="T20" fmla="*/ 238 w 254"/>
                <a:gd name="T21" fmla="*/ 6 h 231"/>
                <a:gd name="T22" fmla="*/ 248 w 254"/>
                <a:gd name="T23" fmla="*/ 15 h 231"/>
                <a:gd name="T24" fmla="*/ 252 w 254"/>
                <a:gd name="T25" fmla="*/ 28 h 231"/>
                <a:gd name="T26" fmla="*/ 141 w 254"/>
                <a:gd name="T27" fmla="*/ 221 h 231"/>
                <a:gd name="T28" fmla="*/ 135 w 254"/>
                <a:gd name="T29" fmla="*/ 225 h 231"/>
                <a:gd name="T30" fmla="*/ 128 w 254"/>
                <a:gd name="T31" fmla="*/ 224 h 231"/>
                <a:gd name="T32" fmla="*/ 96 w 254"/>
                <a:gd name="T33" fmla="*/ 228 h 231"/>
                <a:gd name="T34" fmla="*/ 89 w 254"/>
                <a:gd name="T35" fmla="*/ 231 h 231"/>
                <a:gd name="T36" fmla="*/ 89 w 254"/>
                <a:gd name="T37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4" h="231">
                  <a:moveTo>
                    <a:pt x="89" y="231"/>
                  </a:moveTo>
                  <a:cubicBezTo>
                    <a:pt x="87" y="231"/>
                    <a:pt x="84" y="230"/>
                    <a:pt x="83" y="228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0" y="145"/>
                    <a:pt x="0" y="140"/>
                    <a:pt x="3" y="136"/>
                  </a:cubicBezTo>
                  <a:cubicBezTo>
                    <a:pt x="7" y="133"/>
                    <a:pt x="13" y="133"/>
                    <a:pt x="16" y="136"/>
                  </a:cubicBezTo>
                  <a:cubicBezTo>
                    <a:pt x="90" y="210"/>
                    <a:pt x="90" y="210"/>
                    <a:pt x="90" y="210"/>
                  </a:cubicBezTo>
                  <a:cubicBezTo>
                    <a:pt x="101" y="202"/>
                    <a:pt x="116" y="200"/>
                    <a:pt x="129" y="205"/>
                  </a:cubicBezTo>
                  <a:cubicBezTo>
                    <a:pt x="232" y="26"/>
                    <a:pt x="232" y="26"/>
                    <a:pt x="232" y="26"/>
                  </a:cubicBezTo>
                  <a:cubicBezTo>
                    <a:pt x="228" y="23"/>
                    <a:pt x="225" y="19"/>
                    <a:pt x="222" y="15"/>
                  </a:cubicBezTo>
                  <a:cubicBezTo>
                    <a:pt x="220" y="11"/>
                    <a:pt x="221" y="5"/>
                    <a:pt x="226" y="2"/>
                  </a:cubicBezTo>
                  <a:cubicBezTo>
                    <a:pt x="230" y="0"/>
                    <a:pt x="236" y="1"/>
                    <a:pt x="238" y="6"/>
                  </a:cubicBezTo>
                  <a:cubicBezTo>
                    <a:pt x="241" y="10"/>
                    <a:pt x="244" y="13"/>
                    <a:pt x="248" y="15"/>
                  </a:cubicBezTo>
                  <a:cubicBezTo>
                    <a:pt x="253" y="18"/>
                    <a:pt x="254" y="23"/>
                    <a:pt x="252" y="28"/>
                  </a:cubicBezTo>
                  <a:cubicBezTo>
                    <a:pt x="141" y="221"/>
                    <a:pt x="141" y="221"/>
                    <a:pt x="141" y="221"/>
                  </a:cubicBezTo>
                  <a:cubicBezTo>
                    <a:pt x="140" y="223"/>
                    <a:pt x="138" y="225"/>
                    <a:pt x="135" y="225"/>
                  </a:cubicBezTo>
                  <a:cubicBezTo>
                    <a:pt x="133" y="226"/>
                    <a:pt x="130" y="226"/>
                    <a:pt x="128" y="224"/>
                  </a:cubicBezTo>
                  <a:cubicBezTo>
                    <a:pt x="117" y="218"/>
                    <a:pt x="104" y="220"/>
                    <a:pt x="96" y="228"/>
                  </a:cubicBezTo>
                  <a:cubicBezTo>
                    <a:pt x="94" y="230"/>
                    <a:pt x="92" y="231"/>
                    <a:pt x="89" y="231"/>
                  </a:cubicBezTo>
                  <a:cubicBezTo>
                    <a:pt x="89" y="231"/>
                    <a:pt x="89" y="231"/>
                    <a:pt x="89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4" name="Freeform 800">
              <a:extLst>
                <a:ext uri="{FF2B5EF4-FFF2-40B4-BE49-F238E27FC236}">
                  <a16:creationId xmlns:a16="http://schemas.microsoft.com/office/drawing/2014/main" id="{F4F09150-CD39-4F47-806E-BD859B36D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65413" y="-24255413"/>
              <a:ext cx="1046163" cy="773113"/>
            </a:xfrm>
            <a:custGeom>
              <a:avLst/>
              <a:gdLst>
                <a:gd name="T0" fmla="*/ 21 w 279"/>
                <a:gd name="T1" fmla="*/ 206 h 206"/>
                <a:gd name="T2" fmla="*/ 13 w 279"/>
                <a:gd name="T3" fmla="*/ 201 h 206"/>
                <a:gd name="T4" fmla="*/ 5 w 279"/>
                <a:gd name="T5" fmla="*/ 192 h 206"/>
                <a:gd name="T6" fmla="*/ 2 w 279"/>
                <a:gd name="T7" fmla="*/ 180 h 206"/>
                <a:gd name="T8" fmla="*/ 109 w 279"/>
                <a:gd name="T9" fmla="*/ 20 h 206"/>
                <a:gd name="T10" fmla="*/ 114 w 279"/>
                <a:gd name="T11" fmla="*/ 17 h 206"/>
                <a:gd name="T12" fmla="*/ 121 w 279"/>
                <a:gd name="T13" fmla="*/ 18 h 206"/>
                <a:gd name="T14" fmla="*/ 137 w 279"/>
                <a:gd name="T15" fmla="*/ 23 h 206"/>
                <a:gd name="T16" fmla="*/ 162 w 279"/>
                <a:gd name="T17" fmla="*/ 6 h 206"/>
                <a:gd name="T18" fmla="*/ 167 w 279"/>
                <a:gd name="T19" fmla="*/ 0 h 206"/>
                <a:gd name="T20" fmla="*/ 174 w 279"/>
                <a:gd name="T21" fmla="*/ 0 h 206"/>
                <a:gd name="T22" fmla="*/ 272 w 279"/>
                <a:gd name="T23" fmla="*/ 40 h 206"/>
                <a:gd name="T24" fmla="*/ 277 w 279"/>
                <a:gd name="T25" fmla="*/ 51 h 206"/>
                <a:gd name="T26" fmla="*/ 265 w 279"/>
                <a:gd name="T27" fmla="*/ 57 h 206"/>
                <a:gd name="T28" fmla="*/ 175 w 279"/>
                <a:gd name="T29" fmla="*/ 20 h 206"/>
                <a:gd name="T30" fmla="*/ 137 w 279"/>
                <a:gd name="T31" fmla="*/ 41 h 206"/>
                <a:gd name="T32" fmla="*/ 119 w 279"/>
                <a:gd name="T33" fmla="*/ 38 h 206"/>
                <a:gd name="T34" fmla="*/ 22 w 279"/>
                <a:gd name="T35" fmla="*/ 183 h 206"/>
                <a:gd name="T36" fmla="*/ 29 w 279"/>
                <a:gd name="T37" fmla="*/ 192 h 206"/>
                <a:gd name="T38" fmla="*/ 26 w 279"/>
                <a:gd name="T39" fmla="*/ 204 h 206"/>
                <a:gd name="T40" fmla="*/ 21 w 279"/>
                <a:gd name="T41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9" h="206">
                  <a:moveTo>
                    <a:pt x="21" y="206"/>
                  </a:moveTo>
                  <a:cubicBezTo>
                    <a:pt x="18" y="206"/>
                    <a:pt x="15" y="204"/>
                    <a:pt x="13" y="201"/>
                  </a:cubicBezTo>
                  <a:cubicBezTo>
                    <a:pt x="11" y="197"/>
                    <a:pt x="8" y="194"/>
                    <a:pt x="5" y="192"/>
                  </a:cubicBezTo>
                  <a:cubicBezTo>
                    <a:pt x="1" y="189"/>
                    <a:pt x="0" y="184"/>
                    <a:pt x="2" y="180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10" y="18"/>
                    <a:pt x="112" y="17"/>
                    <a:pt x="114" y="17"/>
                  </a:cubicBezTo>
                  <a:cubicBezTo>
                    <a:pt x="117" y="16"/>
                    <a:pt x="119" y="17"/>
                    <a:pt x="121" y="18"/>
                  </a:cubicBezTo>
                  <a:cubicBezTo>
                    <a:pt x="126" y="21"/>
                    <a:pt x="131" y="23"/>
                    <a:pt x="137" y="23"/>
                  </a:cubicBezTo>
                  <a:cubicBezTo>
                    <a:pt x="148" y="23"/>
                    <a:pt x="158" y="16"/>
                    <a:pt x="162" y="6"/>
                  </a:cubicBezTo>
                  <a:cubicBezTo>
                    <a:pt x="163" y="3"/>
                    <a:pt x="164" y="1"/>
                    <a:pt x="167" y="0"/>
                  </a:cubicBezTo>
                  <a:cubicBezTo>
                    <a:pt x="169" y="0"/>
                    <a:pt x="171" y="0"/>
                    <a:pt x="174" y="0"/>
                  </a:cubicBezTo>
                  <a:cubicBezTo>
                    <a:pt x="272" y="40"/>
                    <a:pt x="272" y="40"/>
                    <a:pt x="272" y="40"/>
                  </a:cubicBezTo>
                  <a:cubicBezTo>
                    <a:pt x="276" y="41"/>
                    <a:pt x="279" y="47"/>
                    <a:pt x="277" y="51"/>
                  </a:cubicBezTo>
                  <a:cubicBezTo>
                    <a:pt x="275" y="56"/>
                    <a:pt x="270" y="58"/>
                    <a:pt x="265" y="57"/>
                  </a:cubicBezTo>
                  <a:cubicBezTo>
                    <a:pt x="175" y="20"/>
                    <a:pt x="175" y="20"/>
                    <a:pt x="175" y="20"/>
                  </a:cubicBezTo>
                  <a:cubicBezTo>
                    <a:pt x="166" y="33"/>
                    <a:pt x="152" y="41"/>
                    <a:pt x="137" y="41"/>
                  </a:cubicBezTo>
                  <a:cubicBezTo>
                    <a:pt x="131" y="41"/>
                    <a:pt x="125" y="40"/>
                    <a:pt x="119" y="38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5" y="186"/>
                    <a:pt x="27" y="188"/>
                    <a:pt x="29" y="192"/>
                  </a:cubicBezTo>
                  <a:cubicBezTo>
                    <a:pt x="31" y="196"/>
                    <a:pt x="30" y="202"/>
                    <a:pt x="26" y="204"/>
                  </a:cubicBezTo>
                  <a:cubicBezTo>
                    <a:pt x="24" y="205"/>
                    <a:pt x="23" y="206"/>
                    <a:pt x="21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5" name="Freeform 801">
              <a:extLst>
                <a:ext uri="{FF2B5EF4-FFF2-40B4-BE49-F238E27FC236}">
                  <a16:creationId xmlns:a16="http://schemas.microsoft.com/office/drawing/2014/main" id="{588F37E0-FB9E-400A-BEA9-B0C20D5AC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97038" y="-24277638"/>
              <a:ext cx="347663" cy="261938"/>
            </a:xfrm>
            <a:custGeom>
              <a:avLst/>
              <a:gdLst>
                <a:gd name="T0" fmla="*/ 28 w 93"/>
                <a:gd name="T1" fmla="*/ 70 h 70"/>
                <a:gd name="T2" fmla="*/ 25 w 93"/>
                <a:gd name="T3" fmla="*/ 70 h 70"/>
                <a:gd name="T4" fmla="*/ 7 w 93"/>
                <a:gd name="T5" fmla="*/ 63 h 70"/>
                <a:gd name="T6" fmla="*/ 2 w 93"/>
                <a:gd name="T7" fmla="*/ 51 h 70"/>
                <a:gd name="T8" fmla="*/ 14 w 93"/>
                <a:gd name="T9" fmla="*/ 46 h 70"/>
                <a:gd name="T10" fmla="*/ 24 w 93"/>
                <a:gd name="T11" fmla="*/ 50 h 70"/>
                <a:gd name="T12" fmla="*/ 67 w 93"/>
                <a:gd name="T13" fmla="*/ 29 h 70"/>
                <a:gd name="T14" fmla="*/ 74 w 93"/>
                <a:gd name="T15" fmla="*/ 8 h 70"/>
                <a:gd name="T16" fmla="*/ 86 w 93"/>
                <a:gd name="T17" fmla="*/ 2 h 70"/>
                <a:gd name="T18" fmla="*/ 92 w 93"/>
                <a:gd name="T19" fmla="*/ 13 h 70"/>
                <a:gd name="T20" fmla="*/ 82 w 93"/>
                <a:gd name="T21" fmla="*/ 43 h 70"/>
                <a:gd name="T22" fmla="*/ 70 w 93"/>
                <a:gd name="T23" fmla="*/ 49 h 70"/>
                <a:gd name="T24" fmla="*/ 62 w 93"/>
                <a:gd name="T25" fmla="*/ 47 h 70"/>
                <a:gd name="T26" fmla="*/ 37 w 93"/>
                <a:gd name="T27" fmla="*/ 65 h 70"/>
                <a:gd name="T28" fmla="*/ 32 w 93"/>
                <a:gd name="T29" fmla="*/ 70 h 70"/>
                <a:gd name="T30" fmla="*/ 28 w 93"/>
                <a:gd name="T3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70">
                  <a:moveTo>
                    <a:pt x="28" y="70"/>
                  </a:moveTo>
                  <a:cubicBezTo>
                    <a:pt x="27" y="70"/>
                    <a:pt x="26" y="70"/>
                    <a:pt x="25" y="7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2" y="61"/>
                    <a:pt x="0" y="55"/>
                    <a:pt x="2" y="51"/>
                  </a:cubicBezTo>
                  <a:cubicBezTo>
                    <a:pt x="4" y="46"/>
                    <a:pt x="9" y="44"/>
                    <a:pt x="14" y="46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33" y="35"/>
                    <a:pt x="49" y="27"/>
                    <a:pt x="67" y="29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6" y="3"/>
                    <a:pt x="81" y="0"/>
                    <a:pt x="86" y="2"/>
                  </a:cubicBezTo>
                  <a:cubicBezTo>
                    <a:pt x="91" y="3"/>
                    <a:pt x="93" y="9"/>
                    <a:pt x="92" y="13"/>
                  </a:cubicBezTo>
                  <a:cubicBezTo>
                    <a:pt x="82" y="43"/>
                    <a:pt x="82" y="43"/>
                    <a:pt x="82" y="43"/>
                  </a:cubicBezTo>
                  <a:cubicBezTo>
                    <a:pt x="80" y="48"/>
                    <a:pt x="75" y="50"/>
                    <a:pt x="70" y="49"/>
                  </a:cubicBezTo>
                  <a:cubicBezTo>
                    <a:pt x="67" y="48"/>
                    <a:pt x="64" y="47"/>
                    <a:pt x="62" y="47"/>
                  </a:cubicBezTo>
                  <a:cubicBezTo>
                    <a:pt x="51" y="47"/>
                    <a:pt x="41" y="54"/>
                    <a:pt x="37" y="65"/>
                  </a:cubicBezTo>
                  <a:cubicBezTo>
                    <a:pt x="36" y="67"/>
                    <a:pt x="34" y="69"/>
                    <a:pt x="32" y="70"/>
                  </a:cubicBezTo>
                  <a:cubicBezTo>
                    <a:pt x="31" y="70"/>
                    <a:pt x="29" y="70"/>
                    <a:pt x="2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6" name="Freeform 802">
              <a:extLst>
                <a:ext uri="{FF2B5EF4-FFF2-40B4-BE49-F238E27FC236}">
                  <a16:creationId xmlns:a16="http://schemas.microsoft.com/office/drawing/2014/main" id="{ACEAFE66-1C05-4CB7-A456-1B0051516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23988" y="-24761825"/>
              <a:ext cx="561975" cy="558800"/>
            </a:xfrm>
            <a:custGeom>
              <a:avLst/>
              <a:gdLst>
                <a:gd name="T0" fmla="*/ 10 w 150"/>
                <a:gd name="T1" fmla="*/ 149 h 149"/>
                <a:gd name="T2" fmla="*/ 7 w 150"/>
                <a:gd name="T3" fmla="*/ 148 h 149"/>
                <a:gd name="T4" fmla="*/ 1 w 150"/>
                <a:gd name="T5" fmla="*/ 137 h 149"/>
                <a:gd name="T6" fmla="*/ 42 w 150"/>
                <a:gd name="T7" fmla="*/ 15 h 149"/>
                <a:gd name="T8" fmla="*/ 46 w 150"/>
                <a:gd name="T9" fmla="*/ 10 h 149"/>
                <a:gd name="T10" fmla="*/ 53 w 150"/>
                <a:gd name="T11" fmla="*/ 10 h 149"/>
                <a:gd name="T12" fmla="*/ 62 w 150"/>
                <a:gd name="T13" fmla="*/ 11 h 149"/>
                <a:gd name="T14" fmla="*/ 81 w 150"/>
                <a:gd name="T15" fmla="*/ 3 h 149"/>
                <a:gd name="T16" fmla="*/ 88 w 150"/>
                <a:gd name="T17" fmla="*/ 1 h 149"/>
                <a:gd name="T18" fmla="*/ 94 w 150"/>
                <a:gd name="T19" fmla="*/ 3 h 149"/>
                <a:gd name="T20" fmla="*/ 146 w 150"/>
                <a:gd name="T21" fmla="*/ 55 h 149"/>
                <a:gd name="T22" fmla="*/ 146 w 150"/>
                <a:gd name="T23" fmla="*/ 68 h 149"/>
                <a:gd name="T24" fmla="*/ 133 w 150"/>
                <a:gd name="T25" fmla="*/ 68 h 149"/>
                <a:gd name="T26" fmla="*/ 87 w 150"/>
                <a:gd name="T27" fmla="*/ 22 h 149"/>
                <a:gd name="T28" fmla="*/ 56 w 150"/>
                <a:gd name="T29" fmla="*/ 29 h 149"/>
                <a:gd name="T30" fmla="*/ 19 w 150"/>
                <a:gd name="T31" fmla="*/ 142 h 149"/>
                <a:gd name="T32" fmla="*/ 10 w 150"/>
                <a:gd name="T33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0" h="149">
                  <a:moveTo>
                    <a:pt x="10" y="149"/>
                  </a:moveTo>
                  <a:cubicBezTo>
                    <a:pt x="9" y="149"/>
                    <a:pt x="8" y="148"/>
                    <a:pt x="7" y="148"/>
                  </a:cubicBezTo>
                  <a:cubicBezTo>
                    <a:pt x="2" y="147"/>
                    <a:pt x="0" y="141"/>
                    <a:pt x="1" y="137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3"/>
                    <a:pt x="44" y="11"/>
                    <a:pt x="46" y="10"/>
                  </a:cubicBezTo>
                  <a:cubicBezTo>
                    <a:pt x="49" y="9"/>
                    <a:pt x="51" y="9"/>
                    <a:pt x="53" y="10"/>
                  </a:cubicBezTo>
                  <a:cubicBezTo>
                    <a:pt x="57" y="11"/>
                    <a:pt x="59" y="11"/>
                    <a:pt x="62" y="11"/>
                  </a:cubicBezTo>
                  <a:cubicBezTo>
                    <a:pt x="69" y="11"/>
                    <a:pt x="76" y="8"/>
                    <a:pt x="81" y="3"/>
                  </a:cubicBezTo>
                  <a:cubicBezTo>
                    <a:pt x="83" y="1"/>
                    <a:pt x="86" y="0"/>
                    <a:pt x="88" y="1"/>
                  </a:cubicBezTo>
                  <a:cubicBezTo>
                    <a:pt x="90" y="1"/>
                    <a:pt x="93" y="1"/>
                    <a:pt x="94" y="3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0" y="59"/>
                    <a:pt x="150" y="64"/>
                    <a:pt x="146" y="68"/>
                  </a:cubicBezTo>
                  <a:cubicBezTo>
                    <a:pt x="143" y="72"/>
                    <a:pt x="137" y="72"/>
                    <a:pt x="133" y="68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78" y="28"/>
                    <a:pt x="67" y="31"/>
                    <a:pt x="56" y="29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7" y="146"/>
                    <a:pt x="14" y="149"/>
                    <a:pt x="10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7" name="Freeform 803">
              <a:extLst>
                <a:ext uri="{FF2B5EF4-FFF2-40B4-BE49-F238E27FC236}">
                  <a16:creationId xmlns:a16="http://schemas.microsoft.com/office/drawing/2014/main" id="{89D41BE3-779A-4C4E-9CC8-E9C3BAB2AC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24100" y="-24445913"/>
              <a:ext cx="341313" cy="322263"/>
            </a:xfrm>
            <a:custGeom>
              <a:avLst/>
              <a:gdLst>
                <a:gd name="T0" fmla="*/ 25 w 91"/>
                <a:gd name="T1" fmla="*/ 86 h 86"/>
                <a:gd name="T2" fmla="*/ 20 w 91"/>
                <a:gd name="T3" fmla="*/ 84 h 86"/>
                <a:gd name="T4" fmla="*/ 0 w 91"/>
                <a:gd name="T5" fmla="*/ 46 h 86"/>
                <a:gd name="T6" fmla="*/ 46 w 91"/>
                <a:gd name="T7" fmla="*/ 0 h 86"/>
                <a:gd name="T8" fmla="*/ 91 w 91"/>
                <a:gd name="T9" fmla="*/ 46 h 86"/>
                <a:gd name="T10" fmla="*/ 88 w 91"/>
                <a:gd name="T11" fmla="*/ 63 h 86"/>
                <a:gd name="T12" fmla="*/ 76 w 91"/>
                <a:gd name="T13" fmla="*/ 68 h 86"/>
                <a:gd name="T14" fmla="*/ 71 w 91"/>
                <a:gd name="T15" fmla="*/ 57 h 86"/>
                <a:gd name="T16" fmla="*/ 73 w 91"/>
                <a:gd name="T17" fmla="*/ 46 h 86"/>
                <a:gd name="T18" fmla="*/ 46 w 91"/>
                <a:gd name="T19" fmla="*/ 19 h 86"/>
                <a:gd name="T20" fmla="*/ 19 w 91"/>
                <a:gd name="T21" fmla="*/ 46 h 86"/>
                <a:gd name="T22" fmla="*/ 30 w 91"/>
                <a:gd name="T23" fmla="*/ 69 h 86"/>
                <a:gd name="T24" fmla="*/ 33 w 91"/>
                <a:gd name="T25" fmla="*/ 82 h 86"/>
                <a:gd name="T26" fmla="*/ 25 w 91"/>
                <a:gd name="T2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86">
                  <a:moveTo>
                    <a:pt x="25" y="86"/>
                  </a:moveTo>
                  <a:cubicBezTo>
                    <a:pt x="23" y="86"/>
                    <a:pt x="21" y="85"/>
                    <a:pt x="20" y="84"/>
                  </a:cubicBezTo>
                  <a:cubicBezTo>
                    <a:pt x="8" y="75"/>
                    <a:pt x="0" y="6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1" y="21"/>
                    <a:pt x="91" y="46"/>
                  </a:cubicBezTo>
                  <a:cubicBezTo>
                    <a:pt x="91" y="52"/>
                    <a:pt x="90" y="58"/>
                    <a:pt x="88" y="63"/>
                  </a:cubicBezTo>
                  <a:cubicBezTo>
                    <a:pt x="86" y="68"/>
                    <a:pt x="81" y="70"/>
                    <a:pt x="76" y="68"/>
                  </a:cubicBezTo>
                  <a:cubicBezTo>
                    <a:pt x="71" y="67"/>
                    <a:pt x="69" y="61"/>
                    <a:pt x="71" y="57"/>
                  </a:cubicBezTo>
                  <a:cubicBezTo>
                    <a:pt x="72" y="53"/>
                    <a:pt x="73" y="50"/>
                    <a:pt x="73" y="46"/>
                  </a:cubicBezTo>
                  <a:cubicBezTo>
                    <a:pt x="73" y="31"/>
                    <a:pt x="61" y="19"/>
                    <a:pt x="46" y="19"/>
                  </a:cubicBezTo>
                  <a:cubicBezTo>
                    <a:pt x="31" y="19"/>
                    <a:pt x="19" y="31"/>
                    <a:pt x="19" y="46"/>
                  </a:cubicBezTo>
                  <a:cubicBezTo>
                    <a:pt x="19" y="55"/>
                    <a:pt x="23" y="64"/>
                    <a:pt x="30" y="69"/>
                  </a:cubicBezTo>
                  <a:cubicBezTo>
                    <a:pt x="35" y="72"/>
                    <a:pt x="36" y="78"/>
                    <a:pt x="33" y="82"/>
                  </a:cubicBezTo>
                  <a:cubicBezTo>
                    <a:pt x="31" y="84"/>
                    <a:pt x="28" y="86"/>
                    <a:pt x="25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8" name="Freeform 804">
              <a:extLst>
                <a:ext uri="{FF2B5EF4-FFF2-40B4-BE49-F238E27FC236}">
                  <a16:creationId xmlns:a16="http://schemas.microsoft.com/office/drawing/2014/main" id="{C7C3C66A-2C67-4BF1-8045-FCB14D98A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71788" y="-23622000"/>
              <a:ext cx="338138" cy="346075"/>
            </a:xfrm>
            <a:custGeom>
              <a:avLst/>
              <a:gdLst>
                <a:gd name="T0" fmla="*/ 45 w 90"/>
                <a:gd name="T1" fmla="*/ 92 h 92"/>
                <a:gd name="T2" fmla="*/ 0 w 90"/>
                <a:gd name="T3" fmla="*/ 46 h 92"/>
                <a:gd name="T4" fmla="*/ 45 w 90"/>
                <a:gd name="T5" fmla="*/ 0 h 92"/>
                <a:gd name="T6" fmla="*/ 70 w 90"/>
                <a:gd name="T7" fmla="*/ 8 h 92"/>
                <a:gd name="T8" fmla="*/ 74 w 90"/>
                <a:gd name="T9" fmla="*/ 19 h 92"/>
                <a:gd name="T10" fmla="*/ 84 w 90"/>
                <a:gd name="T11" fmla="*/ 23 h 92"/>
                <a:gd name="T12" fmla="*/ 90 w 90"/>
                <a:gd name="T13" fmla="*/ 46 h 92"/>
                <a:gd name="T14" fmla="*/ 45 w 90"/>
                <a:gd name="T15" fmla="*/ 92 h 92"/>
                <a:gd name="T16" fmla="*/ 45 w 90"/>
                <a:gd name="T17" fmla="*/ 19 h 92"/>
                <a:gd name="T18" fmla="*/ 18 w 90"/>
                <a:gd name="T19" fmla="*/ 46 h 92"/>
                <a:gd name="T20" fmla="*/ 45 w 90"/>
                <a:gd name="T21" fmla="*/ 74 h 92"/>
                <a:gd name="T22" fmla="*/ 72 w 90"/>
                <a:gd name="T23" fmla="*/ 46 h 92"/>
                <a:gd name="T24" fmla="*/ 68 w 90"/>
                <a:gd name="T25" fmla="*/ 32 h 92"/>
                <a:gd name="T26" fmla="*/ 67 w 90"/>
                <a:gd name="T27" fmla="*/ 25 h 92"/>
                <a:gd name="T28" fmla="*/ 60 w 90"/>
                <a:gd name="T29" fmla="*/ 23 h 92"/>
                <a:gd name="T30" fmla="*/ 45 w 90"/>
                <a:gd name="T31" fmla="*/ 1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0" h="92">
                  <a:moveTo>
                    <a:pt x="45" y="92"/>
                  </a:moveTo>
                  <a:cubicBezTo>
                    <a:pt x="20" y="92"/>
                    <a:pt x="0" y="71"/>
                    <a:pt x="0" y="46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54" y="0"/>
                    <a:pt x="63" y="3"/>
                    <a:pt x="70" y="8"/>
                  </a:cubicBezTo>
                  <a:cubicBezTo>
                    <a:pt x="74" y="10"/>
                    <a:pt x="75" y="15"/>
                    <a:pt x="74" y="19"/>
                  </a:cubicBezTo>
                  <a:cubicBezTo>
                    <a:pt x="78" y="18"/>
                    <a:pt x="82" y="19"/>
                    <a:pt x="84" y="23"/>
                  </a:cubicBezTo>
                  <a:cubicBezTo>
                    <a:pt x="88" y="30"/>
                    <a:pt x="90" y="38"/>
                    <a:pt x="90" y="46"/>
                  </a:cubicBezTo>
                  <a:cubicBezTo>
                    <a:pt x="90" y="71"/>
                    <a:pt x="70" y="92"/>
                    <a:pt x="45" y="92"/>
                  </a:cubicBezTo>
                  <a:close/>
                  <a:moveTo>
                    <a:pt x="45" y="19"/>
                  </a:moveTo>
                  <a:cubicBezTo>
                    <a:pt x="30" y="19"/>
                    <a:pt x="18" y="31"/>
                    <a:pt x="18" y="46"/>
                  </a:cubicBezTo>
                  <a:cubicBezTo>
                    <a:pt x="18" y="61"/>
                    <a:pt x="30" y="74"/>
                    <a:pt x="45" y="74"/>
                  </a:cubicBezTo>
                  <a:cubicBezTo>
                    <a:pt x="60" y="74"/>
                    <a:pt x="72" y="61"/>
                    <a:pt x="72" y="46"/>
                  </a:cubicBezTo>
                  <a:cubicBezTo>
                    <a:pt x="72" y="41"/>
                    <a:pt x="71" y="37"/>
                    <a:pt x="68" y="32"/>
                  </a:cubicBezTo>
                  <a:cubicBezTo>
                    <a:pt x="67" y="30"/>
                    <a:pt x="67" y="27"/>
                    <a:pt x="67" y="25"/>
                  </a:cubicBezTo>
                  <a:cubicBezTo>
                    <a:pt x="65" y="25"/>
                    <a:pt x="62" y="25"/>
                    <a:pt x="60" y="23"/>
                  </a:cubicBezTo>
                  <a:cubicBezTo>
                    <a:pt x="55" y="20"/>
                    <a:pt x="50" y="19"/>
                    <a:pt x="4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9" name="Freeform 805">
              <a:extLst>
                <a:ext uri="{FF2B5EF4-FFF2-40B4-BE49-F238E27FC236}">
                  <a16:creationId xmlns:a16="http://schemas.microsoft.com/office/drawing/2014/main" id="{7DC9A348-79AA-4504-9241-617C2DCA8B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38300" y="-24164925"/>
              <a:ext cx="341313" cy="336550"/>
            </a:xfrm>
            <a:custGeom>
              <a:avLst/>
              <a:gdLst>
                <a:gd name="T0" fmla="*/ 46 w 91"/>
                <a:gd name="T1" fmla="*/ 90 h 90"/>
                <a:gd name="T2" fmla="*/ 0 w 91"/>
                <a:gd name="T3" fmla="*/ 45 h 90"/>
                <a:gd name="T4" fmla="*/ 4 w 91"/>
                <a:gd name="T5" fmla="*/ 28 h 90"/>
                <a:gd name="T6" fmla="*/ 16 w 91"/>
                <a:gd name="T7" fmla="*/ 23 h 90"/>
                <a:gd name="T8" fmla="*/ 21 w 91"/>
                <a:gd name="T9" fmla="*/ 35 h 90"/>
                <a:gd name="T10" fmla="*/ 19 w 91"/>
                <a:gd name="T11" fmla="*/ 45 h 90"/>
                <a:gd name="T12" fmla="*/ 46 w 91"/>
                <a:gd name="T13" fmla="*/ 72 h 90"/>
                <a:gd name="T14" fmla="*/ 73 w 91"/>
                <a:gd name="T15" fmla="*/ 45 h 90"/>
                <a:gd name="T16" fmla="*/ 54 w 91"/>
                <a:gd name="T17" fmla="*/ 19 h 90"/>
                <a:gd name="T18" fmla="*/ 48 w 91"/>
                <a:gd name="T19" fmla="*/ 7 h 90"/>
                <a:gd name="T20" fmla="*/ 60 w 91"/>
                <a:gd name="T21" fmla="*/ 1 h 90"/>
                <a:gd name="T22" fmla="*/ 91 w 91"/>
                <a:gd name="T23" fmla="*/ 45 h 90"/>
                <a:gd name="T24" fmla="*/ 46 w 91"/>
                <a:gd name="T2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90">
                  <a:moveTo>
                    <a:pt x="46" y="90"/>
                  </a:moveTo>
                  <a:cubicBezTo>
                    <a:pt x="21" y="90"/>
                    <a:pt x="0" y="70"/>
                    <a:pt x="0" y="45"/>
                  </a:cubicBezTo>
                  <a:cubicBezTo>
                    <a:pt x="0" y="39"/>
                    <a:pt x="2" y="33"/>
                    <a:pt x="4" y="28"/>
                  </a:cubicBezTo>
                  <a:cubicBezTo>
                    <a:pt x="5" y="23"/>
                    <a:pt x="11" y="21"/>
                    <a:pt x="16" y="23"/>
                  </a:cubicBezTo>
                  <a:cubicBezTo>
                    <a:pt x="20" y="25"/>
                    <a:pt x="23" y="30"/>
                    <a:pt x="21" y="35"/>
                  </a:cubicBezTo>
                  <a:cubicBezTo>
                    <a:pt x="19" y="38"/>
                    <a:pt x="19" y="41"/>
                    <a:pt x="19" y="45"/>
                  </a:cubicBezTo>
                  <a:cubicBezTo>
                    <a:pt x="19" y="60"/>
                    <a:pt x="31" y="72"/>
                    <a:pt x="46" y="72"/>
                  </a:cubicBezTo>
                  <a:cubicBezTo>
                    <a:pt x="61" y="72"/>
                    <a:pt x="73" y="60"/>
                    <a:pt x="73" y="45"/>
                  </a:cubicBezTo>
                  <a:cubicBezTo>
                    <a:pt x="73" y="33"/>
                    <a:pt x="65" y="22"/>
                    <a:pt x="54" y="19"/>
                  </a:cubicBezTo>
                  <a:cubicBezTo>
                    <a:pt x="49" y="17"/>
                    <a:pt x="47" y="12"/>
                    <a:pt x="48" y="7"/>
                  </a:cubicBezTo>
                  <a:cubicBezTo>
                    <a:pt x="50" y="2"/>
                    <a:pt x="55" y="0"/>
                    <a:pt x="60" y="1"/>
                  </a:cubicBezTo>
                  <a:cubicBezTo>
                    <a:pt x="79" y="7"/>
                    <a:pt x="91" y="25"/>
                    <a:pt x="91" y="45"/>
                  </a:cubicBezTo>
                  <a:cubicBezTo>
                    <a:pt x="91" y="70"/>
                    <a:pt x="71" y="90"/>
                    <a:pt x="46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0" name="Freeform 806">
              <a:extLst>
                <a:ext uri="{FF2B5EF4-FFF2-40B4-BE49-F238E27FC236}">
                  <a16:creationId xmlns:a16="http://schemas.microsoft.com/office/drawing/2014/main" id="{5420C166-E0AD-43B5-B6C6-04A32D1CD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60488" y="-24993600"/>
              <a:ext cx="341313" cy="333375"/>
            </a:xfrm>
            <a:custGeom>
              <a:avLst/>
              <a:gdLst>
                <a:gd name="T0" fmla="*/ 33 w 91"/>
                <a:gd name="T1" fmla="*/ 89 h 89"/>
                <a:gd name="T2" fmla="*/ 30 w 91"/>
                <a:gd name="T3" fmla="*/ 89 h 89"/>
                <a:gd name="T4" fmla="*/ 0 w 91"/>
                <a:gd name="T5" fmla="*/ 46 h 89"/>
                <a:gd name="T6" fmla="*/ 45 w 91"/>
                <a:gd name="T7" fmla="*/ 0 h 89"/>
                <a:gd name="T8" fmla="*/ 91 w 91"/>
                <a:gd name="T9" fmla="*/ 46 h 89"/>
                <a:gd name="T10" fmla="*/ 77 w 91"/>
                <a:gd name="T11" fmla="*/ 78 h 89"/>
                <a:gd name="T12" fmla="*/ 64 w 91"/>
                <a:gd name="T13" fmla="*/ 78 h 89"/>
                <a:gd name="T14" fmla="*/ 64 w 91"/>
                <a:gd name="T15" fmla="*/ 65 h 89"/>
                <a:gd name="T16" fmla="*/ 72 w 91"/>
                <a:gd name="T17" fmla="*/ 46 h 89"/>
                <a:gd name="T18" fmla="*/ 45 w 91"/>
                <a:gd name="T19" fmla="*/ 18 h 89"/>
                <a:gd name="T20" fmla="*/ 18 w 91"/>
                <a:gd name="T21" fmla="*/ 46 h 89"/>
                <a:gd name="T22" fmla="*/ 36 w 91"/>
                <a:gd name="T23" fmla="*/ 72 h 89"/>
                <a:gd name="T24" fmla="*/ 42 w 91"/>
                <a:gd name="T25" fmla="*/ 83 h 89"/>
                <a:gd name="T26" fmla="*/ 33 w 91"/>
                <a:gd name="T2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89">
                  <a:moveTo>
                    <a:pt x="33" y="89"/>
                  </a:moveTo>
                  <a:cubicBezTo>
                    <a:pt x="32" y="89"/>
                    <a:pt x="31" y="89"/>
                    <a:pt x="30" y="89"/>
                  </a:cubicBezTo>
                  <a:cubicBezTo>
                    <a:pt x="12" y="82"/>
                    <a:pt x="0" y="65"/>
                    <a:pt x="0" y="46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1" y="20"/>
                    <a:pt x="91" y="46"/>
                  </a:cubicBezTo>
                  <a:cubicBezTo>
                    <a:pt x="91" y="58"/>
                    <a:pt x="86" y="69"/>
                    <a:pt x="77" y="78"/>
                  </a:cubicBezTo>
                  <a:cubicBezTo>
                    <a:pt x="74" y="82"/>
                    <a:pt x="68" y="82"/>
                    <a:pt x="64" y="78"/>
                  </a:cubicBezTo>
                  <a:cubicBezTo>
                    <a:pt x="61" y="75"/>
                    <a:pt x="61" y="69"/>
                    <a:pt x="64" y="65"/>
                  </a:cubicBezTo>
                  <a:cubicBezTo>
                    <a:pt x="69" y="60"/>
                    <a:pt x="72" y="53"/>
                    <a:pt x="72" y="46"/>
                  </a:cubicBezTo>
                  <a:cubicBezTo>
                    <a:pt x="72" y="31"/>
                    <a:pt x="60" y="18"/>
                    <a:pt x="45" y="18"/>
                  </a:cubicBezTo>
                  <a:cubicBezTo>
                    <a:pt x="30" y="18"/>
                    <a:pt x="18" y="31"/>
                    <a:pt x="18" y="46"/>
                  </a:cubicBezTo>
                  <a:cubicBezTo>
                    <a:pt x="18" y="57"/>
                    <a:pt x="25" y="68"/>
                    <a:pt x="36" y="72"/>
                  </a:cubicBezTo>
                  <a:cubicBezTo>
                    <a:pt x="41" y="73"/>
                    <a:pt x="44" y="78"/>
                    <a:pt x="42" y="83"/>
                  </a:cubicBezTo>
                  <a:cubicBezTo>
                    <a:pt x="41" y="87"/>
                    <a:pt x="37" y="89"/>
                    <a:pt x="33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1" name="Freeform 807">
              <a:extLst>
                <a:ext uri="{FF2B5EF4-FFF2-40B4-BE49-F238E27FC236}">
                  <a16:creationId xmlns:a16="http://schemas.microsoft.com/office/drawing/2014/main" id="{BDC8F23E-84A3-42B3-8355-87D8C7453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7863" y="-24293513"/>
              <a:ext cx="341313" cy="330200"/>
            </a:xfrm>
            <a:custGeom>
              <a:avLst/>
              <a:gdLst>
                <a:gd name="T0" fmla="*/ 46 w 91"/>
                <a:gd name="T1" fmla="*/ 88 h 88"/>
                <a:gd name="T2" fmla="*/ 0 w 91"/>
                <a:gd name="T3" fmla="*/ 42 h 88"/>
                <a:gd name="T4" fmla="*/ 14 w 91"/>
                <a:gd name="T5" fmla="*/ 10 h 88"/>
                <a:gd name="T6" fmla="*/ 27 w 91"/>
                <a:gd name="T7" fmla="*/ 10 h 88"/>
                <a:gd name="T8" fmla="*/ 27 w 91"/>
                <a:gd name="T9" fmla="*/ 22 h 88"/>
                <a:gd name="T10" fmla="*/ 19 w 91"/>
                <a:gd name="T11" fmla="*/ 42 h 88"/>
                <a:gd name="T12" fmla="*/ 46 w 91"/>
                <a:gd name="T13" fmla="*/ 69 h 88"/>
                <a:gd name="T14" fmla="*/ 73 w 91"/>
                <a:gd name="T15" fmla="*/ 42 h 88"/>
                <a:gd name="T16" fmla="*/ 59 w 91"/>
                <a:gd name="T17" fmla="*/ 18 h 88"/>
                <a:gd name="T18" fmla="*/ 56 w 91"/>
                <a:gd name="T19" fmla="*/ 6 h 88"/>
                <a:gd name="T20" fmla="*/ 69 w 91"/>
                <a:gd name="T21" fmla="*/ 3 h 88"/>
                <a:gd name="T22" fmla="*/ 91 w 91"/>
                <a:gd name="T23" fmla="*/ 42 h 88"/>
                <a:gd name="T24" fmla="*/ 46 w 91"/>
                <a:gd name="T2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88">
                  <a:moveTo>
                    <a:pt x="46" y="88"/>
                  </a:moveTo>
                  <a:cubicBezTo>
                    <a:pt x="21" y="88"/>
                    <a:pt x="0" y="67"/>
                    <a:pt x="0" y="42"/>
                  </a:cubicBezTo>
                  <a:cubicBezTo>
                    <a:pt x="0" y="30"/>
                    <a:pt x="5" y="18"/>
                    <a:pt x="14" y="10"/>
                  </a:cubicBezTo>
                  <a:cubicBezTo>
                    <a:pt x="17" y="6"/>
                    <a:pt x="23" y="6"/>
                    <a:pt x="27" y="10"/>
                  </a:cubicBezTo>
                  <a:cubicBezTo>
                    <a:pt x="30" y="13"/>
                    <a:pt x="30" y="19"/>
                    <a:pt x="27" y="22"/>
                  </a:cubicBezTo>
                  <a:cubicBezTo>
                    <a:pt x="21" y="28"/>
                    <a:pt x="19" y="35"/>
                    <a:pt x="19" y="42"/>
                  </a:cubicBezTo>
                  <a:cubicBezTo>
                    <a:pt x="19" y="57"/>
                    <a:pt x="31" y="69"/>
                    <a:pt x="46" y="69"/>
                  </a:cubicBezTo>
                  <a:cubicBezTo>
                    <a:pt x="61" y="69"/>
                    <a:pt x="73" y="57"/>
                    <a:pt x="73" y="42"/>
                  </a:cubicBezTo>
                  <a:cubicBezTo>
                    <a:pt x="73" y="32"/>
                    <a:pt x="68" y="23"/>
                    <a:pt x="59" y="18"/>
                  </a:cubicBezTo>
                  <a:cubicBezTo>
                    <a:pt x="55" y="16"/>
                    <a:pt x="54" y="10"/>
                    <a:pt x="56" y="6"/>
                  </a:cubicBezTo>
                  <a:cubicBezTo>
                    <a:pt x="59" y="1"/>
                    <a:pt x="64" y="0"/>
                    <a:pt x="69" y="3"/>
                  </a:cubicBezTo>
                  <a:cubicBezTo>
                    <a:pt x="83" y="11"/>
                    <a:pt x="91" y="26"/>
                    <a:pt x="91" y="42"/>
                  </a:cubicBezTo>
                  <a:cubicBezTo>
                    <a:pt x="91" y="67"/>
                    <a:pt x="71" y="88"/>
                    <a:pt x="46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2" name="Freeform 808">
              <a:extLst>
                <a:ext uri="{FF2B5EF4-FFF2-40B4-BE49-F238E27FC236}">
                  <a16:creationId xmlns:a16="http://schemas.microsoft.com/office/drawing/2014/main" id="{9B2233D5-DB35-4ED3-AA91-E85BEAA8E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5413" y="-25268238"/>
              <a:ext cx="341313" cy="341313"/>
            </a:xfrm>
            <a:custGeom>
              <a:avLst/>
              <a:gdLst>
                <a:gd name="T0" fmla="*/ 45 w 91"/>
                <a:gd name="T1" fmla="*/ 91 h 91"/>
                <a:gd name="T2" fmla="*/ 23 w 91"/>
                <a:gd name="T3" fmla="*/ 85 h 91"/>
                <a:gd name="T4" fmla="*/ 20 w 91"/>
                <a:gd name="T5" fmla="*/ 73 h 91"/>
                <a:gd name="T6" fmla="*/ 32 w 91"/>
                <a:gd name="T7" fmla="*/ 69 h 91"/>
                <a:gd name="T8" fmla="*/ 45 w 91"/>
                <a:gd name="T9" fmla="*/ 73 h 91"/>
                <a:gd name="T10" fmla="*/ 72 w 91"/>
                <a:gd name="T11" fmla="*/ 45 h 91"/>
                <a:gd name="T12" fmla="*/ 45 w 91"/>
                <a:gd name="T13" fmla="*/ 18 h 91"/>
                <a:gd name="T14" fmla="*/ 18 w 91"/>
                <a:gd name="T15" fmla="*/ 45 h 91"/>
                <a:gd name="T16" fmla="*/ 22 w 91"/>
                <a:gd name="T17" fmla="*/ 60 h 91"/>
                <a:gd name="T18" fmla="*/ 19 w 91"/>
                <a:gd name="T19" fmla="*/ 72 h 91"/>
                <a:gd name="T20" fmla="*/ 6 w 91"/>
                <a:gd name="T21" fmla="*/ 69 h 91"/>
                <a:gd name="T22" fmla="*/ 0 w 91"/>
                <a:gd name="T23" fmla="*/ 45 h 91"/>
                <a:gd name="T24" fmla="*/ 45 w 91"/>
                <a:gd name="T25" fmla="*/ 0 h 91"/>
                <a:gd name="T26" fmla="*/ 91 w 91"/>
                <a:gd name="T27" fmla="*/ 45 h 91"/>
                <a:gd name="T28" fmla="*/ 45 w 91"/>
                <a:gd name="T2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1" h="91">
                  <a:moveTo>
                    <a:pt x="45" y="91"/>
                  </a:moveTo>
                  <a:cubicBezTo>
                    <a:pt x="38" y="91"/>
                    <a:pt x="30" y="89"/>
                    <a:pt x="23" y="85"/>
                  </a:cubicBezTo>
                  <a:cubicBezTo>
                    <a:pt x="19" y="83"/>
                    <a:pt x="17" y="77"/>
                    <a:pt x="20" y="73"/>
                  </a:cubicBezTo>
                  <a:cubicBezTo>
                    <a:pt x="22" y="68"/>
                    <a:pt x="28" y="67"/>
                    <a:pt x="32" y="69"/>
                  </a:cubicBezTo>
                  <a:cubicBezTo>
                    <a:pt x="36" y="72"/>
                    <a:pt x="41" y="73"/>
                    <a:pt x="45" y="73"/>
                  </a:cubicBezTo>
                  <a:cubicBezTo>
                    <a:pt x="60" y="73"/>
                    <a:pt x="72" y="61"/>
                    <a:pt x="72" y="45"/>
                  </a:cubicBezTo>
                  <a:cubicBezTo>
                    <a:pt x="72" y="30"/>
                    <a:pt x="60" y="18"/>
                    <a:pt x="45" y="18"/>
                  </a:cubicBezTo>
                  <a:cubicBezTo>
                    <a:pt x="30" y="18"/>
                    <a:pt x="18" y="30"/>
                    <a:pt x="18" y="45"/>
                  </a:cubicBezTo>
                  <a:cubicBezTo>
                    <a:pt x="18" y="50"/>
                    <a:pt x="20" y="55"/>
                    <a:pt x="22" y="60"/>
                  </a:cubicBezTo>
                  <a:cubicBezTo>
                    <a:pt x="25" y="64"/>
                    <a:pt x="23" y="69"/>
                    <a:pt x="19" y="72"/>
                  </a:cubicBezTo>
                  <a:cubicBezTo>
                    <a:pt x="15" y="75"/>
                    <a:pt x="9" y="73"/>
                    <a:pt x="6" y="69"/>
                  </a:cubicBezTo>
                  <a:cubicBezTo>
                    <a:pt x="2" y="62"/>
                    <a:pt x="0" y="54"/>
                    <a:pt x="0" y="45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70" y="0"/>
                    <a:pt x="91" y="20"/>
                    <a:pt x="91" y="45"/>
                  </a:cubicBezTo>
                  <a:cubicBezTo>
                    <a:pt x="91" y="71"/>
                    <a:pt x="70" y="91"/>
                    <a:pt x="45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70233A20-94D9-491F-8D47-C6C887B258DA}"/>
              </a:ext>
            </a:extLst>
          </p:cNvPr>
          <p:cNvGrpSpPr/>
          <p:nvPr/>
        </p:nvGrpSpPr>
        <p:grpSpPr>
          <a:xfrm>
            <a:off x="6487358" y="337681"/>
            <a:ext cx="1022231" cy="1247297"/>
            <a:chOff x="3035300" y="-25958800"/>
            <a:chExt cx="2509838" cy="3368675"/>
          </a:xfrm>
          <a:solidFill>
            <a:schemeClr val="tx1"/>
          </a:solidFill>
        </p:grpSpPr>
        <p:sp>
          <p:nvSpPr>
            <p:cNvPr id="214" name="Freeform 902">
              <a:extLst>
                <a:ext uri="{FF2B5EF4-FFF2-40B4-BE49-F238E27FC236}">
                  <a16:creationId xmlns:a16="http://schemas.microsoft.com/office/drawing/2014/main" id="{394A75C9-0559-4F7A-AD79-749F6D245B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35300" y="-25958800"/>
              <a:ext cx="2509838" cy="3368675"/>
            </a:xfrm>
            <a:custGeom>
              <a:avLst/>
              <a:gdLst>
                <a:gd name="T0" fmla="*/ 335 w 669"/>
                <a:gd name="T1" fmla="*/ 898 h 898"/>
                <a:gd name="T2" fmla="*/ 328 w 669"/>
                <a:gd name="T3" fmla="*/ 895 h 898"/>
                <a:gd name="T4" fmla="*/ 0 w 669"/>
                <a:gd name="T5" fmla="*/ 340 h 898"/>
                <a:gd name="T6" fmla="*/ 335 w 669"/>
                <a:gd name="T7" fmla="*/ 0 h 898"/>
                <a:gd name="T8" fmla="*/ 669 w 669"/>
                <a:gd name="T9" fmla="*/ 340 h 898"/>
                <a:gd name="T10" fmla="*/ 341 w 669"/>
                <a:gd name="T11" fmla="*/ 895 h 898"/>
                <a:gd name="T12" fmla="*/ 335 w 669"/>
                <a:gd name="T13" fmla="*/ 898 h 898"/>
                <a:gd name="T14" fmla="*/ 335 w 669"/>
                <a:gd name="T15" fmla="*/ 19 h 898"/>
                <a:gd name="T16" fmla="*/ 18 w 669"/>
                <a:gd name="T17" fmla="*/ 340 h 898"/>
                <a:gd name="T18" fmla="*/ 335 w 669"/>
                <a:gd name="T19" fmla="*/ 875 h 898"/>
                <a:gd name="T20" fmla="*/ 651 w 669"/>
                <a:gd name="T21" fmla="*/ 340 h 898"/>
                <a:gd name="T22" fmla="*/ 335 w 669"/>
                <a:gd name="T23" fmla="*/ 19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9" h="898">
                  <a:moveTo>
                    <a:pt x="335" y="898"/>
                  </a:moveTo>
                  <a:cubicBezTo>
                    <a:pt x="332" y="898"/>
                    <a:pt x="329" y="897"/>
                    <a:pt x="328" y="895"/>
                  </a:cubicBezTo>
                  <a:cubicBezTo>
                    <a:pt x="314" y="880"/>
                    <a:pt x="0" y="523"/>
                    <a:pt x="0" y="340"/>
                  </a:cubicBezTo>
                  <a:cubicBezTo>
                    <a:pt x="0" y="153"/>
                    <a:pt x="150" y="0"/>
                    <a:pt x="335" y="0"/>
                  </a:cubicBezTo>
                  <a:cubicBezTo>
                    <a:pt x="519" y="0"/>
                    <a:pt x="669" y="153"/>
                    <a:pt x="669" y="340"/>
                  </a:cubicBezTo>
                  <a:cubicBezTo>
                    <a:pt x="669" y="523"/>
                    <a:pt x="355" y="880"/>
                    <a:pt x="341" y="895"/>
                  </a:cubicBezTo>
                  <a:cubicBezTo>
                    <a:pt x="340" y="897"/>
                    <a:pt x="337" y="898"/>
                    <a:pt x="335" y="898"/>
                  </a:cubicBezTo>
                  <a:close/>
                  <a:moveTo>
                    <a:pt x="335" y="19"/>
                  </a:moveTo>
                  <a:cubicBezTo>
                    <a:pt x="160" y="19"/>
                    <a:pt x="18" y="163"/>
                    <a:pt x="18" y="340"/>
                  </a:cubicBezTo>
                  <a:cubicBezTo>
                    <a:pt x="18" y="502"/>
                    <a:pt x="288" y="821"/>
                    <a:pt x="335" y="875"/>
                  </a:cubicBezTo>
                  <a:cubicBezTo>
                    <a:pt x="381" y="821"/>
                    <a:pt x="651" y="502"/>
                    <a:pt x="651" y="340"/>
                  </a:cubicBezTo>
                  <a:cubicBezTo>
                    <a:pt x="651" y="163"/>
                    <a:pt x="509" y="19"/>
                    <a:pt x="33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5" name="Freeform 903">
              <a:extLst>
                <a:ext uri="{FF2B5EF4-FFF2-40B4-BE49-F238E27FC236}">
                  <a16:creationId xmlns:a16="http://schemas.microsoft.com/office/drawing/2014/main" id="{79C0EF25-A564-439C-88E4-93B6DC8827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21087" y="-25328563"/>
              <a:ext cx="1343025" cy="1343025"/>
            </a:xfrm>
            <a:custGeom>
              <a:avLst/>
              <a:gdLst>
                <a:gd name="T0" fmla="*/ 179 w 358"/>
                <a:gd name="T1" fmla="*/ 358 h 358"/>
                <a:gd name="T2" fmla="*/ 0 w 358"/>
                <a:gd name="T3" fmla="*/ 179 h 358"/>
                <a:gd name="T4" fmla="*/ 179 w 358"/>
                <a:gd name="T5" fmla="*/ 0 h 358"/>
                <a:gd name="T6" fmla="*/ 358 w 358"/>
                <a:gd name="T7" fmla="*/ 179 h 358"/>
                <a:gd name="T8" fmla="*/ 179 w 358"/>
                <a:gd name="T9" fmla="*/ 358 h 358"/>
                <a:gd name="T10" fmla="*/ 179 w 358"/>
                <a:gd name="T11" fmla="*/ 18 h 358"/>
                <a:gd name="T12" fmla="*/ 18 w 358"/>
                <a:gd name="T13" fmla="*/ 179 h 358"/>
                <a:gd name="T14" fmla="*/ 179 w 358"/>
                <a:gd name="T15" fmla="*/ 340 h 358"/>
                <a:gd name="T16" fmla="*/ 340 w 358"/>
                <a:gd name="T17" fmla="*/ 179 h 358"/>
                <a:gd name="T18" fmla="*/ 179 w 358"/>
                <a:gd name="T19" fmla="*/ 1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8" h="358">
                  <a:moveTo>
                    <a:pt x="179" y="358"/>
                  </a:move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ubicBezTo>
                    <a:pt x="358" y="278"/>
                    <a:pt x="278" y="358"/>
                    <a:pt x="179" y="358"/>
                  </a:cubicBezTo>
                  <a:close/>
                  <a:moveTo>
                    <a:pt x="179" y="18"/>
                  </a:moveTo>
                  <a:cubicBezTo>
                    <a:pt x="90" y="18"/>
                    <a:pt x="18" y="90"/>
                    <a:pt x="18" y="179"/>
                  </a:cubicBezTo>
                  <a:cubicBezTo>
                    <a:pt x="18" y="268"/>
                    <a:pt x="90" y="340"/>
                    <a:pt x="179" y="340"/>
                  </a:cubicBezTo>
                  <a:cubicBezTo>
                    <a:pt x="268" y="340"/>
                    <a:pt x="340" y="268"/>
                    <a:pt x="340" y="179"/>
                  </a:cubicBezTo>
                  <a:cubicBezTo>
                    <a:pt x="340" y="90"/>
                    <a:pt x="268" y="18"/>
                    <a:pt x="17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89FC6FD6-BA48-45EA-ABE7-9401F0A8019B}"/>
              </a:ext>
            </a:extLst>
          </p:cNvPr>
          <p:cNvGrpSpPr/>
          <p:nvPr/>
        </p:nvGrpSpPr>
        <p:grpSpPr>
          <a:xfrm>
            <a:off x="10163969" y="356198"/>
            <a:ext cx="1372027" cy="1247297"/>
            <a:chOff x="-22813963" y="-20181888"/>
            <a:chExt cx="3368675" cy="3368675"/>
          </a:xfrm>
          <a:solidFill>
            <a:schemeClr val="tx1"/>
          </a:solidFill>
        </p:grpSpPr>
        <p:sp>
          <p:nvSpPr>
            <p:cNvPr id="217" name="Freeform 983">
              <a:extLst>
                <a:ext uri="{FF2B5EF4-FFF2-40B4-BE49-F238E27FC236}">
                  <a16:creationId xmlns:a16="http://schemas.microsoft.com/office/drawing/2014/main" id="{033FE1EF-5EB8-4852-8293-5C2B2CF2F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928138" y="-19551650"/>
              <a:ext cx="1844675" cy="2103438"/>
            </a:xfrm>
            <a:custGeom>
              <a:avLst/>
              <a:gdLst>
                <a:gd name="T0" fmla="*/ 10 w 492"/>
                <a:gd name="T1" fmla="*/ 561 h 561"/>
                <a:gd name="T2" fmla="*/ 5 w 492"/>
                <a:gd name="T3" fmla="*/ 559 h 561"/>
                <a:gd name="T4" fmla="*/ 1 w 492"/>
                <a:gd name="T5" fmla="*/ 551 h 561"/>
                <a:gd name="T6" fmla="*/ 1 w 492"/>
                <a:gd name="T7" fmla="*/ 78 h 561"/>
                <a:gd name="T8" fmla="*/ 10 w 492"/>
                <a:gd name="T9" fmla="*/ 69 h 561"/>
                <a:gd name="T10" fmla="*/ 19 w 492"/>
                <a:gd name="T11" fmla="*/ 78 h 561"/>
                <a:gd name="T12" fmla="*/ 19 w 492"/>
                <a:gd name="T13" fmla="*/ 536 h 561"/>
                <a:gd name="T14" fmla="*/ 465 w 492"/>
                <a:gd name="T15" fmla="*/ 281 h 561"/>
                <a:gd name="T16" fmla="*/ 6 w 492"/>
                <a:gd name="T17" fmla="*/ 18 h 561"/>
                <a:gd name="T18" fmla="*/ 2 w 492"/>
                <a:gd name="T19" fmla="*/ 6 h 561"/>
                <a:gd name="T20" fmla="*/ 15 w 492"/>
                <a:gd name="T21" fmla="*/ 2 h 561"/>
                <a:gd name="T22" fmla="*/ 488 w 492"/>
                <a:gd name="T23" fmla="*/ 273 h 561"/>
                <a:gd name="T24" fmla="*/ 492 w 492"/>
                <a:gd name="T25" fmla="*/ 281 h 561"/>
                <a:gd name="T26" fmla="*/ 488 w 492"/>
                <a:gd name="T27" fmla="*/ 289 h 561"/>
                <a:gd name="T28" fmla="*/ 15 w 492"/>
                <a:gd name="T29" fmla="*/ 559 h 561"/>
                <a:gd name="T30" fmla="*/ 10 w 492"/>
                <a:gd name="T31" fmla="*/ 56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92" h="561">
                  <a:moveTo>
                    <a:pt x="10" y="561"/>
                  </a:moveTo>
                  <a:cubicBezTo>
                    <a:pt x="8" y="561"/>
                    <a:pt x="7" y="560"/>
                    <a:pt x="5" y="559"/>
                  </a:cubicBezTo>
                  <a:cubicBezTo>
                    <a:pt x="3" y="558"/>
                    <a:pt x="1" y="555"/>
                    <a:pt x="1" y="551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3"/>
                    <a:pt x="5" y="69"/>
                    <a:pt x="10" y="69"/>
                  </a:cubicBezTo>
                  <a:cubicBezTo>
                    <a:pt x="15" y="69"/>
                    <a:pt x="19" y="73"/>
                    <a:pt x="19" y="78"/>
                  </a:cubicBezTo>
                  <a:cubicBezTo>
                    <a:pt x="19" y="536"/>
                    <a:pt x="19" y="536"/>
                    <a:pt x="19" y="536"/>
                  </a:cubicBezTo>
                  <a:cubicBezTo>
                    <a:pt x="465" y="281"/>
                    <a:pt x="465" y="281"/>
                    <a:pt x="465" y="281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" y="16"/>
                    <a:pt x="0" y="10"/>
                    <a:pt x="2" y="6"/>
                  </a:cubicBezTo>
                  <a:cubicBezTo>
                    <a:pt x="5" y="1"/>
                    <a:pt x="10" y="0"/>
                    <a:pt x="15" y="2"/>
                  </a:cubicBezTo>
                  <a:cubicBezTo>
                    <a:pt x="488" y="273"/>
                    <a:pt x="488" y="273"/>
                    <a:pt x="488" y="273"/>
                  </a:cubicBezTo>
                  <a:cubicBezTo>
                    <a:pt x="490" y="275"/>
                    <a:pt x="492" y="278"/>
                    <a:pt x="492" y="281"/>
                  </a:cubicBezTo>
                  <a:cubicBezTo>
                    <a:pt x="492" y="284"/>
                    <a:pt x="490" y="287"/>
                    <a:pt x="488" y="289"/>
                  </a:cubicBezTo>
                  <a:cubicBezTo>
                    <a:pt x="15" y="559"/>
                    <a:pt x="15" y="559"/>
                    <a:pt x="15" y="559"/>
                  </a:cubicBezTo>
                  <a:cubicBezTo>
                    <a:pt x="13" y="560"/>
                    <a:pt x="12" y="561"/>
                    <a:pt x="10" y="5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8" name="Freeform 984">
              <a:extLst>
                <a:ext uri="{FF2B5EF4-FFF2-40B4-BE49-F238E27FC236}">
                  <a16:creationId xmlns:a16="http://schemas.microsoft.com/office/drawing/2014/main" id="{E2A2050E-1C77-49C3-B1C3-EBDA423266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813963" y="-20181888"/>
              <a:ext cx="3368675" cy="3368675"/>
            </a:xfrm>
            <a:custGeom>
              <a:avLst/>
              <a:gdLst>
                <a:gd name="T0" fmla="*/ 889 w 898"/>
                <a:gd name="T1" fmla="*/ 898 h 898"/>
                <a:gd name="T2" fmla="*/ 9 w 898"/>
                <a:gd name="T3" fmla="*/ 898 h 898"/>
                <a:gd name="T4" fmla="*/ 0 w 898"/>
                <a:gd name="T5" fmla="*/ 889 h 898"/>
                <a:gd name="T6" fmla="*/ 0 w 898"/>
                <a:gd name="T7" fmla="*/ 9 h 898"/>
                <a:gd name="T8" fmla="*/ 9 w 898"/>
                <a:gd name="T9" fmla="*/ 0 h 898"/>
                <a:gd name="T10" fmla="*/ 889 w 898"/>
                <a:gd name="T11" fmla="*/ 0 h 898"/>
                <a:gd name="T12" fmla="*/ 898 w 898"/>
                <a:gd name="T13" fmla="*/ 9 h 898"/>
                <a:gd name="T14" fmla="*/ 898 w 898"/>
                <a:gd name="T15" fmla="*/ 889 h 898"/>
                <a:gd name="T16" fmla="*/ 889 w 898"/>
                <a:gd name="T17" fmla="*/ 898 h 898"/>
                <a:gd name="T18" fmla="*/ 18 w 898"/>
                <a:gd name="T19" fmla="*/ 879 h 898"/>
                <a:gd name="T20" fmla="*/ 880 w 898"/>
                <a:gd name="T21" fmla="*/ 879 h 898"/>
                <a:gd name="T22" fmla="*/ 880 w 898"/>
                <a:gd name="T23" fmla="*/ 18 h 898"/>
                <a:gd name="T24" fmla="*/ 18 w 898"/>
                <a:gd name="T25" fmla="*/ 18 h 898"/>
                <a:gd name="T26" fmla="*/ 18 w 898"/>
                <a:gd name="T27" fmla="*/ 879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8" h="898">
                  <a:moveTo>
                    <a:pt x="889" y="898"/>
                  </a:moveTo>
                  <a:cubicBezTo>
                    <a:pt x="9" y="898"/>
                    <a:pt x="9" y="898"/>
                    <a:pt x="9" y="898"/>
                  </a:cubicBezTo>
                  <a:cubicBezTo>
                    <a:pt x="4" y="898"/>
                    <a:pt x="0" y="894"/>
                    <a:pt x="0" y="88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89" y="0"/>
                    <a:pt x="889" y="0"/>
                    <a:pt x="889" y="0"/>
                  </a:cubicBezTo>
                  <a:cubicBezTo>
                    <a:pt x="894" y="0"/>
                    <a:pt x="898" y="4"/>
                    <a:pt x="898" y="9"/>
                  </a:cubicBezTo>
                  <a:cubicBezTo>
                    <a:pt x="898" y="889"/>
                    <a:pt x="898" y="889"/>
                    <a:pt x="898" y="889"/>
                  </a:cubicBezTo>
                  <a:cubicBezTo>
                    <a:pt x="898" y="894"/>
                    <a:pt x="894" y="898"/>
                    <a:pt x="889" y="898"/>
                  </a:cubicBezTo>
                  <a:close/>
                  <a:moveTo>
                    <a:pt x="18" y="879"/>
                  </a:moveTo>
                  <a:cubicBezTo>
                    <a:pt x="880" y="879"/>
                    <a:pt x="880" y="879"/>
                    <a:pt x="880" y="879"/>
                  </a:cubicBezTo>
                  <a:cubicBezTo>
                    <a:pt x="880" y="18"/>
                    <a:pt x="880" y="18"/>
                    <a:pt x="880" y="18"/>
                  </a:cubicBezTo>
                  <a:cubicBezTo>
                    <a:pt x="18" y="18"/>
                    <a:pt x="18" y="18"/>
                    <a:pt x="18" y="18"/>
                  </a:cubicBezTo>
                  <a:lnTo>
                    <a:pt x="18" y="8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FD08ED65-EA1B-4A3C-B2FC-33B93F525FB1}"/>
              </a:ext>
            </a:extLst>
          </p:cNvPr>
          <p:cNvGrpSpPr/>
          <p:nvPr/>
        </p:nvGrpSpPr>
        <p:grpSpPr>
          <a:xfrm>
            <a:off x="8223076" y="258561"/>
            <a:ext cx="1372027" cy="1350160"/>
            <a:chOff x="-27760613" y="-20459700"/>
            <a:chExt cx="3368675" cy="3646487"/>
          </a:xfrm>
          <a:solidFill>
            <a:schemeClr val="tx1"/>
          </a:solidFill>
        </p:grpSpPr>
        <p:sp>
          <p:nvSpPr>
            <p:cNvPr id="220" name="Freeform 1041">
              <a:extLst>
                <a:ext uri="{FF2B5EF4-FFF2-40B4-BE49-F238E27FC236}">
                  <a16:creationId xmlns:a16="http://schemas.microsoft.com/office/drawing/2014/main" id="{1337E02A-B8E1-4718-845F-5418CFBD7AE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114375" y="-20459700"/>
              <a:ext cx="71438" cy="2133600"/>
            </a:xfrm>
            <a:custGeom>
              <a:avLst/>
              <a:gdLst>
                <a:gd name="T0" fmla="*/ 10 w 19"/>
                <a:gd name="T1" fmla="*/ 569 h 569"/>
                <a:gd name="T2" fmla="*/ 0 w 19"/>
                <a:gd name="T3" fmla="*/ 559 h 569"/>
                <a:gd name="T4" fmla="*/ 0 w 19"/>
                <a:gd name="T5" fmla="*/ 10 h 569"/>
                <a:gd name="T6" fmla="*/ 10 w 19"/>
                <a:gd name="T7" fmla="*/ 0 h 569"/>
                <a:gd name="T8" fmla="*/ 19 w 19"/>
                <a:gd name="T9" fmla="*/ 10 h 569"/>
                <a:gd name="T10" fmla="*/ 19 w 19"/>
                <a:gd name="T11" fmla="*/ 559 h 569"/>
                <a:gd name="T12" fmla="*/ 10 w 19"/>
                <a:gd name="T13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69">
                  <a:moveTo>
                    <a:pt x="10" y="569"/>
                  </a:moveTo>
                  <a:cubicBezTo>
                    <a:pt x="4" y="569"/>
                    <a:pt x="0" y="564"/>
                    <a:pt x="0" y="55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15" y="0"/>
                    <a:pt x="19" y="5"/>
                    <a:pt x="19" y="10"/>
                  </a:cubicBezTo>
                  <a:cubicBezTo>
                    <a:pt x="19" y="559"/>
                    <a:pt x="19" y="559"/>
                    <a:pt x="19" y="559"/>
                  </a:cubicBezTo>
                  <a:cubicBezTo>
                    <a:pt x="19" y="564"/>
                    <a:pt x="15" y="569"/>
                    <a:pt x="10" y="5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1" name="Freeform 1042">
              <a:extLst>
                <a:ext uri="{FF2B5EF4-FFF2-40B4-BE49-F238E27FC236}">
                  <a16:creationId xmlns:a16="http://schemas.microsoft.com/office/drawing/2014/main" id="{01732E06-F367-4657-8BF9-226EA02E1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077988" y="-18813463"/>
              <a:ext cx="1998663" cy="1035050"/>
            </a:xfrm>
            <a:custGeom>
              <a:avLst/>
              <a:gdLst>
                <a:gd name="T0" fmla="*/ 267 w 533"/>
                <a:gd name="T1" fmla="*/ 276 h 276"/>
                <a:gd name="T2" fmla="*/ 260 w 533"/>
                <a:gd name="T3" fmla="*/ 274 h 276"/>
                <a:gd name="T4" fmla="*/ 3 w 533"/>
                <a:gd name="T5" fmla="*/ 17 h 276"/>
                <a:gd name="T6" fmla="*/ 3 w 533"/>
                <a:gd name="T7" fmla="*/ 4 h 276"/>
                <a:gd name="T8" fmla="*/ 16 w 533"/>
                <a:gd name="T9" fmla="*/ 4 h 276"/>
                <a:gd name="T10" fmla="*/ 267 w 533"/>
                <a:gd name="T11" fmla="*/ 254 h 276"/>
                <a:gd name="T12" fmla="*/ 517 w 533"/>
                <a:gd name="T13" fmla="*/ 4 h 276"/>
                <a:gd name="T14" fmla="*/ 530 w 533"/>
                <a:gd name="T15" fmla="*/ 4 h 276"/>
                <a:gd name="T16" fmla="*/ 530 w 533"/>
                <a:gd name="T17" fmla="*/ 17 h 276"/>
                <a:gd name="T18" fmla="*/ 273 w 533"/>
                <a:gd name="T19" fmla="*/ 274 h 276"/>
                <a:gd name="T20" fmla="*/ 267 w 533"/>
                <a:gd name="T21" fmla="*/ 27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3" h="276">
                  <a:moveTo>
                    <a:pt x="267" y="276"/>
                  </a:moveTo>
                  <a:cubicBezTo>
                    <a:pt x="264" y="276"/>
                    <a:pt x="262" y="275"/>
                    <a:pt x="260" y="27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13"/>
                    <a:pt x="0" y="8"/>
                    <a:pt x="3" y="4"/>
                  </a:cubicBezTo>
                  <a:cubicBezTo>
                    <a:pt x="7" y="0"/>
                    <a:pt x="13" y="0"/>
                    <a:pt x="16" y="4"/>
                  </a:cubicBezTo>
                  <a:cubicBezTo>
                    <a:pt x="267" y="254"/>
                    <a:pt x="267" y="254"/>
                    <a:pt x="267" y="254"/>
                  </a:cubicBezTo>
                  <a:cubicBezTo>
                    <a:pt x="517" y="4"/>
                    <a:pt x="517" y="4"/>
                    <a:pt x="517" y="4"/>
                  </a:cubicBezTo>
                  <a:cubicBezTo>
                    <a:pt x="520" y="0"/>
                    <a:pt x="526" y="0"/>
                    <a:pt x="530" y="4"/>
                  </a:cubicBezTo>
                  <a:cubicBezTo>
                    <a:pt x="533" y="8"/>
                    <a:pt x="533" y="13"/>
                    <a:pt x="530" y="17"/>
                  </a:cubicBezTo>
                  <a:cubicBezTo>
                    <a:pt x="273" y="274"/>
                    <a:pt x="273" y="274"/>
                    <a:pt x="273" y="274"/>
                  </a:cubicBezTo>
                  <a:cubicBezTo>
                    <a:pt x="271" y="275"/>
                    <a:pt x="269" y="276"/>
                    <a:pt x="267" y="2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2" name="Freeform 1043">
              <a:extLst>
                <a:ext uri="{FF2B5EF4-FFF2-40B4-BE49-F238E27FC236}">
                  <a16:creationId xmlns:a16="http://schemas.microsoft.com/office/drawing/2014/main" id="{8FF2A769-B25C-4CD9-A8FF-A8E7EA743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760613" y="-20181888"/>
              <a:ext cx="3368675" cy="3368675"/>
            </a:xfrm>
            <a:custGeom>
              <a:avLst/>
              <a:gdLst>
                <a:gd name="T0" fmla="*/ 888 w 898"/>
                <a:gd name="T1" fmla="*/ 898 h 898"/>
                <a:gd name="T2" fmla="*/ 9 w 898"/>
                <a:gd name="T3" fmla="*/ 898 h 898"/>
                <a:gd name="T4" fmla="*/ 0 w 898"/>
                <a:gd name="T5" fmla="*/ 889 h 898"/>
                <a:gd name="T6" fmla="*/ 0 w 898"/>
                <a:gd name="T7" fmla="*/ 9 h 898"/>
                <a:gd name="T8" fmla="*/ 9 w 898"/>
                <a:gd name="T9" fmla="*/ 0 h 898"/>
                <a:gd name="T10" fmla="*/ 372 w 898"/>
                <a:gd name="T11" fmla="*/ 0 h 898"/>
                <a:gd name="T12" fmla="*/ 381 w 898"/>
                <a:gd name="T13" fmla="*/ 9 h 898"/>
                <a:gd name="T14" fmla="*/ 372 w 898"/>
                <a:gd name="T15" fmla="*/ 18 h 898"/>
                <a:gd name="T16" fmla="*/ 18 w 898"/>
                <a:gd name="T17" fmla="*/ 18 h 898"/>
                <a:gd name="T18" fmla="*/ 18 w 898"/>
                <a:gd name="T19" fmla="*/ 879 h 898"/>
                <a:gd name="T20" fmla="*/ 879 w 898"/>
                <a:gd name="T21" fmla="*/ 879 h 898"/>
                <a:gd name="T22" fmla="*/ 879 w 898"/>
                <a:gd name="T23" fmla="*/ 18 h 898"/>
                <a:gd name="T24" fmla="*/ 525 w 898"/>
                <a:gd name="T25" fmla="*/ 18 h 898"/>
                <a:gd name="T26" fmla="*/ 516 w 898"/>
                <a:gd name="T27" fmla="*/ 9 h 898"/>
                <a:gd name="T28" fmla="*/ 525 w 898"/>
                <a:gd name="T29" fmla="*/ 0 h 898"/>
                <a:gd name="T30" fmla="*/ 888 w 898"/>
                <a:gd name="T31" fmla="*/ 0 h 898"/>
                <a:gd name="T32" fmla="*/ 898 w 898"/>
                <a:gd name="T33" fmla="*/ 9 h 898"/>
                <a:gd name="T34" fmla="*/ 898 w 898"/>
                <a:gd name="T35" fmla="*/ 889 h 898"/>
                <a:gd name="T36" fmla="*/ 888 w 898"/>
                <a:gd name="T37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8" h="898">
                  <a:moveTo>
                    <a:pt x="888" y="898"/>
                  </a:moveTo>
                  <a:cubicBezTo>
                    <a:pt x="9" y="898"/>
                    <a:pt x="9" y="898"/>
                    <a:pt x="9" y="898"/>
                  </a:cubicBezTo>
                  <a:cubicBezTo>
                    <a:pt x="4" y="898"/>
                    <a:pt x="0" y="894"/>
                    <a:pt x="0" y="88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372" y="0"/>
                    <a:pt x="372" y="0"/>
                    <a:pt x="372" y="0"/>
                  </a:cubicBezTo>
                  <a:cubicBezTo>
                    <a:pt x="377" y="0"/>
                    <a:pt x="381" y="4"/>
                    <a:pt x="381" y="9"/>
                  </a:cubicBezTo>
                  <a:cubicBezTo>
                    <a:pt x="381" y="14"/>
                    <a:pt x="377" y="18"/>
                    <a:pt x="372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879"/>
                    <a:pt x="18" y="879"/>
                    <a:pt x="18" y="879"/>
                  </a:cubicBezTo>
                  <a:cubicBezTo>
                    <a:pt x="879" y="879"/>
                    <a:pt x="879" y="879"/>
                    <a:pt x="879" y="879"/>
                  </a:cubicBezTo>
                  <a:cubicBezTo>
                    <a:pt x="879" y="18"/>
                    <a:pt x="879" y="18"/>
                    <a:pt x="879" y="18"/>
                  </a:cubicBezTo>
                  <a:cubicBezTo>
                    <a:pt x="525" y="18"/>
                    <a:pt x="525" y="18"/>
                    <a:pt x="525" y="18"/>
                  </a:cubicBezTo>
                  <a:cubicBezTo>
                    <a:pt x="520" y="18"/>
                    <a:pt x="516" y="14"/>
                    <a:pt x="516" y="9"/>
                  </a:cubicBezTo>
                  <a:cubicBezTo>
                    <a:pt x="516" y="4"/>
                    <a:pt x="520" y="0"/>
                    <a:pt x="525" y="0"/>
                  </a:cubicBezTo>
                  <a:cubicBezTo>
                    <a:pt x="888" y="0"/>
                    <a:pt x="888" y="0"/>
                    <a:pt x="888" y="0"/>
                  </a:cubicBezTo>
                  <a:cubicBezTo>
                    <a:pt x="893" y="0"/>
                    <a:pt x="898" y="4"/>
                    <a:pt x="898" y="9"/>
                  </a:cubicBezTo>
                  <a:cubicBezTo>
                    <a:pt x="898" y="889"/>
                    <a:pt x="898" y="889"/>
                    <a:pt x="898" y="889"/>
                  </a:cubicBezTo>
                  <a:cubicBezTo>
                    <a:pt x="898" y="894"/>
                    <a:pt x="893" y="898"/>
                    <a:pt x="888" y="8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3" name="TextBox 222">
            <a:extLst>
              <a:ext uri="{FF2B5EF4-FFF2-40B4-BE49-F238E27FC236}">
                <a16:creationId xmlns:a16="http://schemas.microsoft.com/office/drawing/2014/main" id="{DFD3C7EC-135A-482F-AB93-D93A05115FF8}"/>
              </a:ext>
            </a:extLst>
          </p:cNvPr>
          <p:cNvSpPr txBox="1"/>
          <p:nvPr/>
        </p:nvSpPr>
        <p:spPr>
          <a:xfrm>
            <a:off x="659088" y="1716936"/>
            <a:ext cx="118113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calendar ]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F7418989-B3BA-4C84-8D28-A62C77950059}"/>
              </a:ext>
            </a:extLst>
          </p:cNvPr>
          <p:cNvSpPr txBox="1"/>
          <p:nvPr/>
        </p:nvSpPr>
        <p:spPr>
          <a:xfrm>
            <a:off x="2249677" y="1716936"/>
            <a:ext cx="184060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customer support ]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F58BD171-699F-434C-A20E-17C724413C15}"/>
              </a:ext>
            </a:extLst>
          </p:cNvPr>
          <p:cNvSpPr txBox="1"/>
          <p:nvPr/>
        </p:nvSpPr>
        <p:spPr>
          <a:xfrm>
            <a:off x="4425962" y="1716936"/>
            <a:ext cx="126048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ROI chart ]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F664D1EF-6AC2-4564-9A91-029BAFFCACB9}"/>
              </a:ext>
            </a:extLst>
          </p:cNvPr>
          <p:cNvSpPr txBox="1"/>
          <p:nvPr/>
        </p:nvSpPr>
        <p:spPr>
          <a:xfrm>
            <a:off x="6474250" y="1716936"/>
            <a:ext cx="111589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location ]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83DE61E0-484E-4647-BB9D-C5F45290A171}"/>
              </a:ext>
            </a:extLst>
          </p:cNvPr>
          <p:cNvSpPr txBox="1"/>
          <p:nvPr/>
        </p:nvSpPr>
        <p:spPr>
          <a:xfrm>
            <a:off x="8275617" y="1716936"/>
            <a:ext cx="125519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download ]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259C6C24-7279-44C3-ADE7-28563D837735}"/>
              </a:ext>
            </a:extLst>
          </p:cNvPr>
          <p:cNvSpPr txBox="1"/>
          <p:nvPr/>
        </p:nvSpPr>
        <p:spPr>
          <a:xfrm>
            <a:off x="10366639" y="1716936"/>
            <a:ext cx="93779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video ]</a:t>
            </a:r>
          </a:p>
        </p:txBody>
      </p:sp>
    </p:spTree>
    <p:extLst>
      <p:ext uri="{BB962C8B-B14F-4D97-AF65-F5344CB8AC3E}">
        <p14:creationId xmlns:p14="http://schemas.microsoft.com/office/powerpoint/2010/main" val="5762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Freeform 891"/>
          <p:cNvSpPr>
            <a:spLocks/>
          </p:cNvSpPr>
          <p:nvPr/>
        </p:nvSpPr>
        <p:spPr bwMode="auto">
          <a:xfrm>
            <a:off x="8356056" y="476477"/>
            <a:ext cx="1073310" cy="1247297"/>
          </a:xfrm>
          <a:custGeom>
            <a:avLst/>
            <a:gdLst>
              <a:gd name="T0" fmla="*/ 387 w 773"/>
              <a:gd name="T1" fmla="*/ 898 h 898"/>
              <a:gd name="T2" fmla="*/ 0 w 773"/>
              <a:gd name="T3" fmla="*/ 716 h 898"/>
              <a:gd name="T4" fmla="*/ 0 w 773"/>
              <a:gd name="T5" fmla="*/ 496 h 898"/>
              <a:gd name="T6" fmla="*/ 10 w 773"/>
              <a:gd name="T7" fmla="*/ 487 h 898"/>
              <a:gd name="T8" fmla="*/ 19 w 773"/>
              <a:gd name="T9" fmla="*/ 496 h 898"/>
              <a:gd name="T10" fmla="*/ 100 w 773"/>
              <a:gd name="T11" fmla="*/ 598 h 898"/>
              <a:gd name="T12" fmla="*/ 387 w 773"/>
              <a:gd name="T13" fmla="*/ 660 h 898"/>
              <a:gd name="T14" fmla="*/ 673 w 773"/>
              <a:gd name="T15" fmla="*/ 598 h 898"/>
              <a:gd name="T16" fmla="*/ 754 w 773"/>
              <a:gd name="T17" fmla="*/ 496 h 898"/>
              <a:gd name="T18" fmla="*/ 754 w 773"/>
              <a:gd name="T19" fmla="*/ 426 h 898"/>
              <a:gd name="T20" fmla="*/ 745 w 773"/>
              <a:gd name="T21" fmla="*/ 439 h 898"/>
              <a:gd name="T22" fmla="*/ 387 w 773"/>
              <a:gd name="T23" fmla="*/ 552 h 898"/>
              <a:gd name="T24" fmla="*/ 28 w 773"/>
              <a:gd name="T25" fmla="*/ 439 h 898"/>
              <a:gd name="T26" fmla="*/ 0 w 773"/>
              <a:gd name="T27" fmla="*/ 370 h 898"/>
              <a:gd name="T28" fmla="*/ 0 w 773"/>
              <a:gd name="T29" fmla="*/ 182 h 898"/>
              <a:gd name="T30" fmla="*/ 10 w 773"/>
              <a:gd name="T31" fmla="*/ 173 h 898"/>
              <a:gd name="T32" fmla="*/ 19 w 773"/>
              <a:gd name="T33" fmla="*/ 182 h 898"/>
              <a:gd name="T34" fmla="*/ 76 w 773"/>
              <a:gd name="T35" fmla="*/ 269 h 898"/>
              <a:gd name="T36" fmla="*/ 231 w 773"/>
              <a:gd name="T37" fmla="*/ 330 h 898"/>
              <a:gd name="T38" fmla="*/ 387 w 773"/>
              <a:gd name="T39" fmla="*/ 346 h 898"/>
              <a:gd name="T40" fmla="*/ 542 w 773"/>
              <a:gd name="T41" fmla="*/ 330 h 898"/>
              <a:gd name="T42" fmla="*/ 697 w 773"/>
              <a:gd name="T43" fmla="*/ 269 h 898"/>
              <a:gd name="T44" fmla="*/ 754 w 773"/>
              <a:gd name="T45" fmla="*/ 182 h 898"/>
              <a:gd name="T46" fmla="*/ 387 w 773"/>
              <a:gd name="T47" fmla="*/ 18 h 898"/>
              <a:gd name="T48" fmla="*/ 42 w 773"/>
              <a:gd name="T49" fmla="*/ 125 h 898"/>
              <a:gd name="T50" fmla="*/ 29 w 773"/>
              <a:gd name="T51" fmla="*/ 126 h 898"/>
              <a:gd name="T52" fmla="*/ 28 w 773"/>
              <a:gd name="T53" fmla="*/ 113 h 898"/>
              <a:gd name="T54" fmla="*/ 387 w 773"/>
              <a:gd name="T55" fmla="*/ 0 h 898"/>
              <a:gd name="T56" fmla="*/ 773 w 773"/>
              <a:gd name="T57" fmla="*/ 182 h 898"/>
              <a:gd name="T58" fmla="*/ 708 w 773"/>
              <a:gd name="T59" fmla="*/ 284 h 898"/>
              <a:gd name="T60" fmla="*/ 546 w 773"/>
              <a:gd name="T61" fmla="*/ 348 h 898"/>
              <a:gd name="T62" fmla="*/ 387 w 773"/>
              <a:gd name="T63" fmla="*/ 364 h 898"/>
              <a:gd name="T64" fmla="*/ 228 w 773"/>
              <a:gd name="T65" fmla="*/ 348 h 898"/>
              <a:gd name="T66" fmla="*/ 65 w 773"/>
              <a:gd name="T67" fmla="*/ 284 h 898"/>
              <a:gd name="T68" fmla="*/ 19 w 773"/>
              <a:gd name="T69" fmla="*/ 238 h 898"/>
              <a:gd name="T70" fmla="*/ 19 w 773"/>
              <a:gd name="T71" fmla="*/ 370 h 898"/>
              <a:gd name="T72" fmla="*/ 42 w 773"/>
              <a:gd name="T73" fmla="*/ 427 h 898"/>
              <a:gd name="T74" fmla="*/ 387 w 773"/>
              <a:gd name="T75" fmla="*/ 534 h 898"/>
              <a:gd name="T76" fmla="*/ 731 w 773"/>
              <a:gd name="T77" fmla="*/ 427 h 898"/>
              <a:gd name="T78" fmla="*/ 754 w 773"/>
              <a:gd name="T79" fmla="*/ 370 h 898"/>
              <a:gd name="T80" fmla="*/ 764 w 773"/>
              <a:gd name="T81" fmla="*/ 361 h 898"/>
              <a:gd name="T82" fmla="*/ 773 w 773"/>
              <a:gd name="T83" fmla="*/ 370 h 898"/>
              <a:gd name="T84" fmla="*/ 773 w 773"/>
              <a:gd name="T85" fmla="*/ 496 h 898"/>
              <a:gd name="T86" fmla="*/ 682 w 773"/>
              <a:gd name="T87" fmla="*/ 614 h 898"/>
              <a:gd name="T88" fmla="*/ 387 w 773"/>
              <a:gd name="T89" fmla="*/ 678 h 898"/>
              <a:gd name="T90" fmla="*/ 91 w 773"/>
              <a:gd name="T91" fmla="*/ 614 h 898"/>
              <a:gd name="T92" fmla="*/ 19 w 773"/>
              <a:gd name="T93" fmla="*/ 552 h 898"/>
              <a:gd name="T94" fmla="*/ 19 w 773"/>
              <a:gd name="T95" fmla="*/ 716 h 898"/>
              <a:gd name="T96" fmla="*/ 387 w 773"/>
              <a:gd name="T97" fmla="*/ 880 h 898"/>
              <a:gd name="T98" fmla="*/ 754 w 773"/>
              <a:gd name="T99" fmla="*/ 716 h 898"/>
              <a:gd name="T100" fmla="*/ 754 w 773"/>
              <a:gd name="T101" fmla="*/ 606 h 898"/>
              <a:gd name="T102" fmla="*/ 764 w 773"/>
              <a:gd name="T103" fmla="*/ 597 h 898"/>
              <a:gd name="T104" fmla="*/ 773 w 773"/>
              <a:gd name="T105" fmla="*/ 606 h 898"/>
              <a:gd name="T106" fmla="*/ 773 w 773"/>
              <a:gd name="T107" fmla="*/ 716 h 898"/>
              <a:gd name="T108" fmla="*/ 387 w 773"/>
              <a:gd name="T109" fmla="*/ 898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73" h="898">
                <a:moveTo>
                  <a:pt x="387" y="898"/>
                </a:moveTo>
                <a:cubicBezTo>
                  <a:pt x="170" y="898"/>
                  <a:pt x="0" y="818"/>
                  <a:pt x="0" y="716"/>
                </a:cubicBezTo>
                <a:cubicBezTo>
                  <a:pt x="0" y="496"/>
                  <a:pt x="0" y="496"/>
                  <a:pt x="0" y="496"/>
                </a:cubicBezTo>
                <a:cubicBezTo>
                  <a:pt x="0" y="491"/>
                  <a:pt x="5" y="487"/>
                  <a:pt x="10" y="487"/>
                </a:cubicBezTo>
                <a:cubicBezTo>
                  <a:pt x="15" y="487"/>
                  <a:pt x="19" y="491"/>
                  <a:pt x="19" y="496"/>
                </a:cubicBezTo>
                <a:cubicBezTo>
                  <a:pt x="19" y="533"/>
                  <a:pt x="48" y="569"/>
                  <a:pt x="100" y="598"/>
                </a:cubicBezTo>
                <a:cubicBezTo>
                  <a:pt x="171" y="637"/>
                  <a:pt x="275" y="660"/>
                  <a:pt x="387" y="660"/>
                </a:cubicBezTo>
                <a:cubicBezTo>
                  <a:pt x="498" y="660"/>
                  <a:pt x="602" y="637"/>
                  <a:pt x="673" y="598"/>
                </a:cubicBezTo>
                <a:cubicBezTo>
                  <a:pt x="726" y="569"/>
                  <a:pt x="754" y="533"/>
                  <a:pt x="754" y="496"/>
                </a:cubicBezTo>
                <a:cubicBezTo>
                  <a:pt x="754" y="426"/>
                  <a:pt x="754" y="426"/>
                  <a:pt x="754" y="426"/>
                </a:cubicBezTo>
                <a:cubicBezTo>
                  <a:pt x="752" y="431"/>
                  <a:pt x="748" y="435"/>
                  <a:pt x="745" y="439"/>
                </a:cubicBezTo>
                <a:cubicBezTo>
                  <a:pt x="686" y="508"/>
                  <a:pt x="546" y="552"/>
                  <a:pt x="387" y="552"/>
                </a:cubicBezTo>
                <a:cubicBezTo>
                  <a:pt x="228" y="552"/>
                  <a:pt x="87" y="508"/>
                  <a:pt x="28" y="439"/>
                </a:cubicBezTo>
                <a:cubicBezTo>
                  <a:pt x="10" y="417"/>
                  <a:pt x="0" y="394"/>
                  <a:pt x="0" y="370"/>
                </a:cubicBezTo>
                <a:cubicBezTo>
                  <a:pt x="0" y="182"/>
                  <a:pt x="0" y="182"/>
                  <a:pt x="0" y="182"/>
                </a:cubicBezTo>
                <a:cubicBezTo>
                  <a:pt x="0" y="177"/>
                  <a:pt x="5" y="173"/>
                  <a:pt x="10" y="173"/>
                </a:cubicBezTo>
                <a:cubicBezTo>
                  <a:pt x="15" y="173"/>
                  <a:pt x="19" y="177"/>
                  <a:pt x="19" y="182"/>
                </a:cubicBezTo>
                <a:cubicBezTo>
                  <a:pt x="19" y="212"/>
                  <a:pt x="39" y="242"/>
                  <a:pt x="76" y="269"/>
                </a:cubicBezTo>
                <a:cubicBezTo>
                  <a:pt x="114" y="295"/>
                  <a:pt x="168" y="317"/>
                  <a:pt x="231" y="330"/>
                </a:cubicBezTo>
                <a:cubicBezTo>
                  <a:pt x="280" y="340"/>
                  <a:pt x="333" y="346"/>
                  <a:pt x="387" y="346"/>
                </a:cubicBezTo>
                <a:cubicBezTo>
                  <a:pt x="441" y="346"/>
                  <a:pt x="493" y="340"/>
                  <a:pt x="542" y="330"/>
                </a:cubicBezTo>
                <a:cubicBezTo>
                  <a:pt x="605" y="317"/>
                  <a:pt x="659" y="295"/>
                  <a:pt x="697" y="269"/>
                </a:cubicBezTo>
                <a:cubicBezTo>
                  <a:pt x="735" y="242"/>
                  <a:pt x="754" y="212"/>
                  <a:pt x="754" y="182"/>
                </a:cubicBezTo>
                <a:cubicBezTo>
                  <a:pt x="754" y="92"/>
                  <a:pt x="589" y="18"/>
                  <a:pt x="387" y="18"/>
                </a:cubicBezTo>
                <a:cubicBezTo>
                  <a:pt x="235" y="18"/>
                  <a:pt x="97" y="61"/>
                  <a:pt x="42" y="125"/>
                </a:cubicBezTo>
                <a:cubicBezTo>
                  <a:pt x="39" y="129"/>
                  <a:pt x="33" y="129"/>
                  <a:pt x="29" y="126"/>
                </a:cubicBezTo>
                <a:cubicBezTo>
                  <a:pt x="26" y="123"/>
                  <a:pt x="25" y="117"/>
                  <a:pt x="28" y="113"/>
                </a:cubicBezTo>
                <a:cubicBezTo>
                  <a:pt x="87" y="44"/>
                  <a:pt x="228" y="0"/>
                  <a:pt x="387" y="0"/>
                </a:cubicBezTo>
                <a:cubicBezTo>
                  <a:pt x="603" y="0"/>
                  <a:pt x="773" y="80"/>
                  <a:pt x="773" y="182"/>
                </a:cubicBezTo>
                <a:cubicBezTo>
                  <a:pt x="773" y="219"/>
                  <a:pt x="750" y="254"/>
                  <a:pt x="708" y="284"/>
                </a:cubicBezTo>
                <a:cubicBezTo>
                  <a:pt x="668" y="312"/>
                  <a:pt x="612" y="334"/>
                  <a:pt x="546" y="348"/>
                </a:cubicBezTo>
                <a:cubicBezTo>
                  <a:pt x="495" y="359"/>
                  <a:pt x="442" y="364"/>
                  <a:pt x="387" y="364"/>
                </a:cubicBezTo>
                <a:cubicBezTo>
                  <a:pt x="331" y="364"/>
                  <a:pt x="278" y="359"/>
                  <a:pt x="228" y="348"/>
                </a:cubicBezTo>
                <a:cubicBezTo>
                  <a:pt x="162" y="334"/>
                  <a:pt x="105" y="312"/>
                  <a:pt x="65" y="284"/>
                </a:cubicBezTo>
                <a:cubicBezTo>
                  <a:pt x="45" y="270"/>
                  <a:pt x="30" y="254"/>
                  <a:pt x="19" y="238"/>
                </a:cubicBezTo>
                <a:cubicBezTo>
                  <a:pt x="19" y="370"/>
                  <a:pt x="19" y="370"/>
                  <a:pt x="19" y="370"/>
                </a:cubicBezTo>
                <a:cubicBezTo>
                  <a:pt x="19" y="390"/>
                  <a:pt x="27" y="409"/>
                  <a:pt x="42" y="427"/>
                </a:cubicBezTo>
                <a:cubicBezTo>
                  <a:pt x="97" y="491"/>
                  <a:pt x="235" y="534"/>
                  <a:pt x="387" y="534"/>
                </a:cubicBezTo>
                <a:cubicBezTo>
                  <a:pt x="538" y="534"/>
                  <a:pt x="676" y="491"/>
                  <a:pt x="731" y="427"/>
                </a:cubicBezTo>
                <a:cubicBezTo>
                  <a:pt x="746" y="409"/>
                  <a:pt x="754" y="390"/>
                  <a:pt x="754" y="370"/>
                </a:cubicBezTo>
                <a:cubicBezTo>
                  <a:pt x="754" y="365"/>
                  <a:pt x="759" y="361"/>
                  <a:pt x="764" y="361"/>
                </a:cubicBezTo>
                <a:cubicBezTo>
                  <a:pt x="769" y="361"/>
                  <a:pt x="773" y="365"/>
                  <a:pt x="773" y="370"/>
                </a:cubicBezTo>
                <a:cubicBezTo>
                  <a:pt x="773" y="496"/>
                  <a:pt x="773" y="496"/>
                  <a:pt x="773" y="496"/>
                </a:cubicBezTo>
                <a:cubicBezTo>
                  <a:pt x="773" y="540"/>
                  <a:pt x="740" y="582"/>
                  <a:pt x="682" y="614"/>
                </a:cubicBezTo>
                <a:cubicBezTo>
                  <a:pt x="609" y="655"/>
                  <a:pt x="501" y="678"/>
                  <a:pt x="387" y="678"/>
                </a:cubicBezTo>
                <a:cubicBezTo>
                  <a:pt x="272" y="678"/>
                  <a:pt x="165" y="655"/>
                  <a:pt x="91" y="614"/>
                </a:cubicBezTo>
                <a:cubicBezTo>
                  <a:pt x="59" y="596"/>
                  <a:pt x="34" y="575"/>
                  <a:pt x="19" y="552"/>
                </a:cubicBezTo>
                <a:cubicBezTo>
                  <a:pt x="19" y="716"/>
                  <a:pt x="19" y="716"/>
                  <a:pt x="19" y="716"/>
                </a:cubicBezTo>
                <a:cubicBezTo>
                  <a:pt x="19" y="806"/>
                  <a:pt x="184" y="880"/>
                  <a:pt x="387" y="880"/>
                </a:cubicBezTo>
                <a:cubicBezTo>
                  <a:pt x="589" y="880"/>
                  <a:pt x="754" y="806"/>
                  <a:pt x="754" y="716"/>
                </a:cubicBezTo>
                <a:cubicBezTo>
                  <a:pt x="754" y="606"/>
                  <a:pt x="754" y="606"/>
                  <a:pt x="754" y="606"/>
                </a:cubicBezTo>
                <a:cubicBezTo>
                  <a:pt x="754" y="601"/>
                  <a:pt x="759" y="597"/>
                  <a:pt x="764" y="597"/>
                </a:cubicBezTo>
                <a:cubicBezTo>
                  <a:pt x="769" y="597"/>
                  <a:pt x="773" y="601"/>
                  <a:pt x="773" y="606"/>
                </a:cubicBezTo>
                <a:cubicBezTo>
                  <a:pt x="773" y="716"/>
                  <a:pt x="773" y="716"/>
                  <a:pt x="773" y="716"/>
                </a:cubicBezTo>
                <a:cubicBezTo>
                  <a:pt x="773" y="818"/>
                  <a:pt x="603" y="898"/>
                  <a:pt x="387" y="89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176" name="Group 1175"/>
          <p:cNvGrpSpPr/>
          <p:nvPr/>
        </p:nvGrpSpPr>
        <p:grpSpPr>
          <a:xfrm>
            <a:off x="4242979" y="676717"/>
            <a:ext cx="1450673" cy="890507"/>
            <a:chOff x="23656925" y="-18119725"/>
            <a:chExt cx="3917950" cy="2405063"/>
          </a:xfrm>
          <a:solidFill>
            <a:schemeClr val="tx1"/>
          </a:solidFill>
        </p:grpSpPr>
        <p:sp>
          <p:nvSpPr>
            <p:cNvPr id="1111" name="Freeform 932"/>
            <p:cNvSpPr>
              <a:spLocks/>
            </p:cNvSpPr>
            <p:nvPr/>
          </p:nvSpPr>
          <p:spPr bwMode="auto">
            <a:xfrm>
              <a:off x="27092275" y="-16333788"/>
              <a:ext cx="71438" cy="479425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2" name="Freeform 933"/>
            <p:cNvSpPr>
              <a:spLocks/>
            </p:cNvSpPr>
            <p:nvPr/>
          </p:nvSpPr>
          <p:spPr bwMode="auto">
            <a:xfrm>
              <a:off x="26679525" y="-16333788"/>
              <a:ext cx="71438" cy="479425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3" name="Freeform 934"/>
            <p:cNvSpPr>
              <a:spLocks/>
            </p:cNvSpPr>
            <p:nvPr/>
          </p:nvSpPr>
          <p:spPr bwMode="auto">
            <a:xfrm>
              <a:off x="26266775" y="-16333788"/>
              <a:ext cx="71438" cy="479425"/>
            </a:xfrm>
            <a:custGeom>
              <a:avLst/>
              <a:gdLst>
                <a:gd name="T0" fmla="*/ 10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10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10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10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1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4" name="Freeform 935"/>
            <p:cNvSpPr>
              <a:spLocks/>
            </p:cNvSpPr>
            <p:nvPr/>
          </p:nvSpPr>
          <p:spPr bwMode="auto">
            <a:xfrm>
              <a:off x="27092275" y="-17159288"/>
              <a:ext cx="71438" cy="481013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5" name="Freeform 936"/>
            <p:cNvSpPr>
              <a:spLocks/>
            </p:cNvSpPr>
            <p:nvPr/>
          </p:nvSpPr>
          <p:spPr bwMode="auto">
            <a:xfrm>
              <a:off x="26679525" y="-17159288"/>
              <a:ext cx="71438" cy="481013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6" name="Freeform 937"/>
            <p:cNvSpPr>
              <a:spLocks/>
            </p:cNvSpPr>
            <p:nvPr/>
          </p:nvSpPr>
          <p:spPr bwMode="auto">
            <a:xfrm>
              <a:off x="26266775" y="-17159288"/>
              <a:ext cx="71438" cy="481013"/>
            </a:xfrm>
            <a:custGeom>
              <a:avLst/>
              <a:gdLst>
                <a:gd name="T0" fmla="*/ 10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10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10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10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1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7" name="Freeform 938"/>
            <p:cNvSpPr>
              <a:spLocks/>
            </p:cNvSpPr>
            <p:nvPr/>
          </p:nvSpPr>
          <p:spPr bwMode="auto">
            <a:xfrm>
              <a:off x="27092275" y="-17984788"/>
              <a:ext cx="71438" cy="481013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8" name="Freeform 939"/>
            <p:cNvSpPr>
              <a:spLocks/>
            </p:cNvSpPr>
            <p:nvPr/>
          </p:nvSpPr>
          <p:spPr bwMode="auto">
            <a:xfrm>
              <a:off x="26679525" y="-17984788"/>
              <a:ext cx="71438" cy="481013"/>
            </a:xfrm>
            <a:custGeom>
              <a:avLst/>
              <a:gdLst>
                <a:gd name="T0" fmla="*/ 9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9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9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9" name="Freeform 940"/>
            <p:cNvSpPr>
              <a:spLocks/>
            </p:cNvSpPr>
            <p:nvPr/>
          </p:nvSpPr>
          <p:spPr bwMode="auto">
            <a:xfrm>
              <a:off x="26266775" y="-17984788"/>
              <a:ext cx="71438" cy="481013"/>
            </a:xfrm>
            <a:custGeom>
              <a:avLst/>
              <a:gdLst>
                <a:gd name="T0" fmla="*/ 10 w 19"/>
                <a:gd name="T1" fmla="*/ 128 h 128"/>
                <a:gd name="T2" fmla="*/ 0 w 19"/>
                <a:gd name="T3" fmla="*/ 119 h 128"/>
                <a:gd name="T4" fmla="*/ 0 w 19"/>
                <a:gd name="T5" fmla="*/ 9 h 128"/>
                <a:gd name="T6" fmla="*/ 10 w 19"/>
                <a:gd name="T7" fmla="*/ 0 h 128"/>
                <a:gd name="T8" fmla="*/ 19 w 19"/>
                <a:gd name="T9" fmla="*/ 9 h 128"/>
                <a:gd name="T10" fmla="*/ 19 w 19"/>
                <a:gd name="T11" fmla="*/ 119 h 128"/>
                <a:gd name="T12" fmla="*/ 10 w 1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8">
                  <a:moveTo>
                    <a:pt x="10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4"/>
                    <a:pt x="15" y="128"/>
                    <a:pt x="1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0" name="Freeform 941"/>
            <p:cNvSpPr>
              <a:spLocks noEditPoints="1"/>
            </p:cNvSpPr>
            <p:nvPr/>
          </p:nvSpPr>
          <p:spPr bwMode="auto">
            <a:xfrm>
              <a:off x="23896637" y="-17878425"/>
              <a:ext cx="273050" cy="273050"/>
            </a:xfrm>
            <a:custGeom>
              <a:avLst/>
              <a:gdLst>
                <a:gd name="T0" fmla="*/ 37 w 73"/>
                <a:gd name="T1" fmla="*/ 18 h 73"/>
                <a:gd name="T2" fmla="*/ 55 w 73"/>
                <a:gd name="T3" fmla="*/ 36 h 73"/>
                <a:gd name="T4" fmla="*/ 37 w 73"/>
                <a:gd name="T5" fmla="*/ 55 h 73"/>
                <a:gd name="T6" fmla="*/ 18 w 73"/>
                <a:gd name="T7" fmla="*/ 36 h 73"/>
                <a:gd name="T8" fmla="*/ 37 w 73"/>
                <a:gd name="T9" fmla="*/ 18 h 73"/>
                <a:gd name="T10" fmla="*/ 37 w 73"/>
                <a:gd name="T11" fmla="*/ 0 h 73"/>
                <a:gd name="T12" fmla="*/ 0 w 73"/>
                <a:gd name="T13" fmla="*/ 36 h 73"/>
                <a:gd name="T14" fmla="*/ 37 w 73"/>
                <a:gd name="T15" fmla="*/ 73 h 73"/>
                <a:gd name="T16" fmla="*/ 73 w 73"/>
                <a:gd name="T17" fmla="*/ 36 h 73"/>
                <a:gd name="T18" fmla="*/ 37 w 73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37" y="18"/>
                  </a:moveTo>
                  <a:cubicBezTo>
                    <a:pt x="47" y="18"/>
                    <a:pt x="55" y="26"/>
                    <a:pt x="55" y="36"/>
                  </a:cubicBezTo>
                  <a:cubicBezTo>
                    <a:pt x="55" y="46"/>
                    <a:pt x="47" y="55"/>
                    <a:pt x="37" y="55"/>
                  </a:cubicBezTo>
                  <a:cubicBezTo>
                    <a:pt x="27" y="55"/>
                    <a:pt x="18" y="46"/>
                    <a:pt x="18" y="36"/>
                  </a:cubicBezTo>
                  <a:cubicBezTo>
                    <a:pt x="18" y="26"/>
                    <a:pt x="27" y="18"/>
                    <a:pt x="37" y="18"/>
                  </a:cubicBezTo>
                  <a:moveTo>
                    <a:pt x="37" y="0"/>
                  </a:moveTo>
                  <a:cubicBezTo>
                    <a:pt x="17" y="0"/>
                    <a:pt x="0" y="16"/>
                    <a:pt x="0" y="36"/>
                  </a:cubicBezTo>
                  <a:cubicBezTo>
                    <a:pt x="0" y="57"/>
                    <a:pt x="17" y="73"/>
                    <a:pt x="37" y="73"/>
                  </a:cubicBezTo>
                  <a:cubicBezTo>
                    <a:pt x="57" y="73"/>
                    <a:pt x="73" y="57"/>
                    <a:pt x="73" y="36"/>
                  </a:cubicBezTo>
                  <a:cubicBezTo>
                    <a:pt x="73" y="16"/>
                    <a:pt x="5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1" name="Freeform 942"/>
            <p:cNvSpPr>
              <a:spLocks noEditPoints="1"/>
            </p:cNvSpPr>
            <p:nvPr/>
          </p:nvSpPr>
          <p:spPr bwMode="auto">
            <a:xfrm>
              <a:off x="23896637" y="-17054513"/>
              <a:ext cx="273050" cy="274638"/>
            </a:xfrm>
            <a:custGeom>
              <a:avLst/>
              <a:gdLst>
                <a:gd name="T0" fmla="*/ 37 w 73"/>
                <a:gd name="T1" fmla="*/ 18 h 73"/>
                <a:gd name="T2" fmla="*/ 55 w 73"/>
                <a:gd name="T3" fmla="*/ 36 h 73"/>
                <a:gd name="T4" fmla="*/ 37 w 73"/>
                <a:gd name="T5" fmla="*/ 55 h 73"/>
                <a:gd name="T6" fmla="*/ 18 w 73"/>
                <a:gd name="T7" fmla="*/ 36 h 73"/>
                <a:gd name="T8" fmla="*/ 37 w 73"/>
                <a:gd name="T9" fmla="*/ 18 h 73"/>
                <a:gd name="T10" fmla="*/ 37 w 73"/>
                <a:gd name="T11" fmla="*/ 0 h 73"/>
                <a:gd name="T12" fmla="*/ 0 w 73"/>
                <a:gd name="T13" fmla="*/ 36 h 73"/>
                <a:gd name="T14" fmla="*/ 37 w 73"/>
                <a:gd name="T15" fmla="*/ 73 h 73"/>
                <a:gd name="T16" fmla="*/ 73 w 73"/>
                <a:gd name="T17" fmla="*/ 36 h 73"/>
                <a:gd name="T18" fmla="*/ 37 w 73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37" y="18"/>
                  </a:moveTo>
                  <a:cubicBezTo>
                    <a:pt x="47" y="18"/>
                    <a:pt x="55" y="26"/>
                    <a:pt x="55" y="36"/>
                  </a:cubicBezTo>
                  <a:cubicBezTo>
                    <a:pt x="55" y="46"/>
                    <a:pt x="47" y="55"/>
                    <a:pt x="37" y="55"/>
                  </a:cubicBezTo>
                  <a:cubicBezTo>
                    <a:pt x="27" y="55"/>
                    <a:pt x="18" y="46"/>
                    <a:pt x="18" y="36"/>
                  </a:cubicBezTo>
                  <a:cubicBezTo>
                    <a:pt x="18" y="26"/>
                    <a:pt x="27" y="18"/>
                    <a:pt x="37" y="18"/>
                  </a:cubicBezTo>
                  <a:moveTo>
                    <a:pt x="37" y="0"/>
                  </a:moveTo>
                  <a:cubicBezTo>
                    <a:pt x="17" y="0"/>
                    <a:pt x="0" y="16"/>
                    <a:pt x="0" y="36"/>
                  </a:cubicBezTo>
                  <a:cubicBezTo>
                    <a:pt x="0" y="56"/>
                    <a:pt x="17" y="73"/>
                    <a:pt x="37" y="73"/>
                  </a:cubicBezTo>
                  <a:cubicBezTo>
                    <a:pt x="57" y="73"/>
                    <a:pt x="73" y="56"/>
                    <a:pt x="73" y="36"/>
                  </a:cubicBezTo>
                  <a:cubicBezTo>
                    <a:pt x="73" y="16"/>
                    <a:pt x="5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2" name="Freeform 943"/>
            <p:cNvSpPr>
              <a:spLocks noEditPoints="1"/>
            </p:cNvSpPr>
            <p:nvPr/>
          </p:nvSpPr>
          <p:spPr bwMode="auto">
            <a:xfrm>
              <a:off x="23896637" y="-16229013"/>
              <a:ext cx="273050" cy="274638"/>
            </a:xfrm>
            <a:custGeom>
              <a:avLst/>
              <a:gdLst>
                <a:gd name="T0" fmla="*/ 37 w 73"/>
                <a:gd name="T1" fmla="*/ 18 h 73"/>
                <a:gd name="T2" fmla="*/ 55 w 73"/>
                <a:gd name="T3" fmla="*/ 36 h 73"/>
                <a:gd name="T4" fmla="*/ 37 w 73"/>
                <a:gd name="T5" fmla="*/ 55 h 73"/>
                <a:gd name="T6" fmla="*/ 18 w 73"/>
                <a:gd name="T7" fmla="*/ 36 h 73"/>
                <a:gd name="T8" fmla="*/ 37 w 73"/>
                <a:gd name="T9" fmla="*/ 18 h 73"/>
                <a:gd name="T10" fmla="*/ 37 w 73"/>
                <a:gd name="T11" fmla="*/ 0 h 73"/>
                <a:gd name="T12" fmla="*/ 0 w 73"/>
                <a:gd name="T13" fmla="*/ 36 h 73"/>
                <a:gd name="T14" fmla="*/ 37 w 73"/>
                <a:gd name="T15" fmla="*/ 73 h 73"/>
                <a:gd name="T16" fmla="*/ 73 w 73"/>
                <a:gd name="T17" fmla="*/ 36 h 73"/>
                <a:gd name="T18" fmla="*/ 37 w 73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37" y="18"/>
                  </a:moveTo>
                  <a:cubicBezTo>
                    <a:pt x="47" y="18"/>
                    <a:pt x="55" y="26"/>
                    <a:pt x="55" y="36"/>
                  </a:cubicBezTo>
                  <a:cubicBezTo>
                    <a:pt x="55" y="46"/>
                    <a:pt x="47" y="55"/>
                    <a:pt x="37" y="55"/>
                  </a:cubicBezTo>
                  <a:cubicBezTo>
                    <a:pt x="27" y="55"/>
                    <a:pt x="18" y="46"/>
                    <a:pt x="18" y="36"/>
                  </a:cubicBezTo>
                  <a:cubicBezTo>
                    <a:pt x="18" y="26"/>
                    <a:pt x="27" y="18"/>
                    <a:pt x="37" y="18"/>
                  </a:cubicBezTo>
                  <a:moveTo>
                    <a:pt x="37" y="0"/>
                  </a:moveTo>
                  <a:cubicBezTo>
                    <a:pt x="17" y="0"/>
                    <a:pt x="0" y="16"/>
                    <a:pt x="0" y="36"/>
                  </a:cubicBezTo>
                  <a:cubicBezTo>
                    <a:pt x="0" y="56"/>
                    <a:pt x="17" y="73"/>
                    <a:pt x="37" y="73"/>
                  </a:cubicBezTo>
                  <a:cubicBezTo>
                    <a:pt x="57" y="73"/>
                    <a:pt x="73" y="56"/>
                    <a:pt x="73" y="36"/>
                  </a:cubicBezTo>
                  <a:cubicBezTo>
                    <a:pt x="73" y="16"/>
                    <a:pt x="5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3" name="Freeform 944"/>
            <p:cNvSpPr>
              <a:spLocks noEditPoints="1"/>
            </p:cNvSpPr>
            <p:nvPr/>
          </p:nvSpPr>
          <p:spPr bwMode="auto">
            <a:xfrm>
              <a:off x="23656925" y="-16471900"/>
              <a:ext cx="3917950" cy="757238"/>
            </a:xfrm>
            <a:custGeom>
              <a:avLst/>
              <a:gdLst>
                <a:gd name="T0" fmla="*/ 998 w 1045"/>
                <a:gd name="T1" fmla="*/ 202 h 202"/>
                <a:gd name="T2" fmla="*/ 47 w 1045"/>
                <a:gd name="T3" fmla="*/ 202 h 202"/>
                <a:gd name="T4" fmla="*/ 0 w 1045"/>
                <a:gd name="T5" fmla="*/ 155 h 202"/>
                <a:gd name="T6" fmla="*/ 0 w 1045"/>
                <a:gd name="T7" fmla="*/ 47 h 202"/>
                <a:gd name="T8" fmla="*/ 47 w 1045"/>
                <a:gd name="T9" fmla="*/ 0 h 202"/>
                <a:gd name="T10" fmla="*/ 998 w 1045"/>
                <a:gd name="T11" fmla="*/ 0 h 202"/>
                <a:gd name="T12" fmla="*/ 1045 w 1045"/>
                <a:gd name="T13" fmla="*/ 47 h 202"/>
                <a:gd name="T14" fmla="*/ 1045 w 1045"/>
                <a:gd name="T15" fmla="*/ 155 h 202"/>
                <a:gd name="T16" fmla="*/ 998 w 1045"/>
                <a:gd name="T17" fmla="*/ 202 h 202"/>
                <a:gd name="T18" fmla="*/ 47 w 1045"/>
                <a:gd name="T19" fmla="*/ 19 h 202"/>
                <a:gd name="T20" fmla="*/ 18 w 1045"/>
                <a:gd name="T21" fmla="*/ 47 h 202"/>
                <a:gd name="T22" fmla="*/ 18 w 1045"/>
                <a:gd name="T23" fmla="*/ 155 h 202"/>
                <a:gd name="T24" fmla="*/ 47 w 1045"/>
                <a:gd name="T25" fmla="*/ 184 h 202"/>
                <a:gd name="T26" fmla="*/ 998 w 1045"/>
                <a:gd name="T27" fmla="*/ 184 h 202"/>
                <a:gd name="T28" fmla="*/ 1026 w 1045"/>
                <a:gd name="T29" fmla="*/ 155 h 202"/>
                <a:gd name="T30" fmla="*/ 1026 w 1045"/>
                <a:gd name="T31" fmla="*/ 47 h 202"/>
                <a:gd name="T32" fmla="*/ 998 w 1045"/>
                <a:gd name="T33" fmla="*/ 19 h 202"/>
                <a:gd name="T34" fmla="*/ 47 w 1045"/>
                <a:gd name="T35" fmla="*/ 1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5" h="202">
                  <a:moveTo>
                    <a:pt x="998" y="202"/>
                  </a:moveTo>
                  <a:cubicBezTo>
                    <a:pt x="47" y="202"/>
                    <a:pt x="47" y="202"/>
                    <a:pt x="47" y="202"/>
                  </a:cubicBezTo>
                  <a:cubicBezTo>
                    <a:pt x="21" y="202"/>
                    <a:pt x="0" y="181"/>
                    <a:pt x="0" y="155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998" y="0"/>
                    <a:pt x="998" y="0"/>
                    <a:pt x="998" y="0"/>
                  </a:cubicBezTo>
                  <a:cubicBezTo>
                    <a:pt x="1024" y="0"/>
                    <a:pt x="1045" y="21"/>
                    <a:pt x="1045" y="47"/>
                  </a:cubicBezTo>
                  <a:cubicBezTo>
                    <a:pt x="1045" y="155"/>
                    <a:pt x="1045" y="155"/>
                    <a:pt x="1045" y="155"/>
                  </a:cubicBezTo>
                  <a:cubicBezTo>
                    <a:pt x="1045" y="181"/>
                    <a:pt x="1024" y="202"/>
                    <a:pt x="998" y="202"/>
                  </a:cubicBezTo>
                  <a:close/>
                  <a:moveTo>
                    <a:pt x="47" y="19"/>
                  </a:moveTo>
                  <a:cubicBezTo>
                    <a:pt x="31" y="19"/>
                    <a:pt x="18" y="31"/>
                    <a:pt x="18" y="47"/>
                  </a:cubicBezTo>
                  <a:cubicBezTo>
                    <a:pt x="18" y="155"/>
                    <a:pt x="18" y="155"/>
                    <a:pt x="18" y="155"/>
                  </a:cubicBezTo>
                  <a:cubicBezTo>
                    <a:pt x="18" y="171"/>
                    <a:pt x="31" y="184"/>
                    <a:pt x="47" y="184"/>
                  </a:cubicBezTo>
                  <a:cubicBezTo>
                    <a:pt x="998" y="184"/>
                    <a:pt x="998" y="184"/>
                    <a:pt x="998" y="184"/>
                  </a:cubicBezTo>
                  <a:cubicBezTo>
                    <a:pt x="1013" y="184"/>
                    <a:pt x="1026" y="171"/>
                    <a:pt x="1026" y="155"/>
                  </a:cubicBezTo>
                  <a:cubicBezTo>
                    <a:pt x="1026" y="47"/>
                    <a:pt x="1026" y="47"/>
                    <a:pt x="1026" y="47"/>
                  </a:cubicBezTo>
                  <a:cubicBezTo>
                    <a:pt x="1026" y="31"/>
                    <a:pt x="1013" y="19"/>
                    <a:pt x="998" y="19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4" name="Freeform 945"/>
            <p:cNvSpPr>
              <a:spLocks noEditPoints="1"/>
            </p:cNvSpPr>
            <p:nvPr/>
          </p:nvSpPr>
          <p:spPr bwMode="auto">
            <a:xfrm>
              <a:off x="23656925" y="-17297400"/>
              <a:ext cx="3917950" cy="757238"/>
            </a:xfrm>
            <a:custGeom>
              <a:avLst/>
              <a:gdLst>
                <a:gd name="T0" fmla="*/ 998 w 1045"/>
                <a:gd name="T1" fmla="*/ 202 h 202"/>
                <a:gd name="T2" fmla="*/ 47 w 1045"/>
                <a:gd name="T3" fmla="*/ 202 h 202"/>
                <a:gd name="T4" fmla="*/ 0 w 1045"/>
                <a:gd name="T5" fmla="*/ 155 h 202"/>
                <a:gd name="T6" fmla="*/ 0 w 1045"/>
                <a:gd name="T7" fmla="*/ 47 h 202"/>
                <a:gd name="T8" fmla="*/ 47 w 1045"/>
                <a:gd name="T9" fmla="*/ 0 h 202"/>
                <a:gd name="T10" fmla="*/ 998 w 1045"/>
                <a:gd name="T11" fmla="*/ 0 h 202"/>
                <a:gd name="T12" fmla="*/ 1045 w 1045"/>
                <a:gd name="T13" fmla="*/ 47 h 202"/>
                <a:gd name="T14" fmla="*/ 1045 w 1045"/>
                <a:gd name="T15" fmla="*/ 155 h 202"/>
                <a:gd name="T16" fmla="*/ 998 w 1045"/>
                <a:gd name="T17" fmla="*/ 202 h 202"/>
                <a:gd name="T18" fmla="*/ 47 w 1045"/>
                <a:gd name="T19" fmla="*/ 19 h 202"/>
                <a:gd name="T20" fmla="*/ 18 w 1045"/>
                <a:gd name="T21" fmla="*/ 47 h 202"/>
                <a:gd name="T22" fmla="*/ 18 w 1045"/>
                <a:gd name="T23" fmla="*/ 155 h 202"/>
                <a:gd name="T24" fmla="*/ 47 w 1045"/>
                <a:gd name="T25" fmla="*/ 184 h 202"/>
                <a:gd name="T26" fmla="*/ 998 w 1045"/>
                <a:gd name="T27" fmla="*/ 184 h 202"/>
                <a:gd name="T28" fmla="*/ 1026 w 1045"/>
                <a:gd name="T29" fmla="*/ 155 h 202"/>
                <a:gd name="T30" fmla="*/ 1026 w 1045"/>
                <a:gd name="T31" fmla="*/ 47 h 202"/>
                <a:gd name="T32" fmla="*/ 998 w 1045"/>
                <a:gd name="T33" fmla="*/ 19 h 202"/>
                <a:gd name="T34" fmla="*/ 47 w 1045"/>
                <a:gd name="T35" fmla="*/ 1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5" h="202">
                  <a:moveTo>
                    <a:pt x="998" y="202"/>
                  </a:moveTo>
                  <a:cubicBezTo>
                    <a:pt x="47" y="202"/>
                    <a:pt x="47" y="202"/>
                    <a:pt x="47" y="202"/>
                  </a:cubicBezTo>
                  <a:cubicBezTo>
                    <a:pt x="21" y="202"/>
                    <a:pt x="0" y="181"/>
                    <a:pt x="0" y="155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998" y="0"/>
                    <a:pt x="998" y="0"/>
                    <a:pt x="998" y="0"/>
                  </a:cubicBezTo>
                  <a:cubicBezTo>
                    <a:pt x="1024" y="0"/>
                    <a:pt x="1045" y="21"/>
                    <a:pt x="1045" y="47"/>
                  </a:cubicBezTo>
                  <a:cubicBezTo>
                    <a:pt x="1045" y="155"/>
                    <a:pt x="1045" y="155"/>
                    <a:pt x="1045" y="155"/>
                  </a:cubicBezTo>
                  <a:cubicBezTo>
                    <a:pt x="1045" y="181"/>
                    <a:pt x="1024" y="202"/>
                    <a:pt x="998" y="202"/>
                  </a:cubicBezTo>
                  <a:close/>
                  <a:moveTo>
                    <a:pt x="47" y="19"/>
                  </a:moveTo>
                  <a:cubicBezTo>
                    <a:pt x="31" y="19"/>
                    <a:pt x="18" y="32"/>
                    <a:pt x="18" y="47"/>
                  </a:cubicBezTo>
                  <a:cubicBezTo>
                    <a:pt x="18" y="155"/>
                    <a:pt x="18" y="155"/>
                    <a:pt x="18" y="155"/>
                  </a:cubicBezTo>
                  <a:cubicBezTo>
                    <a:pt x="18" y="171"/>
                    <a:pt x="31" y="184"/>
                    <a:pt x="47" y="184"/>
                  </a:cubicBezTo>
                  <a:cubicBezTo>
                    <a:pt x="998" y="184"/>
                    <a:pt x="998" y="184"/>
                    <a:pt x="998" y="184"/>
                  </a:cubicBezTo>
                  <a:cubicBezTo>
                    <a:pt x="1013" y="184"/>
                    <a:pt x="1026" y="171"/>
                    <a:pt x="1026" y="155"/>
                  </a:cubicBezTo>
                  <a:cubicBezTo>
                    <a:pt x="1026" y="47"/>
                    <a:pt x="1026" y="47"/>
                    <a:pt x="1026" y="47"/>
                  </a:cubicBezTo>
                  <a:cubicBezTo>
                    <a:pt x="1026" y="32"/>
                    <a:pt x="1013" y="19"/>
                    <a:pt x="998" y="19"/>
                  </a:cubicBezTo>
                  <a:lnTo>
                    <a:pt x="4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5" name="Freeform 946"/>
            <p:cNvSpPr>
              <a:spLocks noEditPoints="1"/>
            </p:cNvSpPr>
            <p:nvPr/>
          </p:nvSpPr>
          <p:spPr bwMode="auto">
            <a:xfrm>
              <a:off x="23656925" y="-18119725"/>
              <a:ext cx="3917950" cy="754063"/>
            </a:xfrm>
            <a:custGeom>
              <a:avLst/>
              <a:gdLst>
                <a:gd name="T0" fmla="*/ 998 w 1045"/>
                <a:gd name="T1" fmla="*/ 201 h 201"/>
                <a:gd name="T2" fmla="*/ 47 w 1045"/>
                <a:gd name="T3" fmla="*/ 201 h 201"/>
                <a:gd name="T4" fmla="*/ 0 w 1045"/>
                <a:gd name="T5" fmla="*/ 154 h 201"/>
                <a:gd name="T6" fmla="*/ 0 w 1045"/>
                <a:gd name="T7" fmla="*/ 46 h 201"/>
                <a:gd name="T8" fmla="*/ 47 w 1045"/>
                <a:gd name="T9" fmla="*/ 0 h 201"/>
                <a:gd name="T10" fmla="*/ 998 w 1045"/>
                <a:gd name="T11" fmla="*/ 0 h 201"/>
                <a:gd name="T12" fmla="*/ 1045 w 1045"/>
                <a:gd name="T13" fmla="*/ 46 h 201"/>
                <a:gd name="T14" fmla="*/ 1045 w 1045"/>
                <a:gd name="T15" fmla="*/ 154 h 201"/>
                <a:gd name="T16" fmla="*/ 998 w 1045"/>
                <a:gd name="T17" fmla="*/ 201 h 201"/>
                <a:gd name="T18" fmla="*/ 47 w 1045"/>
                <a:gd name="T19" fmla="*/ 18 h 201"/>
                <a:gd name="T20" fmla="*/ 18 w 1045"/>
                <a:gd name="T21" fmla="*/ 46 h 201"/>
                <a:gd name="T22" fmla="*/ 18 w 1045"/>
                <a:gd name="T23" fmla="*/ 154 h 201"/>
                <a:gd name="T24" fmla="*/ 47 w 1045"/>
                <a:gd name="T25" fmla="*/ 183 h 201"/>
                <a:gd name="T26" fmla="*/ 998 w 1045"/>
                <a:gd name="T27" fmla="*/ 183 h 201"/>
                <a:gd name="T28" fmla="*/ 1026 w 1045"/>
                <a:gd name="T29" fmla="*/ 154 h 201"/>
                <a:gd name="T30" fmla="*/ 1026 w 1045"/>
                <a:gd name="T31" fmla="*/ 46 h 201"/>
                <a:gd name="T32" fmla="*/ 998 w 1045"/>
                <a:gd name="T33" fmla="*/ 18 h 201"/>
                <a:gd name="T34" fmla="*/ 47 w 1045"/>
                <a:gd name="T35" fmla="*/ 1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5" h="201">
                  <a:moveTo>
                    <a:pt x="998" y="201"/>
                  </a:moveTo>
                  <a:cubicBezTo>
                    <a:pt x="47" y="201"/>
                    <a:pt x="47" y="201"/>
                    <a:pt x="47" y="201"/>
                  </a:cubicBezTo>
                  <a:cubicBezTo>
                    <a:pt x="21" y="201"/>
                    <a:pt x="0" y="180"/>
                    <a:pt x="0" y="154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998" y="0"/>
                    <a:pt x="998" y="0"/>
                    <a:pt x="998" y="0"/>
                  </a:cubicBezTo>
                  <a:cubicBezTo>
                    <a:pt x="1024" y="0"/>
                    <a:pt x="1045" y="21"/>
                    <a:pt x="1045" y="46"/>
                  </a:cubicBezTo>
                  <a:cubicBezTo>
                    <a:pt x="1045" y="154"/>
                    <a:pt x="1045" y="154"/>
                    <a:pt x="1045" y="154"/>
                  </a:cubicBezTo>
                  <a:cubicBezTo>
                    <a:pt x="1045" y="180"/>
                    <a:pt x="1024" y="201"/>
                    <a:pt x="998" y="201"/>
                  </a:cubicBezTo>
                  <a:close/>
                  <a:moveTo>
                    <a:pt x="47" y="18"/>
                  </a:moveTo>
                  <a:cubicBezTo>
                    <a:pt x="31" y="18"/>
                    <a:pt x="18" y="31"/>
                    <a:pt x="18" y="46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70"/>
                    <a:pt x="31" y="183"/>
                    <a:pt x="47" y="183"/>
                  </a:cubicBezTo>
                  <a:cubicBezTo>
                    <a:pt x="998" y="183"/>
                    <a:pt x="998" y="183"/>
                    <a:pt x="998" y="183"/>
                  </a:cubicBezTo>
                  <a:cubicBezTo>
                    <a:pt x="1013" y="183"/>
                    <a:pt x="1026" y="170"/>
                    <a:pt x="1026" y="154"/>
                  </a:cubicBezTo>
                  <a:cubicBezTo>
                    <a:pt x="1026" y="46"/>
                    <a:pt x="1026" y="46"/>
                    <a:pt x="1026" y="46"/>
                  </a:cubicBezTo>
                  <a:cubicBezTo>
                    <a:pt x="1026" y="31"/>
                    <a:pt x="1013" y="18"/>
                    <a:pt x="998" y="18"/>
                  </a:cubicBezTo>
                  <a:lnTo>
                    <a:pt x="47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75" name="Group 1174"/>
          <p:cNvGrpSpPr/>
          <p:nvPr/>
        </p:nvGrpSpPr>
        <p:grpSpPr>
          <a:xfrm>
            <a:off x="10142497" y="4654509"/>
            <a:ext cx="1249648" cy="1248473"/>
            <a:chOff x="34788475" y="-18400713"/>
            <a:chExt cx="3375026" cy="3371851"/>
          </a:xfrm>
          <a:solidFill>
            <a:schemeClr val="tx1"/>
          </a:solidFill>
        </p:grpSpPr>
        <p:sp>
          <p:nvSpPr>
            <p:cNvPr id="817" name="Freeform 998"/>
            <p:cNvSpPr>
              <a:spLocks/>
            </p:cNvSpPr>
            <p:nvPr/>
          </p:nvSpPr>
          <p:spPr bwMode="auto">
            <a:xfrm>
              <a:off x="36104513" y="-16259175"/>
              <a:ext cx="619125" cy="327025"/>
            </a:xfrm>
            <a:custGeom>
              <a:avLst/>
              <a:gdLst>
                <a:gd name="T0" fmla="*/ 11 w 165"/>
                <a:gd name="T1" fmla="*/ 87 h 87"/>
                <a:gd name="T2" fmla="*/ 3 w 165"/>
                <a:gd name="T3" fmla="*/ 83 h 87"/>
                <a:gd name="T4" fmla="*/ 6 w 165"/>
                <a:gd name="T5" fmla="*/ 70 h 87"/>
                <a:gd name="T6" fmla="*/ 153 w 165"/>
                <a:gd name="T7" fmla="*/ 1 h 87"/>
                <a:gd name="T8" fmla="*/ 164 w 165"/>
                <a:gd name="T9" fmla="*/ 8 h 87"/>
                <a:gd name="T10" fmla="*/ 158 w 165"/>
                <a:gd name="T11" fmla="*/ 19 h 87"/>
                <a:gd name="T12" fmla="*/ 16 w 165"/>
                <a:gd name="T13" fmla="*/ 85 h 87"/>
                <a:gd name="T14" fmla="*/ 11 w 165"/>
                <a:gd name="T1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5" h="87">
                  <a:moveTo>
                    <a:pt x="11" y="87"/>
                  </a:moveTo>
                  <a:cubicBezTo>
                    <a:pt x="8" y="87"/>
                    <a:pt x="5" y="86"/>
                    <a:pt x="3" y="83"/>
                  </a:cubicBezTo>
                  <a:cubicBezTo>
                    <a:pt x="0" y="79"/>
                    <a:pt x="1" y="73"/>
                    <a:pt x="6" y="70"/>
                  </a:cubicBezTo>
                  <a:cubicBezTo>
                    <a:pt x="51" y="39"/>
                    <a:pt x="100" y="16"/>
                    <a:pt x="153" y="1"/>
                  </a:cubicBezTo>
                  <a:cubicBezTo>
                    <a:pt x="158" y="0"/>
                    <a:pt x="163" y="3"/>
                    <a:pt x="164" y="8"/>
                  </a:cubicBezTo>
                  <a:cubicBezTo>
                    <a:pt x="165" y="12"/>
                    <a:pt x="162" y="18"/>
                    <a:pt x="158" y="19"/>
                  </a:cubicBezTo>
                  <a:cubicBezTo>
                    <a:pt x="107" y="33"/>
                    <a:pt x="59" y="56"/>
                    <a:pt x="16" y="85"/>
                  </a:cubicBezTo>
                  <a:cubicBezTo>
                    <a:pt x="14" y="86"/>
                    <a:pt x="13" y="87"/>
                    <a:pt x="11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8" name="Freeform 999"/>
            <p:cNvSpPr>
              <a:spLocks/>
            </p:cNvSpPr>
            <p:nvPr/>
          </p:nvSpPr>
          <p:spPr bwMode="auto">
            <a:xfrm>
              <a:off x="37001450" y="-16325850"/>
              <a:ext cx="1158875" cy="319088"/>
            </a:xfrm>
            <a:custGeom>
              <a:avLst/>
              <a:gdLst>
                <a:gd name="T0" fmla="*/ 299 w 309"/>
                <a:gd name="T1" fmla="*/ 85 h 85"/>
                <a:gd name="T2" fmla="*/ 294 w 309"/>
                <a:gd name="T3" fmla="*/ 83 h 85"/>
                <a:gd name="T4" fmla="*/ 51 w 309"/>
                <a:gd name="T5" fmla="*/ 18 h 85"/>
                <a:gd name="T6" fmla="*/ 10 w 309"/>
                <a:gd name="T7" fmla="*/ 20 h 85"/>
                <a:gd name="T8" fmla="*/ 0 w 309"/>
                <a:gd name="T9" fmla="*/ 12 h 85"/>
                <a:gd name="T10" fmla="*/ 8 w 309"/>
                <a:gd name="T11" fmla="*/ 2 h 85"/>
                <a:gd name="T12" fmla="*/ 51 w 309"/>
                <a:gd name="T13" fmla="*/ 0 h 85"/>
                <a:gd name="T14" fmla="*/ 303 w 309"/>
                <a:gd name="T15" fmla="*/ 67 h 85"/>
                <a:gd name="T16" fmla="*/ 307 w 309"/>
                <a:gd name="T17" fmla="*/ 80 h 85"/>
                <a:gd name="T18" fmla="*/ 299 w 309"/>
                <a:gd name="T1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9" h="85">
                  <a:moveTo>
                    <a:pt x="299" y="85"/>
                  </a:moveTo>
                  <a:cubicBezTo>
                    <a:pt x="297" y="85"/>
                    <a:pt x="296" y="84"/>
                    <a:pt x="294" y="83"/>
                  </a:cubicBezTo>
                  <a:cubicBezTo>
                    <a:pt x="221" y="41"/>
                    <a:pt x="134" y="18"/>
                    <a:pt x="51" y="18"/>
                  </a:cubicBezTo>
                  <a:cubicBezTo>
                    <a:pt x="38" y="18"/>
                    <a:pt x="24" y="19"/>
                    <a:pt x="10" y="20"/>
                  </a:cubicBezTo>
                  <a:cubicBezTo>
                    <a:pt x="5" y="20"/>
                    <a:pt x="0" y="17"/>
                    <a:pt x="0" y="12"/>
                  </a:cubicBezTo>
                  <a:cubicBezTo>
                    <a:pt x="0" y="7"/>
                    <a:pt x="3" y="2"/>
                    <a:pt x="8" y="2"/>
                  </a:cubicBezTo>
                  <a:cubicBezTo>
                    <a:pt x="23" y="1"/>
                    <a:pt x="37" y="0"/>
                    <a:pt x="51" y="0"/>
                  </a:cubicBezTo>
                  <a:cubicBezTo>
                    <a:pt x="137" y="0"/>
                    <a:pt x="227" y="24"/>
                    <a:pt x="303" y="67"/>
                  </a:cubicBezTo>
                  <a:cubicBezTo>
                    <a:pt x="308" y="70"/>
                    <a:pt x="309" y="76"/>
                    <a:pt x="307" y="80"/>
                  </a:cubicBezTo>
                  <a:cubicBezTo>
                    <a:pt x="305" y="83"/>
                    <a:pt x="302" y="85"/>
                    <a:pt x="29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9" name="Freeform 1000"/>
            <p:cNvSpPr>
              <a:spLocks/>
            </p:cNvSpPr>
            <p:nvPr/>
          </p:nvSpPr>
          <p:spPr bwMode="auto">
            <a:xfrm>
              <a:off x="35407600" y="-15774988"/>
              <a:ext cx="501650" cy="746125"/>
            </a:xfrm>
            <a:custGeom>
              <a:avLst/>
              <a:gdLst>
                <a:gd name="T0" fmla="*/ 10 w 134"/>
                <a:gd name="T1" fmla="*/ 199 h 199"/>
                <a:gd name="T2" fmla="*/ 7 w 134"/>
                <a:gd name="T3" fmla="*/ 199 h 199"/>
                <a:gd name="T4" fmla="*/ 1 w 134"/>
                <a:gd name="T5" fmla="*/ 187 h 199"/>
                <a:gd name="T6" fmla="*/ 117 w 134"/>
                <a:gd name="T7" fmla="*/ 3 h 199"/>
                <a:gd name="T8" fmla="*/ 130 w 134"/>
                <a:gd name="T9" fmla="*/ 3 h 199"/>
                <a:gd name="T10" fmla="*/ 130 w 134"/>
                <a:gd name="T11" fmla="*/ 16 h 199"/>
                <a:gd name="T12" fmla="*/ 19 w 134"/>
                <a:gd name="T13" fmla="*/ 193 h 199"/>
                <a:gd name="T14" fmla="*/ 10 w 134"/>
                <a:gd name="T15" fmla="*/ 19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4" h="199">
                  <a:moveTo>
                    <a:pt x="10" y="199"/>
                  </a:moveTo>
                  <a:cubicBezTo>
                    <a:pt x="9" y="199"/>
                    <a:pt x="8" y="199"/>
                    <a:pt x="7" y="199"/>
                  </a:cubicBezTo>
                  <a:cubicBezTo>
                    <a:pt x="2" y="197"/>
                    <a:pt x="0" y="192"/>
                    <a:pt x="1" y="187"/>
                  </a:cubicBezTo>
                  <a:cubicBezTo>
                    <a:pt x="25" y="118"/>
                    <a:pt x="63" y="58"/>
                    <a:pt x="117" y="3"/>
                  </a:cubicBezTo>
                  <a:cubicBezTo>
                    <a:pt x="121" y="0"/>
                    <a:pt x="127" y="0"/>
                    <a:pt x="130" y="3"/>
                  </a:cubicBezTo>
                  <a:cubicBezTo>
                    <a:pt x="134" y="7"/>
                    <a:pt x="134" y="12"/>
                    <a:pt x="130" y="16"/>
                  </a:cubicBezTo>
                  <a:cubicBezTo>
                    <a:pt x="78" y="69"/>
                    <a:pt x="42" y="127"/>
                    <a:pt x="19" y="193"/>
                  </a:cubicBezTo>
                  <a:cubicBezTo>
                    <a:pt x="17" y="197"/>
                    <a:pt x="14" y="199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0" name="Freeform 1001"/>
            <p:cNvSpPr>
              <a:spLocks/>
            </p:cNvSpPr>
            <p:nvPr/>
          </p:nvSpPr>
          <p:spPr bwMode="auto">
            <a:xfrm>
              <a:off x="36910963" y="-16154400"/>
              <a:ext cx="423863" cy="1125538"/>
            </a:xfrm>
            <a:custGeom>
              <a:avLst/>
              <a:gdLst>
                <a:gd name="T0" fmla="*/ 103 w 113"/>
                <a:gd name="T1" fmla="*/ 300 h 300"/>
                <a:gd name="T2" fmla="*/ 94 w 113"/>
                <a:gd name="T3" fmla="*/ 292 h 300"/>
                <a:gd name="T4" fmla="*/ 2 w 113"/>
                <a:gd name="T5" fmla="*/ 15 h 300"/>
                <a:gd name="T6" fmla="*/ 5 w 113"/>
                <a:gd name="T7" fmla="*/ 3 h 300"/>
                <a:gd name="T8" fmla="*/ 18 w 113"/>
                <a:gd name="T9" fmla="*/ 5 h 300"/>
                <a:gd name="T10" fmla="*/ 112 w 113"/>
                <a:gd name="T11" fmla="*/ 291 h 300"/>
                <a:gd name="T12" fmla="*/ 104 w 113"/>
                <a:gd name="T13" fmla="*/ 300 h 300"/>
                <a:gd name="T14" fmla="*/ 103 w 113"/>
                <a:gd name="T15" fmla="*/ 30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" h="300">
                  <a:moveTo>
                    <a:pt x="103" y="300"/>
                  </a:moveTo>
                  <a:cubicBezTo>
                    <a:pt x="98" y="300"/>
                    <a:pt x="94" y="297"/>
                    <a:pt x="94" y="292"/>
                  </a:cubicBezTo>
                  <a:cubicBezTo>
                    <a:pt x="88" y="193"/>
                    <a:pt x="55" y="95"/>
                    <a:pt x="2" y="15"/>
                  </a:cubicBezTo>
                  <a:cubicBezTo>
                    <a:pt x="0" y="11"/>
                    <a:pt x="1" y="5"/>
                    <a:pt x="5" y="3"/>
                  </a:cubicBezTo>
                  <a:cubicBezTo>
                    <a:pt x="9" y="0"/>
                    <a:pt x="15" y="1"/>
                    <a:pt x="18" y="5"/>
                  </a:cubicBezTo>
                  <a:cubicBezTo>
                    <a:pt x="73" y="88"/>
                    <a:pt x="106" y="189"/>
                    <a:pt x="112" y="291"/>
                  </a:cubicBezTo>
                  <a:cubicBezTo>
                    <a:pt x="113" y="296"/>
                    <a:pt x="109" y="300"/>
                    <a:pt x="104" y="300"/>
                  </a:cubicBezTo>
                  <a:cubicBezTo>
                    <a:pt x="104" y="300"/>
                    <a:pt x="103" y="300"/>
                    <a:pt x="103" y="3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1" name="Freeform 1002"/>
            <p:cNvSpPr>
              <a:spLocks/>
            </p:cNvSpPr>
            <p:nvPr/>
          </p:nvSpPr>
          <p:spPr bwMode="auto">
            <a:xfrm>
              <a:off x="36002913" y="-16919575"/>
              <a:ext cx="765175" cy="560388"/>
            </a:xfrm>
            <a:custGeom>
              <a:avLst/>
              <a:gdLst>
                <a:gd name="T0" fmla="*/ 194 w 204"/>
                <a:gd name="T1" fmla="*/ 149 h 149"/>
                <a:gd name="T2" fmla="*/ 187 w 204"/>
                <a:gd name="T3" fmla="*/ 146 h 149"/>
                <a:gd name="T4" fmla="*/ 7 w 204"/>
                <a:gd name="T5" fmla="*/ 19 h 149"/>
                <a:gd name="T6" fmla="*/ 2 w 204"/>
                <a:gd name="T7" fmla="*/ 7 h 149"/>
                <a:gd name="T8" fmla="*/ 14 w 204"/>
                <a:gd name="T9" fmla="*/ 2 h 149"/>
                <a:gd name="T10" fmla="*/ 200 w 204"/>
                <a:gd name="T11" fmla="*/ 134 h 149"/>
                <a:gd name="T12" fmla="*/ 200 w 204"/>
                <a:gd name="T13" fmla="*/ 147 h 149"/>
                <a:gd name="T14" fmla="*/ 194 w 204"/>
                <a:gd name="T15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149">
                  <a:moveTo>
                    <a:pt x="194" y="149"/>
                  </a:moveTo>
                  <a:cubicBezTo>
                    <a:pt x="191" y="149"/>
                    <a:pt x="189" y="148"/>
                    <a:pt x="187" y="146"/>
                  </a:cubicBezTo>
                  <a:cubicBezTo>
                    <a:pt x="136" y="92"/>
                    <a:pt x="76" y="49"/>
                    <a:pt x="7" y="19"/>
                  </a:cubicBezTo>
                  <a:cubicBezTo>
                    <a:pt x="2" y="17"/>
                    <a:pt x="0" y="11"/>
                    <a:pt x="2" y="7"/>
                  </a:cubicBezTo>
                  <a:cubicBezTo>
                    <a:pt x="4" y="2"/>
                    <a:pt x="10" y="0"/>
                    <a:pt x="14" y="2"/>
                  </a:cubicBezTo>
                  <a:cubicBezTo>
                    <a:pt x="85" y="33"/>
                    <a:pt x="148" y="78"/>
                    <a:pt x="200" y="134"/>
                  </a:cubicBezTo>
                  <a:cubicBezTo>
                    <a:pt x="204" y="137"/>
                    <a:pt x="204" y="143"/>
                    <a:pt x="200" y="147"/>
                  </a:cubicBezTo>
                  <a:cubicBezTo>
                    <a:pt x="198" y="148"/>
                    <a:pt x="196" y="149"/>
                    <a:pt x="194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2" name="Freeform 1003"/>
            <p:cNvSpPr>
              <a:spLocks/>
            </p:cNvSpPr>
            <p:nvPr/>
          </p:nvSpPr>
          <p:spPr bwMode="auto">
            <a:xfrm>
              <a:off x="34788475" y="-17118013"/>
              <a:ext cx="974725" cy="161925"/>
            </a:xfrm>
            <a:custGeom>
              <a:avLst/>
              <a:gdLst>
                <a:gd name="T0" fmla="*/ 250 w 260"/>
                <a:gd name="T1" fmla="*/ 43 h 43"/>
                <a:gd name="T2" fmla="*/ 247 w 260"/>
                <a:gd name="T3" fmla="*/ 43 h 43"/>
                <a:gd name="T4" fmla="*/ 12 w 260"/>
                <a:gd name="T5" fmla="*/ 33 h 43"/>
                <a:gd name="T6" fmla="*/ 1 w 260"/>
                <a:gd name="T7" fmla="*/ 25 h 43"/>
                <a:gd name="T8" fmla="*/ 9 w 260"/>
                <a:gd name="T9" fmla="*/ 15 h 43"/>
                <a:gd name="T10" fmla="*/ 252 w 260"/>
                <a:gd name="T11" fmla="*/ 25 h 43"/>
                <a:gd name="T12" fmla="*/ 258 w 260"/>
                <a:gd name="T13" fmla="*/ 36 h 43"/>
                <a:gd name="T14" fmla="*/ 250 w 260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0" h="43">
                  <a:moveTo>
                    <a:pt x="250" y="43"/>
                  </a:moveTo>
                  <a:cubicBezTo>
                    <a:pt x="249" y="43"/>
                    <a:pt x="248" y="43"/>
                    <a:pt x="247" y="43"/>
                  </a:cubicBezTo>
                  <a:cubicBezTo>
                    <a:pt x="168" y="22"/>
                    <a:pt x="91" y="18"/>
                    <a:pt x="12" y="33"/>
                  </a:cubicBezTo>
                  <a:cubicBezTo>
                    <a:pt x="7" y="34"/>
                    <a:pt x="2" y="30"/>
                    <a:pt x="1" y="25"/>
                  </a:cubicBezTo>
                  <a:cubicBezTo>
                    <a:pt x="0" y="20"/>
                    <a:pt x="4" y="15"/>
                    <a:pt x="9" y="15"/>
                  </a:cubicBezTo>
                  <a:cubicBezTo>
                    <a:pt x="90" y="0"/>
                    <a:pt x="170" y="3"/>
                    <a:pt x="252" y="25"/>
                  </a:cubicBezTo>
                  <a:cubicBezTo>
                    <a:pt x="257" y="26"/>
                    <a:pt x="260" y="31"/>
                    <a:pt x="258" y="36"/>
                  </a:cubicBezTo>
                  <a:cubicBezTo>
                    <a:pt x="257" y="40"/>
                    <a:pt x="254" y="43"/>
                    <a:pt x="25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3" name="Freeform 1004"/>
            <p:cNvSpPr>
              <a:spLocks/>
            </p:cNvSpPr>
            <p:nvPr/>
          </p:nvSpPr>
          <p:spPr bwMode="auto">
            <a:xfrm>
              <a:off x="36649025" y="-16259175"/>
              <a:ext cx="336550" cy="203200"/>
            </a:xfrm>
            <a:custGeom>
              <a:avLst/>
              <a:gdLst>
                <a:gd name="T0" fmla="*/ 56 w 90"/>
                <a:gd name="T1" fmla="*/ 54 h 54"/>
                <a:gd name="T2" fmla="*/ 1 w 90"/>
                <a:gd name="T3" fmla="*/ 13 h 54"/>
                <a:gd name="T4" fmla="*/ 8 w 90"/>
                <a:gd name="T5" fmla="*/ 1 h 54"/>
                <a:gd name="T6" fmla="*/ 19 w 90"/>
                <a:gd name="T7" fmla="*/ 8 h 54"/>
                <a:gd name="T8" fmla="*/ 56 w 90"/>
                <a:gd name="T9" fmla="*/ 36 h 54"/>
                <a:gd name="T10" fmla="*/ 75 w 90"/>
                <a:gd name="T11" fmla="*/ 30 h 54"/>
                <a:gd name="T12" fmla="*/ 88 w 90"/>
                <a:gd name="T13" fmla="*/ 34 h 54"/>
                <a:gd name="T14" fmla="*/ 85 w 90"/>
                <a:gd name="T15" fmla="*/ 46 h 54"/>
                <a:gd name="T16" fmla="*/ 56 w 90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54">
                  <a:moveTo>
                    <a:pt x="56" y="54"/>
                  </a:moveTo>
                  <a:cubicBezTo>
                    <a:pt x="31" y="54"/>
                    <a:pt x="8" y="37"/>
                    <a:pt x="1" y="13"/>
                  </a:cubicBezTo>
                  <a:cubicBezTo>
                    <a:pt x="0" y="8"/>
                    <a:pt x="3" y="3"/>
                    <a:pt x="8" y="1"/>
                  </a:cubicBezTo>
                  <a:cubicBezTo>
                    <a:pt x="13" y="0"/>
                    <a:pt x="18" y="3"/>
                    <a:pt x="19" y="8"/>
                  </a:cubicBezTo>
                  <a:cubicBezTo>
                    <a:pt x="24" y="24"/>
                    <a:pt x="39" y="36"/>
                    <a:pt x="56" y="36"/>
                  </a:cubicBezTo>
                  <a:cubicBezTo>
                    <a:pt x="63" y="36"/>
                    <a:pt x="69" y="34"/>
                    <a:pt x="75" y="30"/>
                  </a:cubicBezTo>
                  <a:cubicBezTo>
                    <a:pt x="80" y="28"/>
                    <a:pt x="85" y="29"/>
                    <a:pt x="88" y="34"/>
                  </a:cubicBezTo>
                  <a:cubicBezTo>
                    <a:pt x="90" y="38"/>
                    <a:pt x="89" y="43"/>
                    <a:pt x="85" y="46"/>
                  </a:cubicBezTo>
                  <a:cubicBezTo>
                    <a:pt x="76" y="51"/>
                    <a:pt x="66" y="54"/>
                    <a:pt x="56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4" name="Freeform 1005"/>
            <p:cNvSpPr>
              <a:spLocks/>
            </p:cNvSpPr>
            <p:nvPr/>
          </p:nvSpPr>
          <p:spPr bwMode="auto">
            <a:xfrm>
              <a:off x="36644263" y="-16430625"/>
              <a:ext cx="123825" cy="242888"/>
            </a:xfrm>
            <a:custGeom>
              <a:avLst/>
              <a:gdLst>
                <a:gd name="T0" fmla="*/ 11 w 33"/>
                <a:gd name="T1" fmla="*/ 65 h 65"/>
                <a:gd name="T2" fmla="*/ 2 w 33"/>
                <a:gd name="T3" fmla="*/ 59 h 65"/>
                <a:gd name="T4" fmla="*/ 0 w 33"/>
                <a:gd name="T5" fmla="*/ 43 h 65"/>
                <a:gd name="T6" fmla="*/ 16 w 33"/>
                <a:gd name="T7" fmla="*/ 4 h 65"/>
                <a:gd name="T8" fmla="*/ 29 w 33"/>
                <a:gd name="T9" fmla="*/ 3 h 65"/>
                <a:gd name="T10" fmla="*/ 29 w 33"/>
                <a:gd name="T11" fmla="*/ 16 h 65"/>
                <a:gd name="T12" fmla="*/ 18 w 33"/>
                <a:gd name="T13" fmla="*/ 43 h 65"/>
                <a:gd name="T14" fmla="*/ 20 w 33"/>
                <a:gd name="T15" fmla="*/ 54 h 65"/>
                <a:gd name="T16" fmla="*/ 14 w 33"/>
                <a:gd name="T17" fmla="*/ 65 h 65"/>
                <a:gd name="T18" fmla="*/ 11 w 33"/>
                <a:gd name="T1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65">
                  <a:moveTo>
                    <a:pt x="11" y="65"/>
                  </a:moveTo>
                  <a:cubicBezTo>
                    <a:pt x="7" y="65"/>
                    <a:pt x="3" y="63"/>
                    <a:pt x="2" y="59"/>
                  </a:cubicBezTo>
                  <a:cubicBezTo>
                    <a:pt x="1" y="53"/>
                    <a:pt x="0" y="48"/>
                    <a:pt x="0" y="43"/>
                  </a:cubicBezTo>
                  <a:cubicBezTo>
                    <a:pt x="0" y="28"/>
                    <a:pt x="6" y="14"/>
                    <a:pt x="16" y="4"/>
                  </a:cubicBezTo>
                  <a:cubicBezTo>
                    <a:pt x="20" y="0"/>
                    <a:pt x="25" y="0"/>
                    <a:pt x="29" y="3"/>
                  </a:cubicBezTo>
                  <a:cubicBezTo>
                    <a:pt x="33" y="7"/>
                    <a:pt x="33" y="13"/>
                    <a:pt x="29" y="16"/>
                  </a:cubicBezTo>
                  <a:cubicBezTo>
                    <a:pt x="22" y="24"/>
                    <a:pt x="18" y="33"/>
                    <a:pt x="18" y="43"/>
                  </a:cubicBezTo>
                  <a:cubicBezTo>
                    <a:pt x="18" y="46"/>
                    <a:pt x="19" y="50"/>
                    <a:pt x="20" y="54"/>
                  </a:cubicBezTo>
                  <a:cubicBezTo>
                    <a:pt x="21" y="58"/>
                    <a:pt x="18" y="64"/>
                    <a:pt x="14" y="65"/>
                  </a:cubicBezTo>
                  <a:cubicBezTo>
                    <a:pt x="13" y="65"/>
                    <a:pt x="12" y="65"/>
                    <a:pt x="11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5" name="Freeform 1006"/>
            <p:cNvSpPr>
              <a:spLocks/>
            </p:cNvSpPr>
            <p:nvPr/>
          </p:nvSpPr>
          <p:spPr bwMode="auto">
            <a:xfrm>
              <a:off x="36693475" y="-16483013"/>
              <a:ext cx="377825" cy="231775"/>
            </a:xfrm>
            <a:custGeom>
              <a:avLst/>
              <a:gdLst>
                <a:gd name="T0" fmla="*/ 91 w 101"/>
                <a:gd name="T1" fmla="*/ 62 h 62"/>
                <a:gd name="T2" fmla="*/ 82 w 101"/>
                <a:gd name="T3" fmla="*/ 54 h 62"/>
                <a:gd name="T4" fmla="*/ 44 w 101"/>
                <a:gd name="T5" fmla="*/ 19 h 62"/>
                <a:gd name="T6" fmla="*/ 16 w 101"/>
                <a:gd name="T7" fmla="*/ 30 h 62"/>
                <a:gd name="T8" fmla="*/ 3 w 101"/>
                <a:gd name="T9" fmla="*/ 31 h 62"/>
                <a:gd name="T10" fmla="*/ 3 w 101"/>
                <a:gd name="T11" fmla="*/ 18 h 62"/>
                <a:gd name="T12" fmla="*/ 44 w 101"/>
                <a:gd name="T13" fmla="*/ 0 h 62"/>
                <a:gd name="T14" fmla="*/ 100 w 101"/>
                <a:gd name="T15" fmla="*/ 52 h 62"/>
                <a:gd name="T16" fmla="*/ 92 w 101"/>
                <a:gd name="T17" fmla="*/ 62 h 62"/>
                <a:gd name="T18" fmla="*/ 91 w 101"/>
                <a:gd name="T1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62">
                  <a:moveTo>
                    <a:pt x="91" y="62"/>
                  </a:moveTo>
                  <a:cubicBezTo>
                    <a:pt x="86" y="62"/>
                    <a:pt x="83" y="58"/>
                    <a:pt x="82" y="54"/>
                  </a:cubicBezTo>
                  <a:cubicBezTo>
                    <a:pt x="80" y="34"/>
                    <a:pt x="64" y="19"/>
                    <a:pt x="44" y="19"/>
                  </a:cubicBezTo>
                  <a:cubicBezTo>
                    <a:pt x="33" y="19"/>
                    <a:pt x="24" y="23"/>
                    <a:pt x="16" y="30"/>
                  </a:cubicBezTo>
                  <a:cubicBezTo>
                    <a:pt x="13" y="34"/>
                    <a:pt x="7" y="34"/>
                    <a:pt x="3" y="31"/>
                  </a:cubicBezTo>
                  <a:cubicBezTo>
                    <a:pt x="0" y="27"/>
                    <a:pt x="0" y="21"/>
                    <a:pt x="3" y="18"/>
                  </a:cubicBezTo>
                  <a:cubicBezTo>
                    <a:pt x="14" y="6"/>
                    <a:pt x="28" y="0"/>
                    <a:pt x="44" y="0"/>
                  </a:cubicBezTo>
                  <a:cubicBezTo>
                    <a:pt x="73" y="0"/>
                    <a:pt x="98" y="23"/>
                    <a:pt x="100" y="52"/>
                  </a:cubicBezTo>
                  <a:cubicBezTo>
                    <a:pt x="101" y="57"/>
                    <a:pt x="97" y="62"/>
                    <a:pt x="92" y="62"/>
                  </a:cubicBezTo>
                  <a:cubicBezTo>
                    <a:pt x="92" y="62"/>
                    <a:pt x="91" y="62"/>
                    <a:pt x="91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6" name="Freeform 1007"/>
            <p:cNvSpPr>
              <a:spLocks/>
            </p:cNvSpPr>
            <p:nvPr/>
          </p:nvSpPr>
          <p:spPr bwMode="auto">
            <a:xfrm>
              <a:off x="36910963" y="-16322675"/>
              <a:ext cx="160338" cy="239713"/>
            </a:xfrm>
            <a:custGeom>
              <a:avLst/>
              <a:gdLst>
                <a:gd name="T0" fmla="*/ 10 w 43"/>
                <a:gd name="T1" fmla="*/ 64 h 64"/>
                <a:gd name="T2" fmla="*/ 2 w 43"/>
                <a:gd name="T3" fmla="*/ 60 h 64"/>
                <a:gd name="T4" fmla="*/ 5 w 43"/>
                <a:gd name="T5" fmla="*/ 47 h 64"/>
                <a:gd name="T6" fmla="*/ 24 w 43"/>
                <a:gd name="T7" fmla="*/ 14 h 64"/>
                <a:gd name="T8" fmla="*/ 24 w 43"/>
                <a:gd name="T9" fmla="*/ 13 h 64"/>
                <a:gd name="T10" fmla="*/ 24 w 43"/>
                <a:gd name="T11" fmla="*/ 11 h 64"/>
                <a:gd name="T12" fmla="*/ 32 w 43"/>
                <a:gd name="T13" fmla="*/ 1 h 64"/>
                <a:gd name="T14" fmla="*/ 42 w 43"/>
                <a:gd name="T15" fmla="*/ 9 h 64"/>
                <a:gd name="T16" fmla="*/ 42 w 43"/>
                <a:gd name="T17" fmla="*/ 10 h 64"/>
                <a:gd name="T18" fmla="*/ 43 w 43"/>
                <a:gd name="T19" fmla="*/ 14 h 64"/>
                <a:gd name="T20" fmla="*/ 15 w 43"/>
                <a:gd name="T21" fmla="*/ 63 h 64"/>
                <a:gd name="T22" fmla="*/ 10 w 43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64">
                  <a:moveTo>
                    <a:pt x="10" y="64"/>
                  </a:moveTo>
                  <a:cubicBezTo>
                    <a:pt x="7" y="64"/>
                    <a:pt x="4" y="63"/>
                    <a:pt x="2" y="60"/>
                  </a:cubicBezTo>
                  <a:cubicBezTo>
                    <a:pt x="0" y="55"/>
                    <a:pt x="1" y="50"/>
                    <a:pt x="5" y="47"/>
                  </a:cubicBezTo>
                  <a:cubicBezTo>
                    <a:pt x="17" y="40"/>
                    <a:pt x="24" y="28"/>
                    <a:pt x="24" y="14"/>
                  </a:cubicBezTo>
                  <a:cubicBezTo>
                    <a:pt x="24" y="14"/>
                    <a:pt x="24" y="13"/>
                    <a:pt x="24" y="13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6"/>
                    <a:pt x="27" y="1"/>
                    <a:pt x="32" y="1"/>
                  </a:cubicBezTo>
                  <a:cubicBezTo>
                    <a:pt x="37" y="0"/>
                    <a:pt x="42" y="4"/>
                    <a:pt x="42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3" y="11"/>
                    <a:pt x="43" y="13"/>
                    <a:pt x="43" y="14"/>
                  </a:cubicBezTo>
                  <a:cubicBezTo>
                    <a:pt x="43" y="34"/>
                    <a:pt x="32" y="53"/>
                    <a:pt x="15" y="63"/>
                  </a:cubicBezTo>
                  <a:cubicBezTo>
                    <a:pt x="13" y="64"/>
                    <a:pt x="12" y="64"/>
                    <a:pt x="10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7" name="Freeform 1008"/>
            <p:cNvSpPr>
              <a:spLocks/>
            </p:cNvSpPr>
            <p:nvPr/>
          </p:nvSpPr>
          <p:spPr bwMode="auto">
            <a:xfrm>
              <a:off x="35801300" y="-16059150"/>
              <a:ext cx="220663" cy="355600"/>
            </a:xfrm>
            <a:custGeom>
              <a:avLst/>
              <a:gdLst>
                <a:gd name="T0" fmla="*/ 19 w 59"/>
                <a:gd name="T1" fmla="*/ 95 h 95"/>
                <a:gd name="T2" fmla="*/ 12 w 59"/>
                <a:gd name="T3" fmla="*/ 91 h 95"/>
                <a:gd name="T4" fmla="*/ 0 w 59"/>
                <a:gd name="T5" fmla="*/ 57 h 95"/>
                <a:gd name="T6" fmla="*/ 48 w 59"/>
                <a:gd name="T7" fmla="*/ 1 h 95"/>
                <a:gd name="T8" fmla="*/ 58 w 59"/>
                <a:gd name="T9" fmla="*/ 8 h 95"/>
                <a:gd name="T10" fmla="*/ 51 w 59"/>
                <a:gd name="T11" fmla="*/ 19 h 95"/>
                <a:gd name="T12" fmla="*/ 18 w 59"/>
                <a:gd name="T13" fmla="*/ 57 h 95"/>
                <a:gd name="T14" fmla="*/ 26 w 59"/>
                <a:gd name="T15" fmla="*/ 80 h 95"/>
                <a:gd name="T16" fmla="*/ 24 w 59"/>
                <a:gd name="T17" fmla="*/ 93 h 95"/>
                <a:gd name="T18" fmla="*/ 19 w 59"/>
                <a:gd name="T1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95">
                  <a:moveTo>
                    <a:pt x="19" y="95"/>
                  </a:moveTo>
                  <a:cubicBezTo>
                    <a:pt x="16" y="95"/>
                    <a:pt x="13" y="94"/>
                    <a:pt x="12" y="91"/>
                  </a:cubicBezTo>
                  <a:cubicBezTo>
                    <a:pt x="4" y="81"/>
                    <a:pt x="0" y="69"/>
                    <a:pt x="0" y="57"/>
                  </a:cubicBezTo>
                  <a:cubicBezTo>
                    <a:pt x="0" y="29"/>
                    <a:pt x="20" y="5"/>
                    <a:pt x="48" y="1"/>
                  </a:cubicBezTo>
                  <a:cubicBezTo>
                    <a:pt x="53" y="0"/>
                    <a:pt x="57" y="3"/>
                    <a:pt x="58" y="8"/>
                  </a:cubicBezTo>
                  <a:cubicBezTo>
                    <a:pt x="59" y="13"/>
                    <a:pt x="56" y="18"/>
                    <a:pt x="51" y="19"/>
                  </a:cubicBezTo>
                  <a:cubicBezTo>
                    <a:pt x="32" y="22"/>
                    <a:pt x="18" y="38"/>
                    <a:pt x="18" y="57"/>
                  </a:cubicBezTo>
                  <a:cubicBezTo>
                    <a:pt x="18" y="65"/>
                    <a:pt x="21" y="73"/>
                    <a:pt x="26" y="80"/>
                  </a:cubicBezTo>
                  <a:cubicBezTo>
                    <a:pt x="29" y="84"/>
                    <a:pt x="28" y="90"/>
                    <a:pt x="24" y="93"/>
                  </a:cubicBezTo>
                  <a:cubicBezTo>
                    <a:pt x="23" y="94"/>
                    <a:pt x="21" y="95"/>
                    <a:pt x="19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8" name="Freeform 1009"/>
            <p:cNvSpPr>
              <a:spLocks/>
            </p:cNvSpPr>
            <p:nvPr/>
          </p:nvSpPr>
          <p:spPr bwMode="auto">
            <a:xfrm>
              <a:off x="35947350" y="-16059150"/>
              <a:ext cx="236538" cy="127000"/>
            </a:xfrm>
            <a:custGeom>
              <a:avLst/>
              <a:gdLst>
                <a:gd name="T0" fmla="*/ 53 w 63"/>
                <a:gd name="T1" fmla="*/ 34 h 34"/>
                <a:gd name="T2" fmla="*/ 46 w 63"/>
                <a:gd name="T3" fmla="*/ 31 h 34"/>
                <a:gd name="T4" fmla="*/ 12 w 63"/>
                <a:gd name="T5" fmla="*/ 19 h 34"/>
                <a:gd name="T6" fmla="*/ 1 w 63"/>
                <a:gd name="T7" fmla="*/ 11 h 34"/>
                <a:gd name="T8" fmla="*/ 9 w 63"/>
                <a:gd name="T9" fmla="*/ 1 h 34"/>
                <a:gd name="T10" fmla="*/ 18 w 63"/>
                <a:gd name="T11" fmla="*/ 0 h 34"/>
                <a:gd name="T12" fmla="*/ 60 w 63"/>
                <a:gd name="T13" fmla="*/ 19 h 34"/>
                <a:gd name="T14" fmla="*/ 59 w 63"/>
                <a:gd name="T15" fmla="*/ 32 h 34"/>
                <a:gd name="T16" fmla="*/ 53 w 63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4">
                  <a:moveTo>
                    <a:pt x="53" y="34"/>
                  </a:moveTo>
                  <a:cubicBezTo>
                    <a:pt x="50" y="34"/>
                    <a:pt x="48" y="33"/>
                    <a:pt x="46" y="31"/>
                  </a:cubicBezTo>
                  <a:cubicBezTo>
                    <a:pt x="37" y="21"/>
                    <a:pt x="24" y="17"/>
                    <a:pt x="12" y="19"/>
                  </a:cubicBezTo>
                  <a:cubicBezTo>
                    <a:pt x="7" y="20"/>
                    <a:pt x="2" y="16"/>
                    <a:pt x="1" y="11"/>
                  </a:cubicBezTo>
                  <a:cubicBezTo>
                    <a:pt x="0" y="6"/>
                    <a:pt x="4" y="2"/>
                    <a:pt x="9" y="1"/>
                  </a:cubicBezTo>
                  <a:cubicBezTo>
                    <a:pt x="12" y="0"/>
                    <a:pt x="14" y="0"/>
                    <a:pt x="18" y="0"/>
                  </a:cubicBezTo>
                  <a:cubicBezTo>
                    <a:pt x="33" y="0"/>
                    <a:pt x="49" y="7"/>
                    <a:pt x="60" y="19"/>
                  </a:cubicBezTo>
                  <a:cubicBezTo>
                    <a:pt x="63" y="22"/>
                    <a:pt x="63" y="28"/>
                    <a:pt x="59" y="32"/>
                  </a:cubicBezTo>
                  <a:cubicBezTo>
                    <a:pt x="57" y="33"/>
                    <a:pt x="55" y="34"/>
                    <a:pt x="5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9" name="Freeform 1010"/>
            <p:cNvSpPr>
              <a:spLocks/>
            </p:cNvSpPr>
            <p:nvPr/>
          </p:nvSpPr>
          <p:spPr bwMode="auto">
            <a:xfrm>
              <a:off x="36071175" y="-16003588"/>
              <a:ext cx="157163" cy="341313"/>
            </a:xfrm>
            <a:custGeom>
              <a:avLst/>
              <a:gdLst>
                <a:gd name="T0" fmla="*/ 10 w 42"/>
                <a:gd name="T1" fmla="*/ 91 h 91"/>
                <a:gd name="T2" fmla="*/ 2 w 42"/>
                <a:gd name="T3" fmla="*/ 87 h 91"/>
                <a:gd name="T4" fmla="*/ 5 w 42"/>
                <a:gd name="T5" fmla="*/ 74 h 91"/>
                <a:gd name="T6" fmla="*/ 23 w 42"/>
                <a:gd name="T7" fmla="*/ 42 h 91"/>
                <a:gd name="T8" fmla="*/ 13 w 42"/>
                <a:gd name="T9" fmla="*/ 16 h 91"/>
                <a:gd name="T10" fmla="*/ 14 w 42"/>
                <a:gd name="T11" fmla="*/ 3 h 91"/>
                <a:gd name="T12" fmla="*/ 27 w 42"/>
                <a:gd name="T13" fmla="*/ 4 h 91"/>
                <a:gd name="T14" fmla="*/ 42 w 42"/>
                <a:gd name="T15" fmla="*/ 42 h 91"/>
                <a:gd name="T16" fmla="*/ 15 w 42"/>
                <a:gd name="T17" fmla="*/ 90 h 91"/>
                <a:gd name="T18" fmla="*/ 10 w 42"/>
                <a:gd name="T1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91">
                  <a:moveTo>
                    <a:pt x="10" y="91"/>
                  </a:moveTo>
                  <a:cubicBezTo>
                    <a:pt x="7" y="91"/>
                    <a:pt x="4" y="90"/>
                    <a:pt x="2" y="87"/>
                  </a:cubicBezTo>
                  <a:cubicBezTo>
                    <a:pt x="0" y="83"/>
                    <a:pt x="1" y="77"/>
                    <a:pt x="5" y="74"/>
                  </a:cubicBezTo>
                  <a:cubicBezTo>
                    <a:pt x="16" y="67"/>
                    <a:pt x="23" y="55"/>
                    <a:pt x="23" y="42"/>
                  </a:cubicBezTo>
                  <a:cubicBezTo>
                    <a:pt x="23" y="32"/>
                    <a:pt x="20" y="23"/>
                    <a:pt x="13" y="16"/>
                  </a:cubicBezTo>
                  <a:cubicBezTo>
                    <a:pt x="10" y="12"/>
                    <a:pt x="10" y="6"/>
                    <a:pt x="14" y="3"/>
                  </a:cubicBezTo>
                  <a:cubicBezTo>
                    <a:pt x="17" y="0"/>
                    <a:pt x="23" y="0"/>
                    <a:pt x="27" y="4"/>
                  </a:cubicBezTo>
                  <a:cubicBezTo>
                    <a:pt x="36" y="14"/>
                    <a:pt x="42" y="28"/>
                    <a:pt x="42" y="42"/>
                  </a:cubicBezTo>
                  <a:cubicBezTo>
                    <a:pt x="42" y="61"/>
                    <a:pt x="32" y="79"/>
                    <a:pt x="15" y="90"/>
                  </a:cubicBezTo>
                  <a:cubicBezTo>
                    <a:pt x="13" y="91"/>
                    <a:pt x="12" y="91"/>
                    <a:pt x="1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0" name="Freeform 1011"/>
            <p:cNvSpPr>
              <a:spLocks/>
            </p:cNvSpPr>
            <p:nvPr/>
          </p:nvSpPr>
          <p:spPr bwMode="auto">
            <a:xfrm>
              <a:off x="35829875" y="-15778163"/>
              <a:ext cx="315913" cy="146050"/>
            </a:xfrm>
            <a:custGeom>
              <a:avLst/>
              <a:gdLst>
                <a:gd name="T0" fmla="*/ 49 w 84"/>
                <a:gd name="T1" fmla="*/ 39 h 39"/>
                <a:gd name="T2" fmla="*/ 4 w 84"/>
                <a:gd name="T3" fmla="*/ 16 h 39"/>
                <a:gd name="T4" fmla="*/ 5 w 84"/>
                <a:gd name="T5" fmla="*/ 3 h 39"/>
                <a:gd name="T6" fmla="*/ 18 w 84"/>
                <a:gd name="T7" fmla="*/ 5 h 39"/>
                <a:gd name="T8" fmla="*/ 49 w 84"/>
                <a:gd name="T9" fmla="*/ 20 h 39"/>
                <a:gd name="T10" fmla="*/ 69 w 84"/>
                <a:gd name="T11" fmla="*/ 14 h 39"/>
                <a:gd name="T12" fmla="*/ 82 w 84"/>
                <a:gd name="T13" fmla="*/ 17 h 39"/>
                <a:gd name="T14" fmla="*/ 79 w 84"/>
                <a:gd name="T15" fmla="*/ 30 h 39"/>
                <a:gd name="T16" fmla="*/ 49 w 84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39">
                  <a:moveTo>
                    <a:pt x="49" y="39"/>
                  </a:moveTo>
                  <a:cubicBezTo>
                    <a:pt x="31" y="39"/>
                    <a:pt x="14" y="30"/>
                    <a:pt x="4" y="16"/>
                  </a:cubicBezTo>
                  <a:cubicBezTo>
                    <a:pt x="0" y="12"/>
                    <a:pt x="1" y="6"/>
                    <a:pt x="5" y="3"/>
                  </a:cubicBezTo>
                  <a:cubicBezTo>
                    <a:pt x="9" y="0"/>
                    <a:pt x="15" y="1"/>
                    <a:pt x="18" y="5"/>
                  </a:cubicBezTo>
                  <a:cubicBezTo>
                    <a:pt x="26" y="15"/>
                    <a:pt x="37" y="20"/>
                    <a:pt x="49" y="20"/>
                  </a:cubicBezTo>
                  <a:cubicBezTo>
                    <a:pt x="56" y="20"/>
                    <a:pt x="63" y="18"/>
                    <a:pt x="69" y="14"/>
                  </a:cubicBezTo>
                  <a:cubicBezTo>
                    <a:pt x="73" y="12"/>
                    <a:pt x="79" y="13"/>
                    <a:pt x="82" y="17"/>
                  </a:cubicBezTo>
                  <a:cubicBezTo>
                    <a:pt x="84" y="22"/>
                    <a:pt x="83" y="27"/>
                    <a:pt x="79" y="30"/>
                  </a:cubicBezTo>
                  <a:cubicBezTo>
                    <a:pt x="70" y="36"/>
                    <a:pt x="59" y="39"/>
                    <a:pt x="49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1" name="Freeform 1012"/>
            <p:cNvSpPr>
              <a:spLocks/>
            </p:cNvSpPr>
            <p:nvPr/>
          </p:nvSpPr>
          <p:spPr bwMode="auto">
            <a:xfrm>
              <a:off x="35688588" y="-17024350"/>
              <a:ext cx="261938" cy="247650"/>
            </a:xfrm>
            <a:custGeom>
              <a:avLst/>
              <a:gdLst>
                <a:gd name="T0" fmla="*/ 57 w 70"/>
                <a:gd name="T1" fmla="*/ 66 h 66"/>
                <a:gd name="T2" fmla="*/ 0 w 70"/>
                <a:gd name="T3" fmla="*/ 9 h 66"/>
                <a:gd name="T4" fmla="*/ 10 w 70"/>
                <a:gd name="T5" fmla="*/ 0 h 66"/>
                <a:gd name="T6" fmla="*/ 19 w 70"/>
                <a:gd name="T7" fmla="*/ 9 h 66"/>
                <a:gd name="T8" fmla="*/ 57 w 70"/>
                <a:gd name="T9" fmla="*/ 47 h 66"/>
                <a:gd name="T10" fmla="*/ 60 w 70"/>
                <a:gd name="T11" fmla="*/ 47 h 66"/>
                <a:gd name="T12" fmla="*/ 70 w 70"/>
                <a:gd name="T13" fmla="*/ 56 h 66"/>
                <a:gd name="T14" fmla="*/ 61 w 70"/>
                <a:gd name="T15" fmla="*/ 65 h 66"/>
                <a:gd name="T16" fmla="*/ 60 w 70"/>
                <a:gd name="T17" fmla="*/ 65 h 66"/>
                <a:gd name="T18" fmla="*/ 57 w 70"/>
                <a:gd name="T1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6">
                  <a:moveTo>
                    <a:pt x="57" y="66"/>
                  </a:moveTo>
                  <a:cubicBezTo>
                    <a:pt x="26" y="66"/>
                    <a:pt x="0" y="40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30"/>
                    <a:pt x="36" y="47"/>
                    <a:pt x="57" y="47"/>
                  </a:cubicBezTo>
                  <a:cubicBezTo>
                    <a:pt x="58" y="47"/>
                    <a:pt x="59" y="47"/>
                    <a:pt x="60" y="47"/>
                  </a:cubicBezTo>
                  <a:cubicBezTo>
                    <a:pt x="65" y="47"/>
                    <a:pt x="69" y="50"/>
                    <a:pt x="70" y="56"/>
                  </a:cubicBezTo>
                  <a:cubicBezTo>
                    <a:pt x="70" y="61"/>
                    <a:pt x="66" y="65"/>
                    <a:pt x="61" y="65"/>
                  </a:cubicBezTo>
                  <a:cubicBezTo>
                    <a:pt x="60" y="65"/>
                    <a:pt x="60" y="65"/>
                    <a:pt x="60" y="65"/>
                  </a:cubicBezTo>
                  <a:cubicBezTo>
                    <a:pt x="59" y="65"/>
                    <a:pt x="58" y="66"/>
                    <a:pt x="57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2" name="Freeform 1013"/>
            <p:cNvSpPr>
              <a:spLocks/>
            </p:cNvSpPr>
            <p:nvPr/>
          </p:nvSpPr>
          <p:spPr bwMode="auto">
            <a:xfrm>
              <a:off x="35879088" y="-16919575"/>
              <a:ext cx="203200" cy="139700"/>
            </a:xfrm>
            <a:custGeom>
              <a:avLst/>
              <a:gdLst>
                <a:gd name="T0" fmla="*/ 9 w 54"/>
                <a:gd name="T1" fmla="*/ 37 h 37"/>
                <a:gd name="T2" fmla="*/ 0 w 54"/>
                <a:gd name="T3" fmla="*/ 29 h 37"/>
                <a:gd name="T4" fmla="*/ 9 w 54"/>
                <a:gd name="T5" fmla="*/ 19 h 37"/>
                <a:gd name="T6" fmla="*/ 36 w 54"/>
                <a:gd name="T7" fmla="*/ 5 h 37"/>
                <a:gd name="T8" fmla="*/ 49 w 54"/>
                <a:gd name="T9" fmla="*/ 3 h 37"/>
                <a:gd name="T10" fmla="*/ 51 w 54"/>
                <a:gd name="T11" fmla="*/ 16 h 37"/>
                <a:gd name="T12" fmla="*/ 10 w 54"/>
                <a:gd name="T13" fmla="*/ 37 h 37"/>
                <a:gd name="T14" fmla="*/ 9 w 54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37">
                  <a:moveTo>
                    <a:pt x="9" y="37"/>
                  </a:moveTo>
                  <a:cubicBezTo>
                    <a:pt x="5" y="37"/>
                    <a:pt x="1" y="34"/>
                    <a:pt x="0" y="29"/>
                  </a:cubicBezTo>
                  <a:cubicBezTo>
                    <a:pt x="0" y="24"/>
                    <a:pt x="4" y="19"/>
                    <a:pt x="9" y="19"/>
                  </a:cubicBezTo>
                  <a:cubicBezTo>
                    <a:pt x="20" y="18"/>
                    <a:pt x="29" y="13"/>
                    <a:pt x="36" y="5"/>
                  </a:cubicBezTo>
                  <a:cubicBezTo>
                    <a:pt x="39" y="1"/>
                    <a:pt x="45" y="0"/>
                    <a:pt x="49" y="3"/>
                  </a:cubicBezTo>
                  <a:cubicBezTo>
                    <a:pt x="53" y="6"/>
                    <a:pt x="54" y="12"/>
                    <a:pt x="51" y="16"/>
                  </a:cubicBezTo>
                  <a:cubicBezTo>
                    <a:pt x="41" y="28"/>
                    <a:pt x="26" y="36"/>
                    <a:pt x="10" y="37"/>
                  </a:cubicBezTo>
                  <a:cubicBezTo>
                    <a:pt x="10" y="37"/>
                    <a:pt x="10" y="37"/>
                    <a:pt x="9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3" name="Freeform 1014"/>
            <p:cNvSpPr>
              <a:spLocks/>
            </p:cNvSpPr>
            <p:nvPr/>
          </p:nvSpPr>
          <p:spPr bwMode="auto">
            <a:xfrm>
              <a:off x="35688588" y="-17203738"/>
              <a:ext cx="330200" cy="247650"/>
            </a:xfrm>
            <a:custGeom>
              <a:avLst/>
              <a:gdLst>
                <a:gd name="T0" fmla="*/ 10 w 88"/>
                <a:gd name="T1" fmla="*/ 66 h 66"/>
                <a:gd name="T2" fmla="*/ 10 w 88"/>
                <a:gd name="T3" fmla="*/ 66 h 66"/>
                <a:gd name="T4" fmla="*/ 0 w 88"/>
                <a:gd name="T5" fmla="*/ 57 h 66"/>
                <a:gd name="T6" fmla="*/ 57 w 88"/>
                <a:gd name="T7" fmla="*/ 0 h 66"/>
                <a:gd name="T8" fmla="*/ 81 w 88"/>
                <a:gd name="T9" fmla="*/ 5 h 66"/>
                <a:gd name="T10" fmla="*/ 85 w 88"/>
                <a:gd name="T11" fmla="*/ 17 h 66"/>
                <a:gd name="T12" fmla="*/ 73 w 88"/>
                <a:gd name="T13" fmla="*/ 22 h 66"/>
                <a:gd name="T14" fmla="*/ 57 w 88"/>
                <a:gd name="T15" fmla="*/ 18 h 66"/>
                <a:gd name="T16" fmla="*/ 19 w 88"/>
                <a:gd name="T17" fmla="*/ 57 h 66"/>
                <a:gd name="T18" fmla="*/ 10 w 88"/>
                <a:gd name="T1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66">
                  <a:moveTo>
                    <a:pt x="10" y="66"/>
                  </a:moveTo>
                  <a:cubicBezTo>
                    <a:pt x="10" y="66"/>
                    <a:pt x="10" y="66"/>
                    <a:pt x="10" y="66"/>
                  </a:cubicBezTo>
                  <a:cubicBezTo>
                    <a:pt x="4" y="66"/>
                    <a:pt x="0" y="62"/>
                    <a:pt x="0" y="57"/>
                  </a:cubicBezTo>
                  <a:cubicBezTo>
                    <a:pt x="0" y="25"/>
                    <a:pt x="26" y="0"/>
                    <a:pt x="57" y="0"/>
                  </a:cubicBezTo>
                  <a:cubicBezTo>
                    <a:pt x="65" y="0"/>
                    <a:pt x="73" y="2"/>
                    <a:pt x="81" y="5"/>
                  </a:cubicBezTo>
                  <a:cubicBezTo>
                    <a:pt x="85" y="7"/>
                    <a:pt x="88" y="13"/>
                    <a:pt x="85" y="17"/>
                  </a:cubicBezTo>
                  <a:cubicBezTo>
                    <a:pt x="83" y="22"/>
                    <a:pt x="78" y="24"/>
                    <a:pt x="73" y="22"/>
                  </a:cubicBezTo>
                  <a:cubicBezTo>
                    <a:pt x="68" y="19"/>
                    <a:pt x="63" y="18"/>
                    <a:pt x="57" y="18"/>
                  </a:cubicBezTo>
                  <a:cubicBezTo>
                    <a:pt x="36" y="18"/>
                    <a:pt x="19" y="35"/>
                    <a:pt x="19" y="57"/>
                  </a:cubicBezTo>
                  <a:cubicBezTo>
                    <a:pt x="19" y="62"/>
                    <a:pt x="15" y="66"/>
                    <a:pt x="1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4" name="Freeform 1015"/>
            <p:cNvSpPr>
              <a:spLocks/>
            </p:cNvSpPr>
            <p:nvPr/>
          </p:nvSpPr>
          <p:spPr bwMode="auto">
            <a:xfrm>
              <a:off x="35939413" y="-17192625"/>
              <a:ext cx="176213" cy="344488"/>
            </a:xfrm>
            <a:custGeom>
              <a:avLst/>
              <a:gdLst>
                <a:gd name="T0" fmla="*/ 27 w 47"/>
                <a:gd name="T1" fmla="*/ 92 h 92"/>
                <a:gd name="T2" fmla="*/ 22 w 47"/>
                <a:gd name="T3" fmla="*/ 90 h 92"/>
                <a:gd name="T4" fmla="*/ 20 w 47"/>
                <a:gd name="T5" fmla="*/ 78 h 92"/>
                <a:gd name="T6" fmla="*/ 29 w 47"/>
                <a:gd name="T7" fmla="*/ 54 h 92"/>
                <a:gd name="T8" fmla="*/ 6 w 47"/>
                <a:gd name="T9" fmla="*/ 19 h 92"/>
                <a:gd name="T10" fmla="*/ 2 w 47"/>
                <a:gd name="T11" fmla="*/ 7 h 92"/>
                <a:gd name="T12" fmla="*/ 14 w 47"/>
                <a:gd name="T13" fmla="*/ 2 h 92"/>
                <a:gd name="T14" fmla="*/ 47 w 47"/>
                <a:gd name="T15" fmla="*/ 54 h 92"/>
                <a:gd name="T16" fmla="*/ 35 w 47"/>
                <a:gd name="T17" fmla="*/ 89 h 92"/>
                <a:gd name="T18" fmla="*/ 27 w 47"/>
                <a:gd name="T1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92">
                  <a:moveTo>
                    <a:pt x="27" y="92"/>
                  </a:moveTo>
                  <a:cubicBezTo>
                    <a:pt x="25" y="92"/>
                    <a:pt x="23" y="92"/>
                    <a:pt x="22" y="90"/>
                  </a:cubicBezTo>
                  <a:cubicBezTo>
                    <a:pt x="18" y="87"/>
                    <a:pt x="17" y="82"/>
                    <a:pt x="20" y="78"/>
                  </a:cubicBezTo>
                  <a:cubicBezTo>
                    <a:pt x="26" y="71"/>
                    <a:pt x="29" y="62"/>
                    <a:pt x="29" y="54"/>
                  </a:cubicBezTo>
                  <a:cubicBezTo>
                    <a:pt x="29" y="39"/>
                    <a:pt x="20" y="25"/>
                    <a:pt x="6" y="19"/>
                  </a:cubicBezTo>
                  <a:cubicBezTo>
                    <a:pt x="2" y="17"/>
                    <a:pt x="0" y="11"/>
                    <a:pt x="2" y="7"/>
                  </a:cubicBezTo>
                  <a:cubicBezTo>
                    <a:pt x="4" y="2"/>
                    <a:pt x="9" y="0"/>
                    <a:pt x="14" y="2"/>
                  </a:cubicBezTo>
                  <a:cubicBezTo>
                    <a:pt x="34" y="11"/>
                    <a:pt x="47" y="32"/>
                    <a:pt x="47" y="54"/>
                  </a:cubicBezTo>
                  <a:cubicBezTo>
                    <a:pt x="47" y="66"/>
                    <a:pt x="43" y="79"/>
                    <a:pt x="35" y="89"/>
                  </a:cubicBezTo>
                  <a:cubicBezTo>
                    <a:pt x="33" y="91"/>
                    <a:pt x="30" y="92"/>
                    <a:pt x="27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5" name="Freeform 1016"/>
            <p:cNvSpPr>
              <a:spLocks/>
            </p:cNvSpPr>
            <p:nvPr/>
          </p:nvSpPr>
          <p:spPr bwMode="auto">
            <a:xfrm>
              <a:off x="36225163" y="-17465675"/>
              <a:ext cx="1938338" cy="493713"/>
            </a:xfrm>
            <a:custGeom>
              <a:avLst/>
              <a:gdLst>
                <a:gd name="T0" fmla="*/ 340 w 517"/>
                <a:gd name="T1" fmla="*/ 124 h 132"/>
                <a:gd name="T2" fmla="*/ 6 w 517"/>
                <a:gd name="T3" fmla="*/ 18 h 132"/>
                <a:gd name="T4" fmla="*/ 3 w 517"/>
                <a:gd name="T5" fmla="*/ 5 h 132"/>
                <a:gd name="T6" fmla="*/ 16 w 517"/>
                <a:gd name="T7" fmla="*/ 3 h 132"/>
                <a:gd name="T8" fmla="*/ 504 w 517"/>
                <a:gd name="T9" fmla="*/ 81 h 132"/>
                <a:gd name="T10" fmla="*/ 516 w 517"/>
                <a:gd name="T11" fmla="*/ 87 h 132"/>
                <a:gd name="T12" fmla="*/ 509 w 517"/>
                <a:gd name="T13" fmla="*/ 98 h 132"/>
                <a:gd name="T14" fmla="*/ 340 w 517"/>
                <a:gd name="T15" fmla="*/ 1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7" h="132">
                  <a:moveTo>
                    <a:pt x="340" y="124"/>
                  </a:moveTo>
                  <a:cubicBezTo>
                    <a:pt x="222" y="124"/>
                    <a:pt x="104" y="87"/>
                    <a:pt x="6" y="18"/>
                  </a:cubicBezTo>
                  <a:cubicBezTo>
                    <a:pt x="1" y="15"/>
                    <a:pt x="0" y="9"/>
                    <a:pt x="3" y="5"/>
                  </a:cubicBezTo>
                  <a:cubicBezTo>
                    <a:pt x="6" y="1"/>
                    <a:pt x="12" y="0"/>
                    <a:pt x="16" y="3"/>
                  </a:cubicBezTo>
                  <a:cubicBezTo>
                    <a:pt x="156" y="102"/>
                    <a:pt x="339" y="132"/>
                    <a:pt x="504" y="81"/>
                  </a:cubicBezTo>
                  <a:cubicBezTo>
                    <a:pt x="509" y="79"/>
                    <a:pt x="514" y="82"/>
                    <a:pt x="516" y="87"/>
                  </a:cubicBezTo>
                  <a:cubicBezTo>
                    <a:pt x="517" y="92"/>
                    <a:pt x="514" y="97"/>
                    <a:pt x="509" y="98"/>
                  </a:cubicBezTo>
                  <a:cubicBezTo>
                    <a:pt x="454" y="115"/>
                    <a:pt x="397" y="124"/>
                    <a:pt x="340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6" name="Freeform 1017"/>
            <p:cNvSpPr>
              <a:spLocks/>
            </p:cNvSpPr>
            <p:nvPr/>
          </p:nvSpPr>
          <p:spPr bwMode="auto">
            <a:xfrm>
              <a:off x="35482213" y="-18400713"/>
              <a:ext cx="550863" cy="776288"/>
            </a:xfrm>
            <a:custGeom>
              <a:avLst/>
              <a:gdLst>
                <a:gd name="T0" fmla="*/ 137 w 147"/>
                <a:gd name="T1" fmla="*/ 207 h 207"/>
                <a:gd name="T2" fmla="*/ 130 w 147"/>
                <a:gd name="T3" fmla="*/ 205 h 207"/>
                <a:gd name="T4" fmla="*/ 2 w 147"/>
                <a:gd name="T5" fmla="*/ 14 h 207"/>
                <a:gd name="T6" fmla="*/ 7 w 147"/>
                <a:gd name="T7" fmla="*/ 2 h 207"/>
                <a:gd name="T8" fmla="*/ 19 w 147"/>
                <a:gd name="T9" fmla="*/ 7 h 207"/>
                <a:gd name="T10" fmla="*/ 143 w 147"/>
                <a:gd name="T11" fmla="*/ 192 h 207"/>
                <a:gd name="T12" fmla="*/ 143 w 147"/>
                <a:gd name="T13" fmla="*/ 205 h 207"/>
                <a:gd name="T14" fmla="*/ 137 w 147"/>
                <a:gd name="T15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207">
                  <a:moveTo>
                    <a:pt x="137" y="207"/>
                  </a:moveTo>
                  <a:cubicBezTo>
                    <a:pt x="135" y="207"/>
                    <a:pt x="132" y="207"/>
                    <a:pt x="130" y="205"/>
                  </a:cubicBezTo>
                  <a:cubicBezTo>
                    <a:pt x="78" y="153"/>
                    <a:pt x="31" y="83"/>
                    <a:pt x="2" y="14"/>
                  </a:cubicBezTo>
                  <a:cubicBezTo>
                    <a:pt x="0" y="9"/>
                    <a:pt x="2" y="4"/>
                    <a:pt x="7" y="2"/>
                  </a:cubicBezTo>
                  <a:cubicBezTo>
                    <a:pt x="12" y="0"/>
                    <a:pt x="17" y="2"/>
                    <a:pt x="19" y="7"/>
                  </a:cubicBezTo>
                  <a:cubicBezTo>
                    <a:pt x="47" y="73"/>
                    <a:pt x="93" y="142"/>
                    <a:pt x="143" y="192"/>
                  </a:cubicBezTo>
                  <a:cubicBezTo>
                    <a:pt x="147" y="195"/>
                    <a:pt x="147" y="201"/>
                    <a:pt x="143" y="205"/>
                  </a:cubicBezTo>
                  <a:cubicBezTo>
                    <a:pt x="142" y="207"/>
                    <a:pt x="139" y="207"/>
                    <a:pt x="137" y="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7" name="Freeform 1018"/>
            <p:cNvSpPr>
              <a:spLocks/>
            </p:cNvSpPr>
            <p:nvPr/>
          </p:nvSpPr>
          <p:spPr bwMode="auto">
            <a:xfrm>
              <a:off x="36156900" y="-18400713"/>
              <a:ext cx="652463" cy="754063"/>
            </a:xfrm>
            <a:custGeom>
              <a:avLst/>
              <a:gdLst>
                <a:gd name="T0" fmla="*/ 11 w 174"/>
                <a:gd name="T1" fmla="*/ 201 h 201"/>
                <a:gd name="T2" fmla="*/ 6 w 174"/>
                <a:gd name="T3" fmla="*/ 200 h 201"/>
                <a:gd name="T4" fmla="*/ 3 w 174"/>
                <a:gd name="T5" fmla="*/ 187 h 201"/>
                <a:gd name="T6" fmla="*/ 158 w 174"/>
                <a:gd name="T7" fmla="*/ 3 h 201"/>
                <a:gd name="T8" fmla="*/ 171 w 174"/>
                <a:gd name="T9" fmla="*/ 5 h 201"/>
                <a:gd name="T10" fmla="*/ 169 w 174"/>
                <a:gd name="T11" fmla="*/ 18 h 201"/>
                <a:gd name="T12" fmla="*/ 19 w 174"/>
                <a:gd name="T13" fmla="*/ 196 h 201"/>
                <a:gd name="T14" fmla="*/ 11 w 174"/>
                <a:gd name="T1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4" h="201">
                  <a:moveTo>
                    <a:pt x="11" y="201"/>
                  </a:moveTo>
                  <a:cubicBezTo>
                    <a:pt x="9" y="201"/>
                    <a:pt x="8" y="200"/>
                    <a:pt x="6" y="200"/>
                  </a:cubicBezTo>
                  <a:cubicBezTo>
                    <a:pt x="2" y="197"/>
                    <a:pt x="0" y="191"/>
                    <a:pt x="3" y="187"/>
                  </a:cubicBezTo>
                  <a:cubicBezTo>
                    <a:pt x="54" y="100"/>
                    <a:pt x="103" y="42"/>
                    <a:pt x="158" y="3"/>
                  </a:cubicBezTo>
                  <a:cubicBezTo>
                    <a:pt x="162" y="0"/>
                    <a:pt x="168" y="1"/>
                    <a:pt x="171" y="5"/>
                  </a:cubicBezTo>
                  <a:cubicBezTo>
                    <a:pt x="174" y="9"/>
                    <a:pt x="173" y="15"/>
                    <a:pt x="169" y="18"/>
                  </a:cubicBezTo>
                  <a:cubicBezTo>
                    <a:pt x="116" y="55"/>
                    <a:pt x="68" y="112"/>
                    <a:pt x="19" y="196"/>
                  </a:cubicBezTo>
                  <a:cubicBezTo>
                    <a:pt x="17" y="199"/>
                    <a:pt x="14" y="201"/>
                    <a:pt x="11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8" name="Freeform 1019"/>
            <p:cNvSpPr>
              <a:spLocks/>
            </p:cNvSpPr>
            <p:nvPr/>
          </p:nvSpPr>
          <p:spPr bwMode="auto">
            <a:xfrm>
              <a:off x="35939413" y="-17399000"/>
              <a:ext cx="142875" cy="280988"/>
            </a:xfrm>
            <a:custGeom>
              <a:avLst/>
              <a:gdLst>
                <a:gd name="T0" fmla="*/ 10 w 38"/>
                <a:gd name="T1" fmla="*/ 75 h 75"/>
                <a:gd name="T2" fmla="*/ 8 w 38"/>
                <a:gd name="T3" fmla="*/ 74 h 75"/>
                <a:gd name="T4" fmla="*/ 1 w 38"/>
                <a:gd name="T5" fmla="*/ 63 h 75"/>
                <a:gd name="T6" fmla="*/ 19 w 38"/>
                <a:gd name="T7" fmla="*/ 7 h 75"/>
                <a:gd name="T8" fmla="*/ 31 w 38"/>
                <a:gd name="T9" fmla="*/ 2 h 75"/>
                <a:gd name="T10" fmla="*/ 36 w 38"/>
                <a:gd name="T11" fmla="*/ 14 h 75"/>
                <a:gd name="T12" fmla="*/ 19 w 38"/>
                <a:gd name="T13" fmla="*/ 68 h 75"/>
                <a:gd name="T14" fmla="*/ 10 w 38"/>
                <a:gd name="T1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5">
                  <a:moveTo>
                    <a:pt x="10" y="75"/>
                  </a:moveTo>
                  <a:cubicBezTo>
                    <a:pt x="9" y="75"/>
                    <a:pt x="8" y="74"/>
                    <a:pt x="8" y="74"/>
                  </a:cubicBezTo>
                  <a:cubicBezTo>
                    <a:pt x="3" y="73"/>
                    <a:pt x="0" y="68"/>
                    <a:pt x="1" y="63"/>
                  </a:cubicBezTo>
                  <a:cubicBezTo>
                    <a:pt x="7" y="41"/>
                    <a:pt x="13" y="24"/>
                    <a:pt x="19" y="7"/>
                  </a:cubicBezTo>
                  <a:cubicBezTo>
                    <a:pt x="21" y="2"/>
                    <a:pt x="26" y="0"/>
                    <a:pt x="31" y="2"/>
                  </a:cubicBezTo>
                  <a:cubicBezTo>
                    <a:pt x="36" y="4"/>
                    <a:pt x="38" y="9"/>
                    <a:pt x="36" y="14"/>
                  </a:cubicBezTo>
                  <a:cubicBezTo>
                    <a:pt x="30" y="30"/>
                    <a:pt x="25" y="47"/>
                    <a:pt x="19" y="68"/>
                  </a:cubicBezTo>
                  <a:cubicBezTo>
                    <a:pt x="18" y="72"/>
                    <a:pt x="14" y="75"/>
                    <a:pt x="1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9" name="Freeform 1020"/>
            <p:cNvSpPr>
              <a:spLocks/>
            </p:cNvSpPr>
            <p:nvPr/>
          </p:nvSpPr>
          <p:spPr bwMode="auto">
            <a:xfrm>
              <a:off x="35853688" y="-16848138"/>
              <a:ext cx="168275" cy="858838"/>
            </a:xfrm>
            <a:custGeom>
              <a:avLst/>
              <a:gdLst>
                <a:gd name="T0" fmla="*/ 35 w 45"/>
                <a:gd name="T1" fmla="*/ 229 h 229"/>
                <a:gd name="T2" fmla="*/ 26 w 45"/>
                <a:gd name="T3" fmla="*/ 222 h 229"/>
                <a:gd name="T4" fmla="*/ 7 w 45"/>
                <a:gd name="T5" fmla="*/ 8 h 229"/>
                <a:gd name="T6" fmla="*/ 17 w 45"/>
                <a:gd name="T7" fmla="*/ 0 h 229"/>
                <a:gd name="T8" fmla="*/ 25 w 45"/>
                <a:gd name="T9" fmla="*/ 10 h 229"/>
                <a:gd name="T10" fmla="*/ 44 w 45"/>
                <a:gd name="T11" fmla="*/ 217 h 229"/>
                <a:gd name="T12" fmla="*/ 38 w 45"/>
                <a:gd name="T13" fmla="*/ 229 h 229"/>
                <a:gd name="T14" fmla="*/ 35 w 45"/>
                <a:gd name="T15" fmla="*/ 22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29">
                  <a:moveTo>
                    <a:pt x="35" y="229"/>
                  </a:moveTo>
                  <a:cubicBezTo>
                    <a:pt x="31" y="229"/>
                    <a:pt x="28" y="226"/>
                    <a:pt x="26" y="222"/>
                  </a:cubicBezTo>
                  <a:cubicBezTo>
                    <a:pt x="6" y="152"/>
                    <a:pt x="0" y="80"/>
                    <a:pt x="7" y="8"/>
                  </a:cubicBezTo>
                  <a:cubicBezTo>
                    <a:pt x="8" y="3"/>
                    <a:pt x="12" y="0"/>
                    <a:pt x="17" y="0"/>
                  </a:cubicBezTo>
                  <a:cubicBezTo>
                    <a:pt x="22" y="0"/>
                    <a:pt x="26" y="5"/>
                    <a:pt x="25" y="10"/>
                  </a:cubicBezTo>
                  <a:cubicBezTo>
                    <a:pt x="18" y="80"/>
                    <a:pt x="25" y="150"/>
                    <a:pt x="44" y="217"/>
                  </a:cubicBezTo>
                  <a:cubicBezTo>
                    <a:pt x="45" y="222"/>
                    <a:pt x="43" y="227"/>
                    <a:pt x="38" y="229"/>
                  </a:cubicBezTo>
                  <a:cubicBezTo>
                    <a:pt x="37" y="229"/>
                    <a:pt x="36" y="229"/>
                    <a:pt x="35" y="2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0" name="Freeform 1021"/>
            <p:cNvSpPr>
              <a:spLocks/>
            </p:cNvSpPr>
            <p:nvPr/>
          </p:nvSpPr>
          <p:spPr bwMode="auto">
            <a:xfrm>
              <a:off x="36071175" y="-15733713"/>
              <a:ext cx="536575" cy="704850"/>
            </a:xfrm>
            <a:custGeom>
              <a:avLst/>
              <a:gdLst>
                <a:gd name="T0" fmla="*/ 133 w 143"/>
                <a:gd name="T1" fmla="*/ 188 h 188"/>
                <a:gd name="T2" fmla="*/ 127 w 143"/>
                <a:gd name="T3" fmla="*/ 186 h 188"/>
                <a:gd name="T4" fmla="*/ 2 w 143"/>
                <a:gd name="T5" fmla="*/ 14 h 188"/>
                <a:gd name="T6" fmla="*/ 6 w 143"/>
                <a:gd name="T7" fmla="*/ 2 h 188"/>
                <a:gd name="T8" fmla="*/ 18 w 143"/>
                <a:gd name="T9" fmla="*/ 6 h 188"/>
                <a:gd name="T10" fmla="*/ 139 w 143"/>
                <a:gd name="T11" fmla="*/ 172 h 188"/>
                <a:gd name="T12" fmla="*/ 140 w 143"/>
                <a:gd name="T13" fmla="*/ 185 h 188"/>
                <a:gd name="T14" fmla="*/ 133 w 143"/>
                <a:gd name="T15" fmla="*/ 18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88">
                  <a:moveTo>
                    <a:pt x="133" y="188"/>
                  </a:moveTo>
                  <a:cubicBezTo>
                    <a:pt x="131" y="188"/>
                    <a:pt x="128" y="187"/>
                    <a:pt x="127" y="186"/>
                  </a:cubicBezTo>
                  <a:cubicBezTo>
                    <a:pt x="74" y="138"/>
                    <a:pt x="35" y="85"/>
                    <a:pt x="2" y="14"/>
                  </a:cubicBezTo>
                  <a:cubicBezTo>
                    <a:pt x="0" y="9"/>
                    <a:pt x="1" y="4"/>
                    <a:pt x="6" y="2"/>
                  </a:cubicBezTo>
                  <a:cubicBezTo>
                    <a:pt x="11" y="0"/>
                    <a:pt x="16" y="2"/>
                    <a:pt x="18" y="6"/>
                  </a:cubicBezTo>
                  <a:cubicBezTo>
                    <a:pt x="51" y="75"/>
                    <a:pt x="88" y="126"/>
                    <a:pt x="139" y="172"/>
                  </a:cubicBezTo>
                  <a:cubicBezTo>
                    <a:pt x="143" y="176"/>
                    <a:pt x="143" y="182"/>
                    <a:pt x="140" y="185"/>
                  </a:cubicBezTo>
                  <a:cubicBezTo>
                    <a:pt x="138" y="187"/>
                    <a:pt x="135" y="188"/>
                    <a:pt x="133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1" name="Freeform 1022"/>
            <p:cNvSpPr>
              <a:spLocks/>
            </p:cNvSpPr>
            <p:nvPr/>
          </p:nvSpPr>
          <p:spPr bwMode="auto">
            <a:xfrm>
              <a:off x="36002913" y="-17465675"/>
              <a:ext cx="300038" cy="157163"/>
            </a:xfrm>
            <a:custGeom>
              <a:avLst/>
              <a:gdLst>
                <a:gd name="T0" fmla="*/ 30 w 80"/>
                <a:gd name="T1" fmla="*/ 42 h 42"/>
                <a:gd name="T2" fmla="*/ 7 w 80"/>
                <a:gd name="T3" fmla="*/ 37 h 42"/>
                <a:gd name="T4" fmla="*/ 2 w 80"/>
                <a:gd name="T5" fmla="*/ 25 h 42"/>
                <a:gd name="T6" fmla="*/ 14 w 80"/>
                <a:gd name="T7" fmla="*/ 20 h 42"/>
                <a:gd name="T8" fmla="*/ 30 w 80"/>
                <a:gd name="T9" fmla="*/ 23 h 42"/>
                <a:gd name="T10" fmla="*/ 62 w 80"/>
                <a:gd name="T11" fmla="*/ 5 h 42"/>
                <a:gd name="T12" fmla="*/ 75 w 80"/>
                <a:gd name="T13" fmla="*/ 2 h 42"/>
                <a:gd name="T14" fmla="*/ 78 w 80"/>
                <a:gd name="T15" fmla="*/ 15 h 42"/>
                <a:gd name="T16" fmla="*/ 30 w 80"/>
                <a:gd name="T1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42">
                  <a:moveTo>
                    <a:pt x="30" y="42"/>
                  </a:moveTo>
                  <a:cubicBezTo>
                    <a:pt x="22" y="42"/>
                    <a:pt x="14" y="40"/>
                    <a:pt x="7" y="37"/>
                  </a:cubicBezTo>
                  <a:cubicBezTo>
                    <a:pt x="2" y="35"/>
                    <a:pt x="0" y="29"/>
                    <a:pt x="2" y="25"/>
                  </a:cubicBezTo>
                  <a:cubicBezTo>
                    <a:pt x="4" y="20"/>
                    <a:pt x="10" y="18"/>
                    <a:pt x="14" y="20"/>
                  </a:cubicBezTo>
                  <a:cubicBezTo>
                    <a:pt x="19" y="22"/>
                    <a:pt x="24" y="23"/>
                    <a:pt x="30" y="23"/>
                  </a:cubicBezTo>
                  <a:cubicBezTo>
                    <a:pt x="43" y="23"/>
                    <a:pt x="55" y="16"/>
                    <a:pt x="62" y="5"/>
                  </a:cubicBezTo>
                  <a:cubicBezTo>
                    <a:pt x="65" y="1"/>
                    <a:pt x="70" y="0"/>
                    <a:pt x="75" y="2"/>
                  </a:cubicBezTo>
                  <a:cubicBezTo>
                    <a:pt x="79" y="5"/>
                    <a:pt x="80" y="11"/>
                    <a:pt x="78" y="15"/>
                  </a:cubicBezTo>
                  <a:cubicBezTo>
                    <a:pt x="67" y="32"/>
                    <a:pt x="49" y="42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2" name="Freeform 1023"/>
            <p:cNvSpPr>
              <a:spLocks/>
            </p:cNvSpPr>
            <p:nvPr/>
          </p:nvSpPr>
          <p:spPr bwMode="auto">
            <a:xfrm>
              <a:off x="36156900" y="-17721263"/>
              <a:ext cx="168275" cy="325438"/>
            </a:xfrm>
            <a:custGeom>
              <a:avLst/>
              <a:gdLst>
                <a:gd name="T0" fmla="*/ 29 w 45"/>
                <a:gd name="T1" fmla="*/ 87 h 87"/>
                <a:gd name="T2" fmla="*/ 24 w 45"/>
                <a:gd name="T3" fmla="*/ 86 h 87"/>
                <a:gd name="T4" fmla="*/ 21 w 45"/>
                <a:gd name="T5" fmla="*/ 73 h 87"/>
                <a:gd name="T6" fmla="*/ 27 w 45"/>
                <a:gd name="T7" fmla="*/ 53 h 87"/>
                <a:gd name="T8" fmla="*/ 6 w 45"/>
                <a:gd name="T9" fmla="*/ 19 h 87"/>
                <a:gd name="T10" fmla="*/ 3 w 45"/>
                <a:gd name="T11" fmla="*/ 6 h 87"/>
                <a:gd name="T12" fmla="*/ 15 w 45"/>
                <a:gd name="T13" fmla="*/ 3 h 87"/>
                <a:gd name="T14" fmla="*/ 45 w 45"/>
                <a:gd name="T15" fmla="*/ 53 h 87"/>
                <a:gd name="T16" fmla="*/ 37 w 45"/>
                <a:gd name="T17" fmla="*/ 83 h 87"/>
                <a:gd name="T18" fmla="*/ 29 w 45"/>
                <a:gd name="T1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87">
                  <a:moveTo>
                    <a:pt x="29" y="87"/>
                  </a:moveTo>
                  <a:cubicBezTo>
                    <a:pt x="27" y="87"/>
                    <a:pt x="26" y="87"/>
                    <a:pt x="24" y="86"/>
                  </a:cubicBezTo>
                  <a:cubicBezTo>
                    <a:pt x="20" y="83"/>
                    <a:pt x="18" y="77"/>
                    <a:pt x="21" y="73"/>
                  </a:cubicBezTo>
                  <a:cubicBezTo>
                    <a:pt x="25" y="67"/>
                    <a:pt x="27" y="60"/>
                    <a:pt x="27" y="53"/>
                  </a:cubicBezTo>
                  <a:cubicBezTo>
                    <a:pt x="27" y="39"/>
                    <a:pt x="19" y="26"/>
                    <a:pt x="6" y="19"/>
                  </a:cubicBezTo>
                  <a:cubicBezTo>
                    <a:pt x="2" y="16"/>
                    <a:pt x="0" y="11"/>
                    <a:pt x="3" y="6"/>
                  </a:cubicBezTo>
                  <a:cubicBezTo>
                    <a:pt x="5" y="2"/>
                    <a:pt x="11" y="0"/>
                    <a:pt x="15" y="3"/>
                  </a:cubicBezTo>
                  <a:cubicBezTo>
                    <a:pt x="34" y="12"/>
                    <a:pt x="45" y="32"/>
                    <a:pt x="45" y="53"/>
                  </a:cubicBezTo>
                  <a:cubicBezTo>
                    <a:pt x="45" y="63"/>
                    <a:pt x="42" y="74"/>
                    <a:pt x="37" y="83"/>
                  </a:cubicBezTo>
                  <a:cubicBezTo>
                    <a:pt x="35" y="86"/>
                    <a:pt x="32" y="87"/>
                    <a:pt x="29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3" name="Freeform 1024"/>
            <p:cNvSpPr>
              <a:spLocks/>
            </p:cNvSpPr>
            <p:nvPr/>
          </p:nvSpPr>
          <p:spPr bwMode="auto">
            <a:xfrm>
              <a:off x="35958463" y="-17754600"/>
              <a:ext cx="277813" cy="130175"/>
            </a:xfrm>
            <a:custGeom>
              <a:avLst/>
              <a:gdLst>
                <a:gd name="T0" fmla="*/ 10 w 74"/>
                <a:gd name="T1" fmla="*/ 35 h 35"/>
                <a:gd name="T2" fmla="*/ 3 w 74"/>
                <a:gd name="T3" fmla="*/ 32 h 35"/>
                <a:gd name="T4" fmla="*/ 4 w 74"/>
                <a:gd name="T5" fmla="*/ 19 h 35"/>
                <a:gd name="T6" fmla="*/ 68 w 74"/>
                <a:gd name="T7" fmla="*/ 12 h 35"/>
                <a:gd name="T8" fmla="*/ 72 w 74"/>
                <a:gd name="T9" fmla="*/ 24 h 35"/>
                <a:gd name="T10" fmla="*/ 59 w 74"/>
                <a:gd name="T11" fmla="*/ 28 h 35"/>
                <a:gd name="T12" fmla="*/ 16 w 74"/>
                <a:gd name="T13" fmla="*/ 33 h 35"/>
                <a:gd name="T14" fmla="*/ 10 w 74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35">
                  <a:moveTo>
                    <a:pt x="10" y="35"/>
                  </a:moveTo>
                  <a:cubicBezTo>
                    <a:pt x="7" y="35"/>
                    <a:pt x="5" y="34"/>
                    <a:pt x="3" y="32"/>
                  </a:cubicBezTo>
                  <a:cubicBezTo>
                    <a:pt x="0" y="29"/>
                    <a:pt x="0" y="23"/>
                    <a:pt x="4" y="19"/>
                  </a:cubicBezTo>
                  <a:cubicBezTo>
                    <a:pt x="21" y="4"/>
                    <a:pt x="47" y="0"/>
                    <a:pt x="68" y="12"/>
                  </a:cubicBezTo>
                  <a:cubicBezTo>
                    <a:pt x="73" y="14"/>
                    <a:pt x="74" y="19"/>
                    <a:pt x="72" y="24"/>
                  </a:cubicBezTo>
                  <a:cubicBezTo>
                    <a:pt x="70" y="28"/>
                    <a:pt x="64" y="30"/>
                    <a:pt x="59" y="28"/>
                  </a:cubicBezTo>
                  <a:cubicBezTo>
                    <a:pt x="45" y="20"/>
                    <a:pt x="28" y="22"/>
                    <a:pt x="16" y="33"/>
                  </a:cubicBezTo>
                  <a:cubicBezTo>
                    <a:pt x="14" y="35"/>
                    <a:pt x="12" y="35"/>
                    <a:pt x="1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4" name="Freeform 1025"/>
            <p:cNvSpPr>
              <a:spLocks/>
            </p:cNvSpPr>
            <p:nvPr/>
          </p:nvSpPr>
          <p:spPr bwMode="auto">
            <a:xfrm>
              <a:off x="35901313" y="-17695863"/>
              <a:ext cx="180975" cy="371475"/>
            </a:xfrm>
            <a:custGeom>
              <a:avLst/>
              <a:gdLst>
                <a:gd name="T0" fmla="*/ 38 w 48"/>
                <a:gd name="T1" fmla="*/ 99 h 99"/>
                <a:gd name="T2" fmla="*/ 34 w 48"/>
                <a:gd name="T3" fmla="*/ 98 h 99"/>
                <a:gd name="T4" fmla="*/ 0 w 48"/>
                <a:gd name="T5" fmla="*/ 46 h 99"/>
                <a:gd name="T6" fmla="*/ 19 w 48"/>
                <a:gd name="T7" fmla="*/ 3 h 99"/>
                <a:gd name="T8" fmla="*/ 32 w 48"/>
                <a:gd name="T9" fmla="*/ 4 h 99"/>
                <a:gd name="T10" fmla="*/ 31 w 48"/>
                <a:gd name="T11" fmla="*/ 17 h 99"/>
                <a:gd name="T12" fmla="*/ 18 w 48"/>
                <a:gd name="T13" fmla="*/ 46 h 99"/>
                <a:gd name="T14" fmla="*/ 41 w 48"/>
                <a:gd name="T15" fmla="*/ 81 h 99"/>
                <a:gd name="T16" fmla="*/ 46 w 48"/>
                <a:gd name="T17" fmla="*/ 93 h 99"/>
                <a:gd name="T18" fmla="*/ 38 w 48"/>
                <a:gd name="T19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99">
                  <a:moveTo>
                    <a:pt x="38" y="99"/>
                  </a:moveTo>
                  <a:cubicBezTo>
                    <a:pt x="36" y="99"/>
                    <a:pt x="35" y="98"/>
                    <a:pt x="34" y="98"/>
                  </a:cubicBezTo>
                  <a:cubicBezTo>
                    <a:pt x="13" y="89"/>
                    <a:pt x="0" y="68"/>
                    <a:pt x="0" y="46"/>
                  </a:cubicBezTo>
                  <a:cubicBezTo>
                    <a:pt x="0" y="30"/>
                    <a:pt x="7" y="14"/>
                    <a:pt x="19" y="3"/>
                  </a:cubicBezTo>
                  <a:cubicBezTo>
                    <a:pt x="23" y="0"/>
                    <a:pt x="28" y="0"/>
                    <a:pt x="32" y="4"/>
                  </a:cubicBezTo>
                  <a:cubicBezTo>
                    <a:pt x="35" y="8"/>
                    <a:pt x="35" y="14"/>
                    <a:pt x="31" y="17"/>
                  </a:cubicBezTo>
                  <a:cubicBezTo>
                    <a:pt x="23" y="25"/>
                    <a:pt x="18" y="35"/>
                    <a:pt x="18" y="46"/>
                  </a:cubicBezTo>
                  <a:cubicBezTo>
                    <a:pt x="18" y="61"/>
                    <a:pt x="27" y="75"/>
                    <a:pt x="41" y="81"/>
                  </a:cubicBezTo>
                  <a:cubicBezTo>
                    <a:pt x="46" y="83"/>
                    <a:pt x="48" y="88"/>
                    <a:pt x="46" y="93"/>
                  </a:cubicBezTo>
                  <a:cubicBezTo>
                    <a:pt x="45" y="97"/>
                    <a:pt x="41" y="99"/>
                    <a:pt x="38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5" name="Freeform 1026"/>
            <p:cNvSpPr>
              <a:spLocks noEditPoints="1"/>
            </p:cNvSpPr>
            <p:nvPr/>
          </p:nvSpPr>
          <p:spPr bwMode="auto">
            <a:xfrm>
              <a:off x="34791650" y="-18395950"/>
              <a:ext cx="3368675" cy="3367088"/>
            </a:xfrm>
            <a:custGeom>
              <a:avLst/>
              <a:gdLst>
                <a:gd name="T0" fmla="*/ 864 w 898"/>
                <a:gd name="T1" fmla="*/ 898 h 898"/>
                <a:gd name="T2" fmla="*/ 34 w 898"/>
                <a:gd name="T3" fmla="*/ 898 h 898"/>
                <a:gd name="T4" fmla="*/ 0 w 898"/>
                <a:gd name="T5" fmla="*/ 864 h 898"/>
                <a:gd name="T6" fmla="*/ 0 w 898"/>
                <a:gd name="T7" fmla="*/ 34 h 898"/>
                <a:gd name="T8" fmla="*/ 34 w 898"/>
                <a:gd name="T9" fmla="*/ 0 h 898"/>
                <a:gd name="T10" fmla="*/ 864 w 898"/>
                <a:gd name="T11" fmla="*/ 0 h 898"/>
                <a:gd name="T12" fmla="*/ 898 w 898"/>
                <a:gd name="T13" fmla="*/ 34 h 898"/>
                <a:gd name="T14" fmla="*/ 898 w 898"/>
                <a:gd name="T15" fmla="*/ 864 h 898"/>
                <a:gd name="T16" fmla="*/ 864 w 898"/>
                <a:gd name="T17" fmla="*/ 898 h 898"/>
                <a:gd name="T18" fmla="*/ 34 w 898"/>
                <a:gd name="T19" fmla="*/ 19 h 898"/>
                <a:gd name="T20" fmla="*/ 18 w 898"/>
                <a:gd name="T21" fmla="*/ 34 h 898"/>
                <a:gd name="T22" fmla="*/ 18 w 898"/>
                <a:gd name="T23" fmla="*/ 864 h 898"/>
                <a:gd name="T24" fmla="*/ 34 w 898"/>
                <a:gd name="T25" fmla="*/ 880 h 898"/>
                <a:gd name="T26" fmla="*/ 864 w 898"/>
                <a:gd name="T27" fmla="*/ 880 h 898"/>
                <a:gd name="T28" fmla="*/ 880 w 898"/>
                <a:gd name="T29" fmla="*/ 864 h 898"/>
                <a:gd name="T30" fmla="*/ 880 w 898"/>
                <a:gd name="T31" fmla="*/ 34 h 898"/>
                <a:gd name="T32" fmla="*/ 864 w 898"/>
                <a:gd name="T33" fmla="*/ 19 h 898"/>
                <a:gd name="T34" fmla="*/ 34 w 898"/>
                <a:gd name="T35" fmla="*/ 19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8" h="898">
                  <a:moveTo>
                    <a:pt x="864" y="898"/>
                  </a:moveTo>
                  <a:cubicBezTo>
                    <a:pt x="34" y="898"/>
                    <a:pt x="34" y="898"/>
                    <a:pt x="34" y="898"/>
                  </a:cubicBezTo>
                  <a:cubicBezTo>
                    <a:pt x="15" y="898"/>
                    <a:pt x="0" y="883"/>
                    <a:pt x="0" y="86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0"/>
                    <a:pt x="898" y="16"/>
                    <a:pt x="898" y="34"/>
                  </a:cubicBezTo>
                  <a:cubicBezTo>
                    <a:pt x="898" y="864"/>
                    <a:pt x="898" y="864"/>
                    <a:pt x="898" y="864"/>
                  </a:cubicBezTo>
                  <a:cubicBezTo>
                    <a:pt x="898" y="883"/>
                    <a:pt x="883" y="898"/>
                    <a:pt x="864" y="898"/>
                  </a:cubicBezTo>
                  <a:close/>
                  <a:moveTo>
                    <a:pt x="34" y="19"/>
                  </a:moveTo>
                  <a:cubicBezTo>
                    <a:pt x="25" y="19"/>
                    <a:pt x="18" y="26"/>
                    <a:pt x="18" y="34"/>
                  </a:cubicBezTo>
                  <a:cubicBezTo>
                    <a:pt x="18" y="864"/>
                    <a:pt x="18" y="864"/>
                    <a:pt x="18" y="864"/>
                  </a:cubicBezTo>
                  <a:cubicBezTo>
                    <a:pt x="18" y="873"/>
                    <a:pt x="25" y="880"/>
                    <a:pt x="34" y="880"/>
                  </a:cubicBezTo>
                  <a:cubicBezTo>
                    <a:pt x="864" y="880"/>
                    <a:pt x="864" y="880"/>
                    <a:pt x="864" y="880"/>
                  </a:cubicBezTo>
                  <a:cubicBezTo>
                    <a:pt x="872" y="880"/>
                    <a:pt x="880" y="873"/>
                    <a:pt x="880" y="864"/>
                  </a:cubicBezTo>
                  <a:cubicBezTo>
                    <a:pt x="880" y="34"/>
                    <a:pt x="880" y="34"/>
                    <a:pt x="880" y="34"/>
                  </a:cubicBezTo>
                  <a:cubicBezTo>
                    <a:pt x="880" y="26"/>
                    <a:pt x="872" y="19"/>
                    <a:pt x="864" y="19"/>
                  </a:cubicBezTo>
                  <a:lnTo>
                    <a:pt x="34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14" name="TextBox 413"/>
          <p:cNvSpPr txBox="1"/>
          <p:nvPr/>
        </p:nvSpPr>
        <p:spPr>
          <a:xfrm>
            <a:off x="680855" y="1708556"/>
            <a:ext cx="99841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Internet ]</a:t>
            </a:r>
          </a:p>
        </p:txBody>
      </p:sp>
      <p:sp>
        <p:nvSpPr>
          <p:cNvPr id="415" name="TextBox 414"/>
          <p:cNvSpPr txBox="1"/>
          <p:nvPr/>
        </p:nvSpPr>
        <p:spPr>
          <a:xfrm>
            <a:off x="4429314" y="1708556"/>
            <a:ext cx="99841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storage ]</a:t>
            </a:r>
          </a:p>
        </p:txBody>
      </p:sp>
      <p:sp>
        <p:nvSpPr>
          <p:cNvPr id="416" name="TextBox 415"/>
          <p:cNvSpPr txBox="1"/>
          <p:nvPr/>
        </p:nvSpPr>
        <p:spPr>
          <a:xfrm>
            <a:off x="8357378" y="1708556"/>
            <a:ext cx="11170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database ]</a:t>
            </a:r>
          </a:p>
        </p:txBody>
      </p:sp>
      <p:sp>
        <p:nvSpPr>
          <p:cNvPr id="417" name="TextBox 416"/>
          <p:cNvSpPr txBox="1"/>
          <p:nvPr/>
        </p:nvSpPr>
        <p:spPr>
          <a:xfrm>
            <a:off x="10378655" y="6030480"/>
            <a:ext cx="81086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DNS ]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6F09B8A-5643-4221-A88E-B22F8DCFCD7A}"/>
              </a:ext>
            </a:extLst>
          </p:cNvPr>
          <p:cNvSpPr/>
          <p:nvPr/>
        </p:nvSpPr>
        <p:spPr>
          <a:xfrm>
            <a:off x="5107283" y="6530130"/>
            <a:ext cx="64141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sp>
        <p:nvSpPr>
          <p:cNvPr id="133" name="Freeform 766">
            <a:extLst>
              <a:ext uri="{FF2B5EF4-FFF2-40B4-BE49-F238E27FC236}">
                <a16:creationId xmlns:a16="http://schemas.microsoft.com/office/drawing/2014/main" id="{9FB2EFEB-7CAF-480C-91F6-756DA940C3B7}"/>
              </a:ext>
            </a:extLst>
          </p:cNvPr>
          <p:cNvSpPr>
            <a:spLocks/>
          </p:cNvSpPr>
          <p:nvPr/>
        </p:nvSpPr>
        <p:spPr bwMode="auto">
          <a:xfrm>
            <a:off x="8130527" y="2504624"/>
            <a:ext cx="1246709" cy="1246709"/>
          </a:xfrm>
          <a:custGeom>
            <a:avLst/>
            <a:gdLst>
              <a:gd name="T0" fmla="*/ 449 w 898"/>
              <a:gd name="T1" fmla="*/ 898 h 898"/>
              <a:gd name="T2" fmla="*/ 0 w 898"/>
              <a:gd name="T3" fmla="*/ 449 h 898"/>
              <a:gd name="T4" fmla="*/ 449 w 898"/>
              <a:gd name="T5" fmla="*/ 0 h 898"/>
              <a:gd name="T6" fmla="*/ 659 w 898"/>
              <a:gd name="T7" fmla="*/ 53 h 898"/>
              <a:gd name="T8" fmla="*/ 663 w 898"/>
              <a:gd name="T9" fmla="*/ 65 h 898"/>
              <a:gd name="T10" fmla="*/ 651 w 898"/>
              <a:gd name="T11" fmla="*/ 69 h 898"/>
              <a:gd name="T12" fmla="*/ 449 w 898"/>
              <a:gd name="T13" fmla="*/ 19 h 898"/>
              <a:gd name="T14" fmla="*/ 18 w 898"/>
              <a:gd name="T15" fmla="*/ 449 h 898"/>
              <a:gd name="T16" fmla="*/ 449 w 898"/>
              <a:gd name="T17" fmla="*/ 880 h 898"/>
              <a:gd name="T18" fmla="*/ 879 w 898"/>
              <a:gd name="T19" fmla="*/ 449 h 898"/>
              <a:gd name="T20" fmla="*/ 733 w 898"/>
              <a:gd name="T21" fmla="*/ 126 h 898"/>
              <a:gd name="T22" fmla="*/ 392 w 898"/>
              <a:gd name="T23" fmla="*/ 642 h 898"/>
              <a:gd name="T24" fmla="*/ 385 w 898"/>
              <a:gd name="T25" fmla="*/ 646 h 898"/>
              <a:gd name="T26" fmla="*/ 377 w 898"/>
              <a:gd name="T27" fmla="*/ 643 h 898"/>
              <a:gd name="T28" fmla="*/ 191 w 898"/>
              <a:gd name="T29" fmla="*/ 395 h 898"/>
              <a:gd name="T30" fmla="*/ 193 w 898"/>
              <a:gd name="T31" fmla="*/ 382 h 898"/>
              <a:gd name="T32" fmla="*/ 206 w 898"/>
              <a:gd name="T33" fmla="*/ 384 h 898"/>
              <a:gd name="T34" fmla="*/ 384 w 898"/>
              <a:gd name="T35" fmla="*/ 621 h 898"/>
              <a:gd name="T36" fmla="*/ 723 w 898"/>
              <a:gd name="T37" fmla="*/ 108 h 898"/>
              <a:gd name="T38" fmla="*/ 729 w 898"/>
              <a:gd name="T39" fmla="*/ 103 h 898"/>
              <a:gd name="T40" fmla="*/ 737 w 898"/>
              <a:gd name="T41" fmla="*/ 105 h 898"/>
              <a:gd name="T42" fmla="*/ 898 w 898"/>
              <a:gd name="T43" fmla="*/ 449 h 898"/>
              <a:gd name="T44" fmla="*/ 449 w 898"/>
              <a:gd name="T45" fmla="*/ 898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98" h="898">
                <a:moveTo>
                  <a:pt x="449" y="898"/>
                </a:moveTo>
                <a:cubicBezTo>
                  <a:pt x="201" y="898"/>
                  <a:pt x="0" y="697"/>
                  <a:pt x="0" y="449"/>
                </a:cubicBezTo>
                <a:cubicBezTo>
                  <a:pt x="0" y="202"/>
                  <a:pt x="201" y="0"/>
                  <a:pt x="449" y="0"/>
                </a:cubicBezTo>
                <a:cubicBezTo>
                  <a:pt x="522" y="0"/>
                  <a:pt x="595" y="18"/>
                  <a:pt x="659" y="53"/>
                </a:cubicBezTo>
                <a:cubicBezTo>
                  <a:pt x="664" y="55"/>
                  <a:pt x="665" y="60"/>
                  <a:pt x="663" y="65"/>
                </a:cubicBezTo>
                <a:cubicBezTo>
                  <a:pt x="661" y="69"/>
                  <a:pt x="655" y="71"/>
                  <a:pt x="651" y="69"/>
                </a:cubicBezTo>
                <a:cubicBezTo>
                  <a:pt x="589" y="36"/>
                  <a:pt x="519" y="19"/>
                  <a:pt x="449" y="19"/>
                </a:cubicBezTo>
                <a:cubicBezTo>
                  <a:pt x="211" y="19"/>
                  <a:pt x="18" y="212"/>
                  <a:pt x="18" y="449"/>
                </a:cubicBezTo>
                <a:cubicBezTo>
                  <a:pt x="18" y="687"/>
                  <a:pt x="211" y="880"/>
                  <a:pt x="449" y="880"/>
                </a:cubicBezTo>
                <a:cubicBezTo>
                  <a:pt x="686" y="880"/>
                  <a:pt x="879" y="687"/>
                  <a:pt x="879" y="449"/>
                </a:cubicBezTo>
                <a:cubicBezTo>
                  <a:pt x="879" y="325"/>
                  <a:pt x="826" y="208"/>
                  <a:pt x="733" y="126"/>
                </a:cubicBezTo>
                <a:cubicBezTo>
                  <a:pt x="392" y="642"/>
                  <a:pt x="392" y="642"/>
                  <a:pt x="392" y="642"/>
                </a:cubicBezTo>
                <a:cubicBezTo>
                  <a:pt x="391" y="645"/>
                  <a:pt x="388" y="646"/>
                  <a:pt x="385" y="646"/>
                </a:cubicBezTo>
                <a:cubicBezTo>
                  <a:pt x="382" y="646"/>
                  <a:pt x="379" y="645"/>
                  <a:pt x="377" y="643"/>
                </a:cubicBezTo>
                <a:cubicBezTo>
                  <a:pt x="191" y="395"/>
                  <a:pt x="191" y="395"/>
                  <a:pt x="191" y="395"/>
                </a:cubicBezTo>
                <a:cubicBezTo>
                  <a:pt x="188" y="391"/>
                  <a:pt x="189" y="385"/>
                  <a:pt x="193" y="382"/>
                </a:cubicBezTo>
                <a:cubicBezTo>
                  <a:pt x="197" y="379"/>
                  <a:pt x="203" y="380"/>
                  <a:pt x="206" y="384"/>
                </a:cubicBezTo>
                <a:cubicBezTo>
                  <a:pt x="384" y="621"/>
                  <a:pt x="384" y="621"/>
                  <a:pt x="384" y="621"/>
                </a:cubicBezTo>
                <a:cubicBezTo>
                  <a:pt x="723" y="108"/>
                  <a:pt x="723" y="108"/>
                  <a:pt x="723" y="108"/>
                </a:cubicBezTo>
                <a:cubicBezTo>
                  <a:pt x="724" y="105"/>
                  <a:pt x="726" y="104"/>
                  <a:pt x="729" y="103"/>
                </a:cubicBezTo>
                <a:cubicBezTo>
                  <a:pt x="732" y="102"/>
                  <a:pt x="735" y="103"/>
                  <a:pt x="737" y="105"/>
                </a:cubicBezTo>
                <a:cubicBezTo>
                  <a:pt x="839" y="191"/>
                  <a:pt x="898" y="316"/>
                  <a:pt x="898" y="449"/>
                </a:cubicBezTo>
                <a:cubicBezTo>
                  <a:pt x="898" y="697"/>
                  <a:pt x="696" y="898"/>
                  <a:pt x="449" y="89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06CE9092-81B1-4614-BF36-269E9A181C59}"/>
              </a:ext>
            </a:extLst>
          </p:cNvPr>
          <p:cNvGrpSpPr/>
          <p:nvPr/>
        </p:nvGrpSpPr>
        <p:grpSpPr>
          <a:xfrm>
            <a:off x="551539" y="2517376"/>
            <a:ext cx="1247297" cy="1247297"/>
            <a:chOff x="25441275" y="-5059363"/>
            <a:chExt cx="3368675" cy="3368675"/>
          </a:xfrm>
          <a:solidFill>
            <a:schemeClr val="tx1"/>
          </a:solidFill>
        </p:grpSpPr>
        <p:sp>
          <p:nvSpPr>
            <p:cNvPr id="135" name="Freeform 877">
              <a:extLst>
                <a:ext uri="{FF2B5EF4-FFF2-40B4-BE49-F238E27FC236}">
                  <a16:creationId xmlns:a16="http://schemas.microsoft.com/office/drawing/2014/main" id="{B9B9AFD7-6BE3-4B5D-A243-86C792D9F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06450" y="-3795713"/>
              <a:ext cx="547688" cy="630238"/>
            </a:xfrm>
            <a:custGeom>
              <a:avLst/>
              <a:gdLst>
                <a:gd name="T0" fmla="*/ 6 w 146"/>
                <a:gd name="T1" fmla="*/ 53 h 168"/>
                <a:gd name="T2" fmla="*/ 71 w 146"/>
                <a:gd name="T3" fmla="*/ 0 h 168"/>
                <a:gd name="T4" fmla="*/ 129 w 146"/>
                <a:gd name="T5" fmla="*/ 51 h 168"/>
                <a:gd name="T6" fmla="*/ 129 w 146"/>
                <a:gd name="T7" fmla="*/ 135 h 168"/>
                <a:gd name="T8" fmla="*/ 140 w 146"/>
                <a:gd name="T9" fmla="*/ 147 h 168"/>
                <a:gd name="T10" fmla="*/ 146 w 146"/>
                <a:gd name="T11" fmla="*/ 145 h 168"/>
                <a:gd name="T12" fmla="*/ 146 w 146"/>
                <a:gd name="T13" fmla="*/ 162 h 168"/>
                <a:gd name="T14" fmla="*/ 134 w 146"/>
                <a:gd name="T15" fmla="*/ 163 h 168"/>
                <a:gd name="T16" fmla="*/ 111 w 146"/>
                <a:gd name="T17" fmla="*/ 135 h 168"/>
                <a:gd name="T18" fmla="*/ 110 w 146"/>
                <a:gd name="T19" fmla="*/ 135 h 168"/>
                <a:gd name="T20" fmla="*/ 53 w 146"/>
                <a:gd name="T21" fmla="*/ 168 h 168"/>
                <a:gd name="T22" fmla="*/ 0 w 146"/>
                <a:gd name="T23" fmla="*/ 121 h 168"/>
                <a:gd name="T24" fmla="*/ 85 w 146"/>
                <a:gd name="T25" fmla="*/ 70 h 168"/>
                <a:gd name="T26" fmla="*/ 110 w 146"/>
                <a:gd name="T27" fmla="*/ 49 h 168"/>
                <a:gd name="T28" fmla="*/ 68 w 146"/>
                <a:gd name="T29" fmla="*/ 16 h 168"/>
                <a:gd name="T30" fmla="*/ 26 w 146"/>
                <a:gd name="T31" fmla="*/ 53 h 168"/>
                <a:gd name="T32" fmla="*/ 6 w 146"/>
                <a:gd name="T33" fmla="*/ 53 h 168"/>
                <a:gd name="T34" fmla="*/ 110 w 146"/>
                <a:gd name="T35" fmla="*/ 76 h 168"/>
                <a:gd name="T36" fmla="*/ 109 w 146"/>
                <a:gd name="T37" fmla="*/ 76 h 168"/>
                <a:gd name="T38" fmla="*/ 93 w 146"/>
                <a:gd name="T39" fmla="*/ 83 h 168"/>
                <a:gd name="T40" fmla="*/ 19 w 146"/>
                <a:gd name="T41" fmla="*/ 120 h 168"/>
                <a:gd name="T42" fmla="*/ 54 w 146"/>
                <a:gd name="T43" fmla="*/ 151 h 168"/>
                <a:gd name="T44" fmla="*/ 110 w 146"/>
                <a:gd name="T45" fmla="*/ 102 h 168"/>
                <a:gd name="T46" fmla="*/ 110 w 146"/>
                <a:gd name="T47" fmla="*/ 7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6" h="168">
                  <a:moveTo>
                    <a:pt x="6" y="53"/>
                  </a:moveTo>
                  <a:cubicBezTo>
                    <a:pt x="8" y="16"/>
                    <a:pt x="34" y="0"/>
                    <a:pt x="71" y="0"/>
                  </a:cubicBezTo>
                  <a:cubicBezTo>
                    <a:pt x="98" y="0"/>
                    <a:pt x="129" y="9"/>
                    <a:pt x="129" y="51"/>
                  </a:cubicBezTo>
                  <a:cubicBezTo>
                    <a:pt x="129" y="135"/>
                    <a:pt x="129" y="135"/>
                    <a:pt x="129" y="135"/>
                  </a:cubicBezTo>
                  <a:cubicBezTo>
                    <a:pt x="129" y="142"/>
                    <a:pt x="133" y="147"/>
                    <a:pt x="140" y="147"/>
                  </a:cubicBezTo>
                  <a:cubicBezTo>
                    <a:pt x="142" y="147"/>
                    <a:pt x="145" y="146"/>
                    <a:pt x="146" y="145"/>
                  </a:cubicBezTo>
                  <a:cubicBezTo>
                    <a:pt x="146" y="162"/>
                    <a:pt x="146" y="162"/>
                    <a:pt x="146" y="162"/>
                  </a:cubicBezTo>
                  <a:cubicBezTo>
                    <a:pt x="142" y="163"/>
                    <a:pt x="139" y="163"/>
                    <a:pt x="134" y="163"/>
                  </a:cubicBezTo>
                  <a:cubicBezTo>
                    <a:pt x="114" y="163"/>
                    <a:pt x="111" y="152"/>
                    <a:pt x="111" y="135"/>
                  </a:cubicBezTo>
                  <a:cubicBezTo>
                    <a:pt x="110" y="135"/>
                    <a:pt x="110" y="135"/>
                    <a:pt x="110" y="135"/>
                  </a:cubicBezTo>
                  <a:cubicBezTo>
                    <a:pt x="97" y="156"/>
                    <a:pt x="83" y="168"/>
                    <a:pt x="53" y="168"/>
                  </a:cubicBezTo>
                  <a:cubicBezTo>
                    <a:pt x="24" y="168"/>
                    <a:pt x="0" y="153"/>
                    <a:pt x="0" y="121"/>
                  </a:cubicBezTo>
                  <a:cubicBezTo>
                    <a:pt x="0" y="77"/>
                    <a:pt x="43" y="75"/>
                    <a:pt x="85" y="70"/>
                  </a:cubicBezTo>
                  <a:cubicBezTo>
                    <a:pt x="101" y="68"/>
                    <a:pt x="110" y="66"/>
                    <a:pt x="110" y="49"/>
                  </a:cubicBezTo>
                  <a:cubicBezTo>
                    <a:pt x="110" y="23"/>
                    <a:pt x="91" y="16"/>
                    <a:pt x="68" y="16"/>
                  </a:cubicBezTo>
                  <a:cubicBezTo>
                    <a:pt x="44" y="16"/>
                    <a:pt x="26" y="27"/>
                    <a:pt x="26" y="53"/>
                  </a:cubicBezTo>
                  <a:lnTo>
                    <a:pt x="6" y="53"/>
                  </a:lnTo>
                  <a:close/>
                  <a:moveTo>
                    <a:pt x="110" y="76"/>
                  </a:moveTo>
                  <a:cubicBezTo>
                    <a:pt x="109" y="76"/>
                    <a:pt x="109" y="76"/>
                    <a:pt x="109" y="76"/>
                  </a:cubicBezTo>
                  <a:cubicBezTo>
                    <a:pt x="106" y="81"/>
                    <a:pt x="98" y="83"/>
                    <a:pt x="93" y="83"/>
                  </a:cubicBezTo>
                  <a:cubicBezTo>
                    <a:pt x="60" y="89"/>
                    <a:pt x="19" y="89"/>
                    <a:pt x="19" y="120"/>
                  </a:cubicBezTo>
                  <a:cubicBezTo>
                    <a:pt x="19" y="139"/>
                    <a:pt x="36" y="151"/>
                    <a:pt x="54" y="151"/>
                  </a:cubicBezTo>
                  <a:cubicBezTo>
                    <a:pt x="84" y="151"/>
                    <a:pt x="110" y="133"/>
                    <a:pt x="110" y="102"/>
                  </a:cubicBezTo>
                  <a:lnTo>
                    <a:pt x="110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6" name="Freeform 878">
              <a:extLst>
                <a:ext uri="{FF2B5EF4-FFF2-40B4-BE49-F238E27FC236}">
                  <a16:creationId xmlns:a16="http://schemas.microsoft.com/office/drawing/2014/main" id="{D824896F-EAF1-49B1-8DB4-32181FE441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844625" y="-3795713"/>
              <a:ext cx="547688" cy="833438"/>
            </a:xfrm>
            <a:custGeom>
              <a:avLst/>
              <a:gdLst>
                <a:gd name="T0" fmla="*/ 0 w 146"/>
                <a:gd name="T1" fmla="*/ 5 h 222"/>
                <a:gd name="T2" fmla="*/ 17 w 146"/>
                <a:gd name="T3" fmla="*/ 5 h 222"/>
                <a:gd name="T4" fmla="*/ 17 w 146"/>
                <a:gd name="T5" fmla="*/ 35 h 222"/>
                <a:gd name="T6" fmla="*/ 18 w 146"/>
                <a:gd name="T7" fmla="*/ 35 h 222"/>
                <a:gd name="T8" fmla="*/ 75 w 146"/>
                <a:gd name="T9" fmla="*/ 0 h 222"/>
                <a:gd name="T10" fmla="*/ 146 w 146"/>
                <a:gd name="T11" fmla="*/ 84 h 222"/>
                <a:gd name="T12" fmla="*/ 75 w 146"/>
                <a:gd name="T13" fmla="*/ 168 h 222"/>
                <a:gd name="T14" fmla="*/ 20 w 146"/>
                <a:gd name="T15" fmla="*/ 133 h 222"/>
                <a:gd name="T16" fmla="*/ 19 w 146"/>
                <a:gd name="T17" fmla="*/ 133 h 222"/>
                <a:gd name="T18" fmla="*/ 19 w 146"/>
                <a:gd name="T19" fmla="*/ 222 h 222"/>
                <a:gd name="T20" fmla="*/ 0 w 146"/>
                <a:gd name="T21" fmla="*/ 222 h 222"/>
                <a:gd name="T22" fmla="*/ 0 w 146"/>
                <a:gd name="T23" fmla="*/ 5 h 222"/>
                <a:gd name="T24" fmla="*/ 75 w 146"/>
                <a:gd name="T25" fmla="*/ 16 h 222"/>
                <a:gd name="T26" fmla="*/ 19 w 146"/>
                <a:gd name="T27" fmla="*/ 84 h 222"/>
                <a:gd name="T28" fmla="*/ 75 w 146"/>
                <a:gd name="T29" fmla="*/ 151 h 222"/>
                <a:gd name="T30" fmla="*/ 126 w 146"/>
                <a:gd name="T31" fmla="*/ 84 h 222"/>
                <a:gd name="T32" fmla="*/ 75 w 146"/>
                <a:gd name="T33" fmla="*/ 1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222">
                  <a:moveTo>
                    <a:pt x="0" y="5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7" y="13"/>
                    <a:pt x="49" y="0"/>
                    <a:pt x="75" y="0"/>
                  </a:cubicBezTo>
                  <a:cubicBezTo>
                    <a:pt x="123" y="0"/>
                    <a:pt x="146" y="39"/>
                    <a:pt x="146" y="84"/>
                  </a:cubicBezTo>
                  <a:cubicBezTo>
                    <a:pt x="146" y="129"/>
                    <a:pt x="123" y="168"/>
                    <a:pt x="75" y="168"/>
                  </a:cubicBezTo>
                  <a:cubicBezTo>
                    <a:pt x="51" y="168"/>
                    <a:pt x="28" y="156"/>
                    <a:pt x="20" y="133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19" y="222"/>
                    <a:pt x="19" y="222"/>
                    <a:pt x="19" y="222"/>
                  </a:cubicBezTo>
                  <a:cubicBezTo>
                    <a:pt x="0" y="222"/>
                    <a:pt x="0" y="222"/>
                    <a:pt x="0" y="222"/>
                  </a:cubicBezTo>
                  <a:lnTo>
                    <a:pt x="0" y="5"/>
                  </a:lnTo>
                  <a:close/>
                  <a:moveTo>
                    <a:pt x="75" y="16"/>
                  </a:moveTo>
                  <a:cubicBezTo>
                    <a:pt x="32" y="16"/>
                    <a:pt x="19" y="48"/>
                    <a:pt x="19" y="84"/>
                  </a:cubicBezTo>
                  <a:cubicBezTo>
                    <a:pt x="19" y="117"/>
                    <a:pt x="33" y="151"/>
                    <a:pt x="75" y="151"/>
                  </a:cubicBezTo>
                  <a:cubicBezTo>
                    <a:pt x="111" y="151"/>
                    <a:pt x="126" y="117"/>
                    <a:pt x="126" y="84"/>
                  </a:cubicBezTo>
                  <a:cubicBezTo>
                    <a:pt x="126" y="51"/>
                    <a:pt x="111" y="16"/>
                    <a:pt x="7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7" name="Freeform 879">
              <a:extLst>
                <a:ext uri="{FF2B5EF4-FFF2-40B4-BE49-F238E27FC236}">
                  <a16:creationId xmlns:a16="http://schemas.microsoft.com/office/drawing/2014/main" id="{5602C7DD-5133-4F47-B65D-AA4F0F8CF8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08200" y="-3795713"/>
              <a:ext cx="547688" cy="833438"/>
            </a:xfrm>
            <a:custGeom>
              <a:avLst/>
              <a:gdLst>
                <a:gd name="T0" fmla="*/ 0 w 146"/>
                <a:gd name="T1" fmla="*/ 5 h 222"/>
                <a:gd name="T2" fmla="*/ 18 w 146"/>
                <a:gd name="T3" fmla="*/ 5 h 222"/>
                <a:gd name="T4" fmla="*/ 18 w 146"/>
                <a:gd name="T5" fmla="*/ 35 h 222"/>
                <a:gd name="T6" fmla="*/ 18 w 146"/>
                <a:gd name="T7" fmla="*/ 35 h 222"/>
                <a:gd name="T8" fmla="*/ 75 w 146"/>
                <a:gd name="T9" fmla="*/ 0 h 222"/>
                <a:gd name="T10" fmla="*/ 146 w 146"/>
                <a:gd name="T11" fmla="*/ 84 h 222"/>
                <a:gd name="T12" fmla="*/ 75 w 146"/>
                <a:gd name="T13" fmla="*/ 168 h 222"/>
                <a:gd name="T14" fmla="*/ 20 w 146"/>
                <a:gd name="T15" fmla="*/ 133 h 222"/>
                <a:gd name="T16" fmla="*/ 19 w 146"/>
                <a:gd name="T17" fmla="*/ 133 h 222"/>
                <a:gd name="T18" fmla="*/ 19 w 146"/>
                <a:gd name="T19" fmla="*/ 222 h 222"/>
                <a:gd name="T20" fmla="*/ 0 w 146"/>
                <a:gd name="T21" fmla="*/ 222 h 222"/>
                <a:gd name="T22" fmla="*/ 0 w 146"/>
                <a:gd name="T23" fmla="*/ 5 h 222"/>
                <a:gd name="T24" fmla="*/ 75 w 146"/>
                <a:gd name="T25" fmla="*/ 16 h 222"/>
                <a:gd name="T26" fmla="*/ 19 w 146"/>
                <a:gd name="T27" fmla="*/ 84 h 222"/>
                <a:gd name="T28" fmla="*/ 75 w 146"/>
                <a:gd name="T29" fmla="*/ 151 h 222"/>
                <a:gd name="T30" fmla="*/ 127 w 146"/>
                <a:gd name="T31" fmla="*/ 84 h 222"/>
                <a:gd name="T32" fmla="*/ 75 w 146"/>
                <a:gd name="T33" fmla="*/ 1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222">
                  <a:moveTo>
                    <a:pt x="0" y="5"/>
                  </a:moveTo>
                  <a:cubicBezTo>
                    <a:pt x="18" y="5"/>
                    <a:pt x="18" y="5"/>
                    <a:pt x="18" y="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7" y="13"/>
                    <a:pt x="49" y="0"/>
                    <a:pt x="75" y="0"/>
                  </a:cubicBezTo>
                  <a:cubicBezTo>
                    <a:pt x="123" y="0"/>
                    <a:pt x="146" y="39"/>
                    <a:pt x="146" y="84"/>
                  </a:cubicBezTo>
                  <a:cubicBezTo>
                    <a:pt x="146" y="129"/>
                    <a:pt x="123" y="168"/>
                    <a:pt x="75" y="168"/>
                  </a:cubicBezTo>
                  <a:cubicBezTo>
                    <a:pt x="51" y="168"/>
                    <a:pt x="28" y="156"/>
                    <a:pt x="20" y="133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19" y="222"/>
                    <a:pt x="19" y="222"/>
                    <a:pt x="19" y="222"/>
                  </a:cubicBezTo>
                  <a:cubicBezTo>
                    <a:pt x="0" y="222"/>
                    <a:pt x="0" y="222"/>
                    <a:pt x="0" y="222"/>
                  </a:cubicBezTo>
                  <a:lnTo>
                    <a:pt x="0" y="5"/>
                  </a:lnTo>
                  <a:close/>
                  <a:moveTo>
                    <a:pt x="75" y="16"/>
                  </a:moveTo>
                  <a:cubicBezTo>
                    <a:pt x="32" y="16"/>
                    <a:pt x="19" y="48"/>
                    <a:pt x="19" y="84"/>
                  </a:cubicBezTo>
                  <a:cubicBezTo>
                    <a:pt x="19" y="117"/>
                    <a:pt x="34" y="151"/>
                    <a:pt x="75" y="151"/>
                  </a:cubicBezTo>
                  <a:cubicBezTo>
                    <a:pt x="111" y="151"/>
                    <a:pt x="127" y="117"/>
                    <a:pt x="127" y="84"/>
                  </a:cubicBezTo>
                  <a:cubicBezTo>
                    <a:pt x="127" y="51"/>
                    <a:pt x="111" y="16"/>
                    <a:pt x="7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880">
              <a:extLst>
                <a:ext uri="{FF2B5EF4-FFF2-40B4-BE49-F238E27FC236}">
                  <a16:creationId xmlns:a16="http://schemas.microsoft.com/office/drawing/2014/main" id="{C64451B4-CF14-4474-A272-B4B543FDE2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41275" y="-5059363"/>
              <a:ext cx="3368675" cy="3368675"/>
            </a:xfrm>
            <a:custGeom>
              <a:avLst/>
              <a:gdLst>
                <a:gd name="T0" fmla="*/ 702 w 898"/>
                <a:gd name="T1" fmla="*/ 898 h 898"/>
                <a:gd name="T2" fmla="*/ 197 w 898"/>
                <a:gd name="T3" fmla="*/ 898 h 898"/>
                <a:gd name="T4" fmla="*/ 0 w 898"/>
                <a:gd name="T5" fmla="*/ 701 h 898"/>
                <a:gd name="T6" fmla="*/ 0 w 898"/>
                <a:gd name="T7" fmla="*/ 196 h 898"/>
                <a:gd name="T8" fmla="*/ 197 w 898"/>
                <a:gd name="T9" fmla="*/ 0 h 898"/>
                <a:gd name="T10" fmla="*/ 702 w 898"/>
                <a:gd name="T11" fmla="*/ 0 h 898"/>
                <a:gd name="T12" fmla="*/ 898 w 898"/>
                <a:gd name="T13" fmla="*/ 196 h 898"/>
                <a:gd name="T14" fmla="*/ 898 w 898"/>
                <a:gd name="T15" fmla="*/ 701 h 898"/>
                <a:gd name="T16" fmla="*/ 702 w 898"/>
                <a:gd name="T17" fmla="*/ 898 h 898"/>
                <a:gd name="T18" fmla="*/ 197 w 898"/>
                <a:gd name="T19" fmla="*/ 18 h 898"/>
                <a:gd name="T20" fmla="*/ 19 w 898"/>
                <a:gd name="T21" fmla="*/ 196 h 898"/>
                <a:gd name="T22" fmla="*/ 19 w 898"/>
                <a:gd name="T23" fmla="*/ 701 h 898"/>
                <a:gd name="T24" fmla="*/ 197 w 898"/>
                <a:gd name="T25" fmla="*/ 879 h 898"/>
                <a:gd name="T26" fmla="*/ 702 w 898"/>
                <a:gd name="T27" fmla="*/ 879 h 898"/>
                <a:gd name="T28" fmla="*/ 880 w 898"/>
                <a:gd name="T29" fmla="*/ 701 h 898"/>
                <a:gd name="T30" fmla="*/ 880 w 898"/>
                <a:gd name="T31" fmla="*/ 196 h 898"/>
                <a:gd name="T32" fmla="*/ 702 w 898"/>
                <a:gd name="T33" fmla="*/ 18 h 898"/>
                <a:gd name="T34" fmla="*/ 197 w 898"/>
                <a:gd name="T35" fmla="*/ 1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98" h="898">
                  <a:moveTo>
                    <a:pt x="702" y="898"/>
                  </a:moveTo>
                  <a:cubicBezTo>
                    <a:pt x="197" y="898"/>
                    <a:pt x="197" y="898"/>
                    <a:pt x="197" y="898"/>
                  </a:cubicBezTo>
                  <a:cubicBezTo>
                    <a:pt x="89" y="898"/>
                    <a:pt x="0" y="809"/>
                    <a:pt x="0" y="701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88"/>
                    <a:pt x="89" y="0"/>
                    <a:pt x="197" y="0"/>
                  </a:cubicBezTo>
                  <a:cubicBezTo>
                    <a:pt x="702" y="0"/>
                    <a:pt x="702" y="0"/>
                    <a:pt x="702" y="0"/>
                  </a:cubicBezTo>
                  <a:cubicBezTo>
                    <a:pt x="810" y="0"/>
                    <a:pt x="898" y="88"/>
                    <a:pt x="898" y="196"/>
                  </a:cubicBezTo>
                  <a:cubicBezTo>
                    <a:pt x="898" y="701"/>
                    <a:pt x="898" y="701"/>
                    <a:pt x="898" y="701"/>
                  </a:cubicBezTo>
                  <a:cubicBezTo>
                    <a:pt x="898" y="809"/>
                    <a:pt x="810" y="898"/>
                    <a:pt x="702" y="898"/>
                  </a:cubicBezTo>
                  <a:close/>
                  <a:moveTo>
                    <a:pt x="197" y="18"/>
                  </a:moveTo>
                  <a:cubicBezTo>
                    <a:pt x="99" y="18"/>
                    <a:pt x="19" y="98"/>
                    <a:pt x="19" y="196"/>
                  </a:cubicBezTo>
                  <a:cubicBezTo>
                    <a:pt x="19" y="701"/>
                    <a:pt x="19" y="701"/>
                    <a:pt x="19" y="701"/>
                  </a:cubicBezTo>
                  <a:cubicBezTo>
                    <a:pt x="19" y="799"/>
                    <a:pt x="99" y="879"/>
                    <a:pt x="197" y="879"/>
                  </a:cubicBezTo>
                  <a:cubicBezTo>
                    <a:pt x="702" y="879"/>
                    <a:pt x="702" y="879"/>
                    <a:pt x="702" y="879"/>
                  </a:cubicBezTo>
                  <a:cubicBezTo>
                    <a:pt x="800" y="879"/>
                    <a:pt x="880" y="799"/>
                    <a:pt x="880" y="701"/>
                  </a:cubicBezTo>
                  <a:cubicBezTo>
                    <a:pt x="880" y="196"/>
                    <a:pt x="880" y="196"/>
                    <a:pt x="880" y="196"/>
                  </a:cubicBezTo>
                  <a:cubicBezTo>
                    <a:pt x="880" y="98"/>
                    <a:pt x="800" y="18"/>
                    <a:pt x="702" y="18"/>
                  </a:cubicBezTo>
                  <a:lnTo>
                    <a:pt x="197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D73E8B7-A5CF-482B-8277-5D1CBD52474D}"/>
              </a:ext>
            </a:extLst>
          </p:cNvPr>
          <p:cNvGrpSpPr/>
          <p:nvPr/>
        </p:nvGrpSpPr>
        <p:grpSpPr>
          <a:xfrm>
            <a:off x="550054" y="4623949"/>
            <a:ext cx="1246709" cy="1247297"/>
            <a:chOff x="39465250" y="161925"/>
            <a:chExt cx="3367088" cy="3368675"/>
          </a:xfrm>
          <a:solidFill>
            <a:schemeClr val="tx1"/>
          </a:solidFill>
        </p:grpSpPr>
        <p:sp>
          <p:nvSpPr>
            <p:cNvPr id="140" name="Freeform 908">
              <a:extLst>
                <a:ext uri="{FF2B5EF4-FFF2-40B4-BE49-F238E27FC236}">
                  <a16:creationId xmlns:a16="http://schemas.microsoft.com/office/drawing/2014/main" id="{418B17D8-BD9C-4EC4-88B5-9CED943E5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13050" y="1609725"/>
              <a:ext cx="471488" cy="476250"/>
            </a:xfrm>
            <a:custGeom>
              <a:avLst/>
              <a:gdLst>
                <a:gd name="T0" fmla="*/ 111 w 126"/>
                <a:gd name="T1" fmla="*/ 90 h 127"/>
                <a:gd name="T2" fmla="*/ 36 w 126"/>
                <a:gd name="T3" fmla="*/ 112 h 127"/>
                <a:gd name="T4" fmla="*/ 14 w 126"/>
                <a:gd name="T5" fmla="*/ 36 h 127"/>
                <a:gd name="T6" fmla="*/ 90 w 126"/>
                <a:gd name="T7" fmla="*/ 15 h 127"/>
                <a:gd name="T8" fmla="*/ 111 w 126"/>
                <a:gd name="T9" fmla="*/ 9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7">
                  <a:moveTo>
                    <a:pt x="111" y="90"/>
                  </a:moveTo>
                  <a:cubicBezTo>
                    <a:pt x="96" y="117"/>
                    <a:pt x="63" y="127"/>
                    <a:pt x="36" y="112"/>
                  </a:cubicBezTo>
                  <a:cubicBezTo>
                    <a:pt x="9" y="97"/>
                    <a:pt x="0" y="63"/>
                    <a:pt x="14" y="36"/>
                  </a:cubicBezTo>
                  <a:cubicBezTo>
                    <a:pt x="29" y="9"/>
                    <a:pt x="63" y="0"/>
                    <a:pt x="90" y="15"/>
                  </a:cubicBezTo>
                  <a:cubicBezTo>
                    <a:pt x="117" y="30"/>
                    <a:pt x="126" y="64"/>
                    <a:pt x="111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1" name="Freeform 909">
              <a:extLst>
                <a:ext uri="{FF2B5EF4-FFF2-40B4-BE49-F238E27FC236}">
                  <a16:creationId xmlns:a16="http://schemas.microsoft.com/office/drawing/2014/main" id="{B8DFC93E-3508-4F65-B85E-7FC3B4F63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08312" y="555625"/>
              <a:ext cx="798513" cy="1323975"/>
            </a:xfrm>
            <a:custGeom>
              <a:avLst/>
              <a:gdLst>
                <a:gd name="T0" fmla="*/ 11 w 213"/>
                <a:gd name="T1" fmla="*/ 353 h 353"/>
                <a:gd name="T2" fmla="*/ 6 w 213"/>
                <a:gd name="T3" fmla="*/ 352 h 353"/>
                <a:gd name="T4" fmla="*/ 3 w 213"/>
                <a:gd name="T5" fmla="*/ 340 h 353"/>
                <a:gd name="T6" fmla="*/ 194 w 213"/>
                <a:gd name="T7" fmla="*/ 6 h 353"/>
                <a:gd name="T8" fmla="*/ 207 w 213"/>
                <a:gd name="T9" fmla="*/ 3 h 353"/>
                <a:gd name="T10" fmla="*/ 210 w 213"/>
                <a:gd name="T11" fmla="*/ 15 h 353"/>
                <a:gd name="T12" fmla="*/ 19 w 213"/>
                <a:gd name="T13" fmla="*/ 349 h 353"/>
                <a:gd name="T14" fmla="*/ 11 w 213"/>
                <a:gd name="T15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353">
                  <a:moveTo>
                    <a:pt x="11" y="353"/>
                  </a:moveTo>
                  <a:cubicBezTo>
                    <a:pt x="9" y="353"/>
                    <a:pt x="8" y="353"/>
                    <a:pt x="6" y="352"/>
                  </a:cubicBezTo>
                  <a:cubicBezTo>
                    <a:pt x="2" y="350"/>
                    <a:pt x="0" y="344"/>
                    <a:pt x="3" y="340"/>
                  </a:cubicBezTo>
                  <a:cubicBezTo>
                    <a:pt x="194" y="6"/>
                    <a:pt x="194" y="6"/>
                    <a:pt x="194" y="6"/>
                  </a:cubicBezTo>
                  <a:cubicBezTo>
                    <a:pt x="197" y="2"/>
                    <a:pt x="203" y="0"/>
                    <a:pt x="207" y="3"/>
                  </a:cubicBezTo>
                  <a:cubicBezTo>
                    <a:pt x="211" y="5"/>
                    <a:pt x="213" y="11"/>
                    <a:pt x="210" y="15"/>
                  </a:cubicBezTo>
                  <a:cubicBezTo>
                    <a:pt x="19" y="349"/>
                    <a:pt x="19" y="349"/>
                    <a:pt x="19" y="349"/>
                  </a:cubicBezTo>
                  <a:cubicBezTo>
                    <a:pt x="17" y="352"/>
                    <a:pt x="14" y="353"/>
                    <a:pt x="11" y="3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910">
              <a:extLst>
                <a:ext uri="{FF2B5EF4-FFF2-40B4-BE49-F238E27FC236}">
                  <a16:creationId xmlns:a16="http://schemas.microsoft.com/office/drawing/2014/main" id="{C5C9ECE3-AAEC-4283-A9A7-23A9FD9CD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465250" y="161925"/>
              <a:ext cx="3367088" cy="3368675"/>
            </a:xfrm>
            <a:custGeom>
              <a:avLst/>
              <a:gdLst>
                <a:gd name="T0" fmla="*/ 449 w 898"/>
                <a:gd name="T1" fmla="*/ 898 h 898"/>
                <a:gd name="T2" fmla="*/ 0 w 898"/>
                <a:gd name="T3" fmla="*/ 449 h 898"/>
                <a:gd name="T4" fmla="*/ 449 w 898"/>
                <a:gd name="T5" fmla="*/ 0 h 898"/>
                <a:gd name="T6" fmla="*/ 898 w 898"/>
                <a:gd name="T7" fmla="*/ 449 h 898"/>
                <a:gd name="T8" fmla="*/ 449 w 898"/>
                <a:gd name="T9" fmla="*/ 898 h 898"/>
                <a:gd name="T10" fmla="*/ 449 w 898"/>
                <a:gd name="T11" fmla="*/ 18 h 898"/>
                <a:gd name="T12" fmla="*/ 18 w 898"/>
                <a:gd name="T13" fmla="*/ 449 h 898"/>
                <a:gd name="T14" fmla="*/ 449 w 898"/>
                <a:gd name="T15" fmla="*/ 880 h 898"/>
                <a:gd name="T16" fmla="*/ 880 w 898"/>
                <a:gd name="T17" fmla="*/ 449 h 898"/>
                <a:gd name="T18" fmla="*/ 449 w 898"/>
                <a:gd name="T19" fmla="*/ 1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8" h="898">
                  <a:moveTo>
                    <a:pt x="449" y="898"/>
                  </a:moveTo>
                  <a:cubicBezTo>
                    <a:pt x="201" y="898"/>
                    <a:pt x="0" y="697"/>
                    <a:pt x="0" y="449"/>
                  </a:cubicBezTo>
                  <a:cubicBezTo>
                    <a:pt x="0" y="202"/>
                    <a:pt x="201" y="0"/>
                    <a:pt x="449" y="0"/>
                  </a:cubicBezTo>
                  <a:cubicBezTo>
                    <a:pt x="697" y="0"/>
                    <a:pt x="898" y="202"/>
                    <a:pt x="898" y="449"/>
                  </a:cubicBezTo>
                  <a:cubicBezTo>
                    <a:pt x="898" y="697"/>
                    <a:pt x="697" y="898"/>
                    <a:pt x="449" y="898"/>
                  </a:cubicBezTo>
                  <a:close/>
                  <a:moveTo>
                    <a:pt x="449" y="18"/>
                  </a:moveTo>
                  <a:cubicBezTo>
                    <a:pt x="211" y="18"/>
                    <a:pt x="18" y="212"/>
                    <a:pt x="18" y="449"/>
                  </a:cubicBezTo>
                  <a:cubicBezTo>
                    <a:pt x="18" y="687"/>
                    <a:pt x="211" y="880"/>
                    <a:pt x="449" y="880"/>
                  </a:cubicBezTo>
                  <a:cubicBezTo>
                    <a:pt x="687" y="880"/>
                    <a:pt x="880" y="687"/>
                    <a:pt x="880" y="449"/>
                  </a:cubicBezTo>
                  <a:cubicBezTo>
                    <a:pt x="880" y="212"/>
                    <a:pt x="687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3" name="Freeform 911">
              <a:extLst>
                <a:ext uri="{FF2B5EF4-FFF2-40B4-BE49-F238E27FC236}">
                  <a16:creationId xmlns:a16="http://schemas.microsoft.com/office/drawing/2014/main" id="{D4AFF3F5-82DA-4330-B5DA-B162AC74BF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84350" y="585788"/>
              <a:ext cx="2528888" cy="1293813"/>
            </a:xfrm>
            <a:custGeom>
              <a:avLst/>
              <a:gdLst>
                <a:gd name="T0" fmla="*/ 665 w 674"/>
                <a:gd name="T1" fmla="*/ 345 h 345"/>
                <a:gd name="T2" fmla="*/ 655 w 674"/>
                <a:gd name="T3" fmla="*/ 336 h 345"/>
                <a:gd name="T4" fmla="*/ 637 w 674"/>
                <a:gd name="T5" fmla="*/ 228 h 345"/>
                <a:gd name="T6" fmla="*/ 642 w 674"/>
                <a:gd name="T7" fmla="*/ 216 h 345"/>
                <a:gd name="T8" fmla="*/ 654 w 674"/>
                <a:gd name="T9" fmla="*/ 222 h 345"/>
                <a:gd name="T10" fmla="*/ 674 w 674"/>
                <a:gd name="T11" fmla="*/ 336 h 345"/>
                <a:gd name="T12" fmla="*/ 665 w 674"/>
                <a:gd name="T13" fmla="*/ 345 h 345"/>
                <a:gd name="T14" fmla="*/ 9 w 674"/>
                <a:gd name="T15" fmla="*/ 345 h 345"/>
                <a:gd name="T16" fmla="*/ 0 w 674"/>
                <a:gd name="T17" fmla="*/ 336 h 345"/>
                <a:gd name="T18" fmla="*/ 337 w 674"/>
                <a:gd name="T19" fmla="*/ 0 h 345"/>
                <a:gd name="T20" fmla="*/ 545 w 674"/>
                <a:gd name="T21" fmla="*/ 71 h 345"/>
                <a:gd name="T22" fmla="*/ 546 w 674"/>
                <a:gd name="T23" fmla="*/ 84 h 345"/>
                <a:gd name="T24" fmla="*/ 533 w 674"/>
                <a:gd name="T25" fmla="*/ 86 h 345"/>
                <a:gd name="T26" fmla="*/ 337 w 674"/>
                <a:gd name="T27" fmla="*/ 18 h 345"/>
                <a:gd name="T28" fmla="*/ 19 w 674"/>
                <a:gd name="T29" fmla="*/ 336 h 345"/>
                <a:gd name="T30" fmla="*/ 9 w 674"/>
                <a:gd name="T31" fmla="*/ 345 h 345"/>
                <a:gd name="T32" fmla="*/ 627 w 674"/>
                <a:gd name="T33" fmla="*/ 193 h 345"/>
                <a:gd name="T34" fmla="*/ 619 w 674"/>
                <a:gd name="T35" fmla="*/ 188 h 345"/>
                <a:gd name="T36" fmla="*/ 566 w 674"/>
                <a:gd name="T37" fmla="*/ 115 h 345"/>
                <a:gd name="T38" fmla="*/ 566 w 674"/>
                <a:gd name="T39" fmla="*/ 102 h 345"/>
                <a:gd name="T40" fmla="*/ 579 w 674"/>
                <a:gd name="T41" fmla="*/ 102 h 345"/>
                <a:gd name="T42" fmla="*/ 635 w 674"/>
                <a:gd name="T43" fmla="*/ 179 h 345"/>
                <a:gd name="T44" fmla="*/ 631 w 674"/>
                <a:gd name="T45" fmla="*/ 192 h 345"/>
                <a:gd name="T46" fmla="*/ 627 w 674"/>
                <a:gd name="T47" fmla="*/ 19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4" h="345">
                  <a:moveTo>
                    <a:pt x="665" y="345"/>
                  </a:moveTo>
                  <a:cubicBezTo>
                    <a:pt x="659" y="345"/>
                    <a:pt x="655" y="341"/>
                    <a:pt x="655" y="336"/>
                  </a:cubicBezTo>
                  <a:cubicBezTo>
                    <a:pt x="655" y="299"/>
                    <a:pt x="649" y="263"/>
                    <a:pt x="637" y="228"/>
                  </a:cubicBezTo>
                  <a:cubicBezTo>
                    <a:pt x="635" y="223"/>
                    <a:pt x="637" y="218"/>
                    <a:pt x="642" y="216"/>
                  </a:cubicBezTo>
                  <a:cubicBezTo>
                    <a:pt x="647" y="215"/>
                    <a:pt x="652" y="217"/>
                    <a:pt x="654" y="222"/>
                  </a:cubicBezTo>
                  <a:cubicBezTo>
                    <a:pt x="667" y="259"/>
                    <a:pt x="674" y="297"/>
                    <a:pt x="674" y="336"/>
                  </a:cubicBezTo>
                  <a:cubicBezTo>
                    <a:pt x="674" y="341"/>
                    <a:pt x="670" y="345"/>
                    <a:pt x="665" y="345"/>
                  </a:cubicBezTo>
                  <a:close/>
                  <a:moveTo>
                    <a:pt x="9" y="345"/>
                  </a:moveTo>
                  <a:cubicBezTo>
                    <a:pt x="4" y="345"/>
                    <a:pt x="0" y="341"/>
                    <a:pt x="0" y="336"/>
                  </a:cubicBezTo>
                  <a:cubicBezTo>
                    <a:pt x="0" y="151"/>
                    <a:pt x="151" y="0"/>
                    <a:pt x="337" y="0"/>
                  </a:cubicBezTo>
                  <a:cubicBezTo>
                    <a:pt x="413" y="0"/>
                    <a:pt x="485" y="24"/>
                    <a:pt x="545" y="71"/>
                  </a:cubicBezTo>
                  <a:cubicBezTo>
                    <a:pt x="549" y="74"/>
                    <a:pt x="549" y="80"/>
                    <a:pt x="546" y="84"/>
                  </a:cubicBezTo>
                  <a:cubicBezTo>
                    <a:pt x="543" y="88"/>
                    <a:pt x="537" y="89"/>
                    <a:pt x="533" y="86"/>
                  </a:cubicBezTo>
                  <a:cubicBezTo>
                    <a:pt x="477" y="41"/>
                    <a:pt x="409" y="18"/>
                    <a:pt x="337" y="18"/>
                  </a:cubicBezTo>
                  <a:cubicBezTo>
                    <a:pt x="161" y="18"/>
                    <a:pt x="19" y="161"/>
                    <a:pt x="19" y="336"/>
                  </a:cubicBezTo>
                  <a:cubicBezTo>
                    <a:pt x="19" y="341"/>
                    <a:pt x="14" y="345"/>
                    <a:pt x="9" y="345"/>
                  </a:cubicBezTo>
                  <a:close/>
                  <a:moveTo>
                    <a:pt x="627" y="193"/>
                  </a:moveTo>
                  <a:cubicBezTo>
                    <a:pt x="623" y="193"/>
                    <a:pt x="620" y="191"/>
                    <a:pt x="619" y="188"/>
                  </a:cubicBezTo>
                  <a:cubicBezTo>
                    <a:pt x="605" y="161"/>
                    <a:pt x="587" y="137"/>
                    <a:pt x="566" y="115"/>
                  </a:cubicBezTo>
                  <a:cubicBezTo>
                    <a:pt x="563" y="112"/>
                    <a:pt x="563" y="106"/>
                    <a:pt x="566" y="102"/>
                  </a:cubicBezTo>
                  <a:cubicBezTo>
                    <a:pt x="570" y="99"/>
                    <a:pt x="576" y="99"/>
                    <a:pt x="579" y="102"/>
                  </a:cubicBezTo>
                  <a:cubicBezTo>
                    <a:pt x="601" y="125"/>
                    <a:pt x="620" y="151"/>
                    <a:pt x="635" y="179"/>
                  </a:cubicBezTo>
                  <a:cubicBezTo>
                    <a:pt x="637" y="184"/>
                    <a:pt x="635" y="189"/>
                    <a:pt x="631" y="192"/>
                  </a:cubicBezTo>
                  <a:cubicBezTo>
                    <a:pt x="630" y="192"/>
                    <a:pt x="628" y="193"/>
                    <a:pt x="627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44" name="Freeform 931">
            <a:extLst>
              <a:ext uri="{FF2B5EF4-FFF2-40B4-BE49-F238E27FC236}">
                <a16:creationId xmlns:a16="http://schemas.microsoft.com/office/drawing/2014/main" id="{5AF10E6D-1C35-4158-AD5F-E15E7F20D170}"/>
              </a:ext>
            </a:extLst>
          </p:cNvPr>
          <p:cNvSpPr>
            <a:spLocks noEditPoints="1"/>
          </p:cNvSpPr>
          <p:nvPr/>
        </p:nvSpPr>
        <p:spPr bwMode="auto">
          <a:xfrm>
            <a:off x="2407603" y="2464474"/>
            <a:ext cx="1350748" cy="1350161"/>
          </a:xfrm>
          <a:custGeom>
            <a:avLst/>
            <a:gdLst>
              <a:gd name="T0" fmla="*/ 229 w 973"/>
              <a:gd name="T1" fmla="*/ 972 h 972"/>
              <a:gd name="T2" fmla="*/ 225 w 973"/>
              <a:gd name="T3" fmla="*/ 971 h 972"/>
              <a:gd name="T4" fmla="*/ 5 w 973"/>
              <a:gd name="T5" fmla="*/ 861 h 972"/>
              <a:gd name="T6" fmla="*/ 0 w 973"/>
              <a:gd name="T7" fmla="*/ 853 h 972"/>
              <a:gd name="T8" fmla="*/ 0 w 973"/>
              <a:gd name="T9" fmla="*/ 596 h 972"/>
              <a:gd name="T10" fmla="*/ 4 w 973"/>
              <a:gd name="T11" fmla="*/ 589 h 972"/>
              <a:gd name="T12" fmla="*/ 257 w 973"/>
              <a:gd name="T13" fmla="*/ 433 h 972"/>
              <a:gd name="T14" fmla="*/ 257 w 973"/>
              <a:gd name="T15" fmla="*/ 156 h 972"/>
              <a:gd name="T16" fmla="*/ 261 w 973"/>
              <a:gd name="T17" fmla="*/ 149 h 972"/>
              <a:gd name="T18" fmla="*/ 481 w 973"/>
              <a:gd name="T19" fmla="*/ 2 h 972"/>
              <a:gd name="T20" fmla="*/ 491 w 973"/>
              <a:gd name="T21" fmla="*/ 2 h 972"/>
              <a:gd name="T22" fmla="*/ 711 w 973"/>
              <a:gd name="T23" fmla="*/ 149 h 972"/>
              <a:gd name="T24" fmla="*/ 715 w 973"/>
              <a:gd name="T25" fmla="*/ 156 h 972"/>
              <a:gd name="T26" fmla="*/ 714 w 973"/>
              <a:gd name="T27" fmla="*/ 295 h 972"/>
              <a:gd name="T28" fmla="*/ 714 w 973"/>
              <a:gd name="T29" fmla="*/ 433 h 972"/>
              <a:gd name="T30" fmla="*/ 967 w 973"/>
              <a:gd name="T31" fmla="*/ 589 h 972"/>
              <a:gd name="T32" fmla="*/ 971 w 973"/>
              <a:gd name="T33" fmla="*/ 596 h 972"/>
              <a:gd name="T34" fmla="*/ 973 w 973"/>
              <a:gd name="T35" fmla="*/ 857 h 972"/>
              <a:gd name="T36" fmla="*/ 967 w 973"/>
              <a:gd name="T37" fmla="*/ 865 h 972"/>
              <a:gd name="T38" fmla="*/ 746 w 973"/>
              <a:gd name="T39" fmla="*/ 971 h 972"/>
              <a:gd name="T40" fmla="*/ 737 w 973"/>
              <a:gd name="T41" fmla="*/ 971 h 972"/>
              <a:gd name="T42" fmla="*/ 486 w 973"/>
              <a:gd name="T43" fmla="*/ 816 h 972"/>
              <a:gd name="T44" fmla="*/ 234 w 973"/>
              <a:gd name="T45" fmla="*/ 971 h 972"/>
              <a:gd name="T46" fmla="*/ 229 w 973"/>
              <a:gd name="T47" fmla="*/ 972 h 972"/>
              <a:gd name="T48" fmla="*/ 503 w 973"/>
              <a:gd name="T49" fmla="*/ 805 h 972"/>
              <a:gd name="T50" fmla="*/ 743 w 973"/>
              <a:gd name="T51" fmla="*/ 952 h 972"/>
              <a:gd name="T52" fmla="*/ 954 w 973"/>
              <a:gd name="T53" fmla="*/ 851 h 972"/>
              <a:gd name="T54" fmla="*/ 953 w 973"/>
              <a:gd name="T55" fmla="*/ 601 h 972"/>
              <a:gd name="T56" fmla="*/ 714 w 973"/>
              <a:gd name="T57" fmla="*/ 455 h 972"/>
              <a:gd name="T58" fmla="*/ 715 w 973"/>
              <a:gd name="T59" fmla="*/ 670 h 972"/>
              <a:gd name="T60" fmla="*/ 710 w 973"/>
              <a:gd name="T61" fmla="*/ 677 h 972"/>
              <a:gd name="T62" fmla="*/ 503 w 973"/>
              <a:gd name="T63" fmla="*/ 805 h 972"/>
              <a:gd name="T64" fmla="*/ 18 w 973"/>
              <a:gd name="T65" fmla="*/ 847 h 972"/>
              <a:gd name="T66" fmla="*/ 229 w 973"/>
              <a:gd name="T67" fmla="*/ 952 h 972"/>
              <a:gd name="T68" fmla="*/ 468 w 973"/>
              <a:gd name="T69" fmla="*/ 805 h 972"/>
              <a:gd name="T70" fmla="*/ 261 w 973"/>
              <a:gd name="T71" fmla="*/ 677 h 972"/>
              <a:gd name="T72" fmla="*/ 257 w 973"/>
              <a:gd name="T73" fmla="*/ 670 h 972"/>
              <a:gd name="T74" fmla="*/ 257 w 973"/>
              <a:gd name="T75" fmla="*/ 455 h 972"/>
              <a:gd name="T76" fmla="*/ 18 w 973"/>
              <a:gd name="T77" fmla="*/ 601 h 972"/>
              <a:gd name="T78" fmla="*/ 18 w 973"/>
              <a:gd name="T79" fmla="*/ 847 h 972"/>
              <a:gd name="T80" fmla="*/ 275 w 973"/>
              <a:gd name="T81" fmla="*/ 664 h 972"/>
              <a:gd name="T82" fmla="*/ 486 w 973"/>
              <a:gd name="T83" fmla="*/ 794 h 972"/>
              <a:gd name="T84" fmla="*/ 696 w 973"/>
              <a:gd name="T85" fmla="*/ 664 h 972"/>
              <a:gd name="T86" fmla="*/ 696 w 973"/>
              <a:gd name="T87" fmla="*/ 443 h 972"/>
              <a:gd name="T88" fmla="*/ 486 w 973"/>
              <a:gd name="T89" fmla="*/ 314 h 972"/>
              <a:gd name="T90" fmla="*/ 275 w 973"/>
              <a:gd name="T91" fmla="*/ 444 h 972"/>
              <a:gd name="T92" fmla="*/ 275 w 973"/>
              <a:gd name="T93" fmla="*/ 664 h 972"/>
              <a:gd name="T94" fmla="*/ 275 w 973"/>
              <a:gd name="T95" fmla="*/ 161 h 972"/>
              <a:gd name="T96" fmla="*/ 275 w 973"/>
              <a:gd name="T97" fmla="*/ 422 h 972"/>
              <a:gd name="T98" fmla="*/ 481 w 973"/>
              <a:gd name="T99" fmla="*/ 295 h 972"/>
              <a:gd name="T100" fmla="*/ 490 w 973"/>
              <a:gd name="T101" fmla="*/ 295 h 972"/>
              <a:gd name="T102" fmla="*/ 696 w 973"/>
              <a:gd name="T103" fmla="*/ 422 h 972"/>
              <a:gd name="T104" fmla="*/ 696 w 973"/>
              <a:gd name="T105" fmla="*/ 295 h 972"/>
              <a:gd name="T106" fmla="*/ 696 w 973"/>
              <a:gd name="T107" fmla="*/ 161 h 972"/>
              <a:gd name="T108" fmla="*/ 486 w 973"/>
              <a:gd name="T109" fmla="*/ 21 h 972"/>
              <a:gd name="T110" fmla="*/ 275 w 973"/>
              <a:gd name="T111" fmla="*/ 161 h 9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73" h="972">
                <a:moveTo>
                  <a:pt x="229" y="972"/>
                </a:moveTo>
                <a:cubicBezTo>
                  <a:pt x="228" y="972"/>
                  <a:pt x="226" y="972"/>
                  <a:pt x="225" y="971"/>
                </a:cubicBezTo>
                <a:cubicBezTo>
                  <a:pt x="5" y="861"/>
                  <a:pt x="5" y="861"/>
                  <a:pt x="5" y="861"/>
                </a:cubicBezTo>
                <a:cubicBezTo>
                  <a:pt x="2" y="860"/>
                  <a:pt x="0" y="856"/>
                  <a:pt x="0" y="853"/>
                </a:cubicBezTo>
                <a:cubicBezTo>
                  <a:pt x="0" y="596"/>
                  <a:pt x="0" y="596"/>
                  <a:pt x="0" y="596"/>
                </a:cubicBezTo>
                <a:cubicBezTo>
                  <a:pt x="0" y="593"/>
                  <a:pt x="2" y="590"/>
                  <a:pt x="4" y="589"/>
                </a:cubicBezTo>
                <a:cubicBezTo>
                  <a:pt x="257" y="433"/>
                  <a:pt x="257" y="433"/>
                  <a:pt x="257" y="433"/>
                </a:cubicBezTo>
                <a:cubicBezTo>
                  <a:pt x="257" y="156"/>
                  <a:pt x="257" y="156"/>
                  <a:pt x="257" y="156"/>
                </a:cubicBezTo>
                <a:cubicBezTo>
                  <a:pt x="257" y="153"/>
                  <a:pt x="258" y="151"/>
                  <a:pt x="261" y="149"/>
                </a:cubicBezTo>
                <a:cubicBezTo>
                  <a:pt x="481" y="2"/>
                  <a:pt x="481" y="2"/>
                  <a:pt x="481" y="2"/>
                </a:cubicBezTo>
                <a:cubicBezTo>
                  <a:pt x="484" y="0"/>
                  <a:pt x="488" y="0"/>
                  <a:pt x="491" y="2"/>
                </a:cubicBezTo>
                <a:cubicBezTo>
                  <a:pt x="711" y="149"/>
                  <a:pt x="711" y="149"/>
                  <a:pt x="711" y="149"/>
                </a:cubicBezTo>
                <a:cubicBezTo>
                  <a:pt x="713" y="151"/>
                  <a:pt x="715" y="153"/>
                  <a:pt x="715" y="156"/>
                </a:cubicBezTo>
                <a:cubicBezTo>
                  <a:pt x="714" y="295"/>
                  <a:pt x="714" y="295"/>
                  <a:pt x="714" y="295"/>
                </a:cubicBezTo>
                <a:cubicBezTo>
                  <a:pt x="714" y="433"/>
                  <a:pt x="714" y="433"/>
                  <a:pt x="714" y="433"/>
                </a:cubicBezTo>
                <a:cubicBezTo>
                  <a:pt x="967" y="589"/>
                  <a:pt x="967" y="589"/>
                  <a:pt x="967" y="589"/>
                </a:cubicBezTo>
                <a:cubicBezTo>
                  <a:pt x="970" y="590"/>
                  <a:pt x="971" y="593"/>
                  <a:pt x="971" y="596"/>
                </a:cubicBezTo>
                <a:cubicBezTo>
                  <a:pt x="973" y="857"/>
                  <a:pt x="973" y="857"/>
                  <a:pt x="973" y="857"/>
                </a:cubicBezTo>
                <a:cubicBezTo>
                  <a:pt x="973" y="860"/>
                  <a:pt x="971" y="863"/>
                  <a:pt x="967" y="865"/>
                </a:cubicBezTo>
                <a:cubicBezTo>
                  <a:pt x="746" y="971"/>
                  <a:pt x="746" y="971"/>
                  <a:pt x="746" y="971"/>
                </a:cubicBezTo>
                <a:cubicBezTo>
                  <a:pt x="743" y="972"/>
                  <a:pt x="740" y="972"/>
                  <a:pt x="737" y="971"/>
                </a:cubicBezTo>
                <a:cubicBezTo>
                  <a:pt x="486" y="816"/>
                  <a:pt x="486" y="816"/>
                  <a:pt x="486" y="816"/>
                </a:cubicBezTo>
                <a:cubicBezTo>
                  <a:pt x="234" y="971"/>
                  <a:pt x="234" y="971"/>
                  <a:pt x="234" y="971"/>
                </a:cubicBezTo>
                <a:cubicBezTo>
                  <a:pt x="232" y="972"/>
                  <a:pt x="231" y="972"/>
                  <a:pt x="229" y="972"/>
                </a:cubicBezTo>
                <a:close/>
                <a:moveTo>
                  <a:pt x="503" y="805"/>
                </a:moveTo>
                <a:cubicBezTo>
                  <a:pt x="743" y="952"/>
                  <a:pt x="743" y="952"/>
                  <a:pt x="743" y="952"/>
                </a:cubicBezTo>
                <a:cubicBezTo>
                  <a:pt x="954" y="851"/>
                  <a:pt x="954" y="851"/>
                  <a:pt x="954" y="851"/>
                </a:cubicBezTo>
                <a:cubicBezTo>
                  <a:pt x="953" y="601"/>
                  <a:pt x="953" y="601"/>
                  <a:pt x="953" y="601"/>
                </a:cubicBezTo>
                <a:cubicBezTo>
                  <a:pt x="714" y="455"/>
                  <a:pt x="714" y="455"/>
                  <a:pt x="714" y="455"/>
                </a:cubicBezTo>
                <a:cubicBezTo>
                  <a:pt x="715" y="670"/>
                  <a:pt x="715" y="670"/>
                  <a:pt x="715" y="670"/>
                </a:cubicBezTo>
                <a:cubicBezTo>
                  <a:pt x="715" y="673"/>
                  <a:pt x="713" y="676"/>
                  <a:pt x="710" y="677"/>
                </a:cubicBezTo>
                <a:lnTo>
                  <a:pt x="503" y="805"/>
                </a:lnTo>
                <a:close/>
                <a:moveTo>
                  <a:pt x="18" y="847"/>
                </a:moveTo>
                <a:cubicBezTo>
                  <a:pt x="229" y="952"/>
                  <a:pt x="229" y="952"/>
                  <a:pt x="229" y="952"/>
                </a:cubicBezTo>
                <a:cubicBezTo>
                  <a:pt x="468" y="805"/>
                  <a:pt x="468" y="805"/>
                  <a:pt x="468" y="805"/>
                </a:cubicBezTo>
                <a:cubicBezTo>
                  <a:pt x="261" y="677"/>
                  <a:pt x="261" y="677"/>
                  <a:pt x="261" y="677"/>
                </a:cubicBezTo>
                <a:cubicBezTo>
                  <a:pt x="258" y="676"/>
                  <a:pt x="257" y="673"/>
                  <a:pt x="257" y="670"/>
                </a:cubicBezTo>
                <a:cubicBezTo>
                  <a:pt x="257" y="455"/>
                  <a:pt x="257" y="455"/>
                  <a:pt x="257" y="455"/>
                </a:cubicBezTo>
                <a:cubicBezTo>
                  <a:pt x="18" y="601"/>
                  <a:pt x="18" y="601"/>
                  <a:pt x="18" y="601"/>
                </a:cubicBezTo>
                <a:lnTo>
                  <a:pt x="18" y="847"/>
                </a:lnTo>
                <a:close/>
                <a:moveTo>
                  <a:pt x="275" y="664"/>
                </a:moveTo>
                <a:cubicBezTo>
                  <a:pt x="486" y="794"/>
                  <a:pt x="486" y="794"/>
                  <a:pt x="486" y="794"/>
                </a:cubicBezTo>
                <a:cubicBezTo>
                  <a:pt x="696" y="664"/>
                  <a:pt x="696" y="664"/>
                  <a:pt x="696" y="664"/>
                </a:cubicBezTo>
                <a:cubicBezTo>
                  <a:pt x="696" y="443"/>
                  <a:pt x="696" y="443"/>
                  <a:pt x="696" y="443"/>
                </a:cubicBezTo>
                <a:cubicBezTo>
                  <a:pt x="486" y="314"/>
                  <a:pt x="486" y="314"/>
                  <a:pt x="486" y="314"/>
                </a:cubicBezTo>
                <a:cubicBezTo>
                  <a:pt x="275" y="444"/>
                  <a:pt x="275" y="444"/>
                  <a:pt x="275" y="444"/>
                </a:cubicBezTo>
                <a:lnTo>
                  <a:pt x="275" y="664"/>
                </a:lnTo>
                <a:close/>
                <a:moveTo>
                  <a:pt x="275" y="161"/>
                </a:moveTo>
                <a:cubicBezTo>
                  <a:pt x="275" y="422"/>
                  <a:pt x="275" y="422"/>
                  <a:pt x="275" y="422"/>
                </a:cubicBezTo>
                <a:cubicBezTo>
                  <a:pt x="481" y="295"/>
                  <a:pt x="481" y="295"/>
                  <a:pt x="481" y="295"/>
                </a:cubicBezTo>
                <a:cubicBezTo>
                  <a:pt x="484" y="293"/>
                  <a:pt x="487" y="293"/>
                  <a:pt x="490" y="295"/>
                </a:cubicBezTo>
                <a:cubicBezTo>
                  <a:pt x="696" y="422"/>
                  <a:pt x="696" y="422"/>
                  <a:pt x="696" y="422"/>
                </a:cubicBezTo>
                <a:cubicBezTo>
                  <a:pt x="696" y="295"/>
                  <a:pt x="696" y="295"/>
                  <a:pt x="696" y="295"/>
                </a:cubicBezTo>
                <a:cubicBezTo>
                  <a:pt x="696" y="161"/>
                  <a:pt x="696" y="161"/>
                  <a:pt x="696" y="161"/>
                </a:cubicBezTo>
                <a:cubicBezTo>
                  <a:pt x="486" y="21"/>
                  <a:pt x="486" y="21"/>
                  <a:pt x="486" y="21"/>
                </a:cubicBezTo>
                <a:lnTo>
                  <a:pt x="275" y="16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5" name="Freeform 969">
            <a:extLst>
              <a:ext uri="{FF2B5EF4-FFF2-40B4-BE49-F238E27FC236}">
                <a16:creationId xmlns:a16="http://schemas.microsoft.com/office/drawing/2014/main" id="{3BDF1661-1401-4F21-9BDC-55188753E396}"/>
              </a:ext>
            </a:extLst>
          </p:cNvPr>
          <p:cNvSpPr>
            <a:spLocks/>
          </p:cNvSpPr>
          <p:nvPr/>
        </p:nvSpPr>
        <p:spPr bwMode="auto">
          <a:xfrm>
            <a:off x="6500274" y="2504624"/>
            <a:ext cx="813506" cy="1246709"/>
          </a:xfrm>
          <a:custGeom>
            <a:avLst/>
            <a:gdLst>
              <a:gd name="T0" fmla="*/ 293 w 586"/>
              <a:gd name="T1" fmla="*/ 898 h 898"/>
              <a:gd name="T2" fmla="*/ 203 w 586"/>
              <a:gd name="T3" fmla="*/ 868 h 898"/>
              <a:gd name="T4" fmla="*/ 182 w 586"/>
              <a:gd name="T5" fmla="*/ 821 h 898"/>
              <a:gd name="T6" fmla="*/ 191 w 586"/>
              <a:gd name="T7" fmla="*/ 812 h 898"/>
              <a:gd name="T8" fmla="*/ 191 w 586"/>
              <a:gd name="T9" fmla="*/ 812 h 898"/>
              <a:gd name="T10" fmla="*/ 200 w 586"/>
              <a:gd name="T11" fmla="*/ 821 h 898"/>
              <a:gd name="T12" fmla="*/ 293 w 586"/>
              <a:gd name="T13" fmla="*/ 879 h 898"/>
              <a:gd name="T14" fmla="*/ 369 w 586"/>
              <a:gd name="T15" fmla="*/ 855 h 898"/>
              <a:gd name="T16" fmla="*/ 385 w 586"/>
              <a:gd name="T17" fmla="*/ 821 h 898"/>
              <a:gd name="T18" fmla="*/ 385 w 586"/>
              <a:gd name="T19" fmla="*/ 807 h 898"/>
              <a:gd name="T20" fmla="*/ 374 w 586"/>
              <a:gd name="T21" fmla="*/ 796 h 898"/>
              <a:gd name="T22" fmla="*/ 211 w 586"/>
              <a:gd name="T23" fmla="*/ 796 h 898"/>
              <a:gd name="T24" fmla="*/ 182 w 586"/>
              <a:gd name="T25" fmla="*/ 767 h 898"/>
              <a:gd name="T26" fmla="*/ 182 w 586"/>
              <a:gd name="T27" fmla="*/ 756 h 898"/>
              <a:gd name="T28" fmla="*/ 211 w 586"/>
              <a:gd name="T29" fmla="*/ 727 h 898"/>
              <a:gd name="T30" fmla="*/ 388 w 586"/>
              <a:gd name="T31" fmla="*/ 727 h 898"/>
              <a:gd name="T32" fmla="*/ 415 w 586"/>
              <a:gd name="T33" fmla="*/ 671 h 898"/>
              <a:gd name="T34" fmla="*/ 416 w 586"/>
              <a:gd name="T35" fmla="*/ 660 h 898"/>
              <a:gd name="T36" fmla="*/ 460 w 586"/>
              <a:gd name="T37" fmla="*/ 493 h 898"/>
              <a:gd name="T38" fmla="*/ 463 w 586"/>
              <a:gd name="T39" fmla="*/ 489 h 898"/>
              <a:gd name="T40" fmla="*/ 568 w 586"/>
              <a:gd name="T41" fmla="*/ 282 h 898"/>
              <a:gd name="T42" fmla="*/ 293 w 586"/>
              <a:gd name="T43" fmla="*/ 18 h 898"/>
              <a:gd name="T44" fmla="*/ 19 w 586"/>
              <a:gd name="T45" fmla="*/ 282 h 898"/>
              <a:gd name="T46" fmla="*/ 128 w 586"/>
              <a:gd name="T47" fmla="*/ 492 h 898"/>
              <a:gd name="T48" fmla="*/ 130 w 586"/>
              <a:gd name="T49" fmla="*/ 496 h 898"/>
              <a:gd name="T50" fmla="*/ 161 w 586"/>
              <a:gd name="T51" fmla="*/ 598 h 898"/>
              <a:gd name="T52" fmla="*/ 220 w 586"/>
              <a:gd name="T53" fmla="*/ 677 h 898"/>
              <a:gd name="T54" fmla="*/ 360 w 586"/>
              <a:gd name="T55" fmla="*/ 677 h 898"/>
              <a:gd name="T56" fmla="*/ 369 w 586"/>
              <a:gd name="T57" fmla="*/ 686 h 898"/>
              <a:gd name="T58" fmla="*/ 360 w 586"/>
              <a:gd name="T59" fmla="*/ 695 h 898"/>
              <a:gd name="T60" fmla="*/ 220 w 586"/>
              <a:gd name="T61" fmla="*/ 695 h 898"/>
              <a:gd name="T62" fmla="*/ 142 w 586"/>
              <a:gd name="T63" fmla="*/ 598 h 898"/>
              <a:gd name="T64" fmla="*/ 115 w 586"/>
              <a:gd name="T65" fmla="*/ 506 h 898"/>
              <a:gd name="T66" fmla="*/ 0 w 586"/>
              <a:gd name="T67" fmla="*/ 282 h 898"/>
              <a:gd name="T68" fmla="*/ 293 w 586"/>
              <a:gd name="T69" fmla="*/ 0 h 898"/>
              <a:gd name="T70" fmla="*/ 586 w 586"/>
              <a:gd name="T71" fmla="*/ 282 h 898"/>
              <a:gd name="T72" fmla="*/ 476 w 586"/>
              <a:gd name="T73" fmla="*/ 502 h 898"/>
              <a:gd name="T74" fmla="*/ 435 w 586"/>
              <a:gd name="T75" fmla="*/ 660 h 898"/>
              <a:gd name="T76" fmla="*/ 435 w 586"/>
              <a:gd name="T77" fmla="*/ 661 h 898"/>
              <a:gd name="T78" fmla="*/ 433 w 586"/>
              <a:gd name="T79" fmla="*/ 673 h 898"/>
              <a:gd name="T80" fmla="*/ 393 w 586"/>
              <a:gd name="T81" fmla="*/ 745 h 898"/>
              <a:gd name="T82" fmla="*/ 390 w 586"/>
              <a:gd name="T83" fmla="*/ 745 h 898"/>
              <a:gd name="T84" fmla="*/ 211 w 586"/>
              <a:gd name="T85" fmla="*/ 745 h 898"/>
              <a:gd name="T86" fmla="*/ 200 w 586"/>
              <a:gd name="T87" fmla="*/ 756 h 898"/>
              <a:gd name="T88" fmla="*/ 200 w 586"/>
              <a:gd name="T89" fmla="*/ 767 h 898"/>
              <a:gd name="T90" fmla="*/ 211 w 586"/>
              <a:gd name="T91" fmla="*/ 778 h 898"/>
              <a:gd name="T92" fmla="*/ 374 w 586"/>
              <a:gd name="T93" fmla="*/ 778 h 898"/>
              <a:gd name="T94" fmla="*/ 403 w 586"/>
              <a:gd name="T95" fmla="*/ 807 h 898"/>
              <a:gd name="T96" fmla="*/ 403 w 586"/>
              <a:gd name="T97" fmla="*/ 821 h 898"/>
              <a:gd name="T98" fmla="*/ 382 w 586"/>
              <a:gd name="T99" fmla="*/ 868 h 898"/>
              <a:gd name="T100" fmla="*/ 293 w 586"/>
              <a:gd name="T101" fmla="*/ 898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86" h="898">
                <a:moveTo>
                  <a:pt x="293" y="898"/>
                </a:moveTo>
                <a:cubicBezTo>
                  <a:pt x="253" y="898"/>
                  <a:pt x="223" y="888"/>
                  <a:pt x="203" y="868"/>
                </a:cubicBezTo>
                <a:cubicBezTo>
                  <a:pt x="182" y="847"/>
                  <a:pt x="182" y="822"/>
                  <a:pt x="182" y="821"/>
                </a:cubicBezTo>
                <a:cubicBezTo>
                  <a:pt x="182" y="816"/>
                  <a:pt x="186" y="812"/>
                  <a:pt x="191" y="812"/>
                </a:cubicBezTo>
                <a:cubicBezTo>
                  <a:pt x="191" y="812"/>
                  <a:pt x="191" y="812"/>
                  <a:pt x="191" y="812"/>
                </a:cubicBezTo>
                <a:cubicBezTo>
                  <a:pt x="196" y="812"/>
                  <a:pt x="200" y="816"/>
                  <a:pt x="200" y="821"/>
                </a:cubicBezTo>
                <a:cubicBezTo>
                  <a:pt x="200" y="823"/>
                  <a:pt x="202" y="879"/>
                  <a:pt x="293" y="879"/>
                </a:cubicBezTo>
                <a:cubicBezTo>
                  <a:pt x="327" y="879"/>
                  <a:pt x="353" y="871"/>
                  <a:pt x="369" y="855"/>
                </a:cubicBezTo>
                <a:cubicBezTo>
                  <a:pt x="385" y="839"/>
                  <a:pt x="385" y="821"/>
                  <a:pt x="385" y="821"/>
                </a:cubicBezTo>
                <a:cubicBezTo>
                  <a:pt x="385" y="807"/>
                  <a:pt x="385" y="807"/>
                  <a:pt x="385" y="807"/>
                </a:cubicBezTo>
                <a:cubicBezTo>
                  <a:pt x="385" y="801"/>
                  <a:pt x="380" y="796"/>
                  <a:pt x="374" y="796"/>
                </a:cubicBezTo>
                <a:cubicBezTo>
                  <a:pt x="211" y="796"/>
                  <a:pt x="211" y="796"/>
                  <a:pt x="211" y="796"/>
                </a:cubicBezTo>
                <a:cubicBezTo>
                  <a:pt x="195" y="796"/>
                  <a:pt x="182" y="783"/>
                  <a:pt x="182" y="767"/>
                </a:cubicBezTo>
                <a:cubicBezTo>
                  <a:pt x="182" y="756"/>
                  <a:pt x="182" y="756"/>
                  <a:pt x="182" y="756"/>
                </a:cubicBezTo>
                <a:cubicBezTo>
                  <a:pt x="182" y="740"/>
                  <a:pt x="195" y="727"/>
                  <a:pt x="211" y="727"/>
                </a:cubicBezTo>
                <a:cubicBezTo>
                  <a:pt x="388" y="727"/>
                  <a:pt x="388" y="727"/>
                  <a:pt x="388" y="727"/>
                </a:cubicBezTo>
                <a:cubicBezTo>
                  <a:pt x="401" y="722"/>
                  <a:pt x="413" y="690"/>
                  <a:pt x="415" y="671"/>
                </a:cubicBezTo>
                <a:cubicBezTo>
                  <a:pt x="416" y="660"/>
                  <a:pt x="416" y="660"/>
                  <a:pt x="416" y="660"/>
                </a:cubicBezTo>
                <a:cubicBezTo>
                  <a:pt x="417" y="637"/>
                  <a:pt x="432" y="567"/>
                  <a:pt x="460" y="493"/>
                </a:cubicBezTo>
                <a:cubicBezTo>
                  <a:pt x="461" y="491"/>
                  <a:pt x="462" y="490"/>
                  <a:pt x="463" y="489"/>
                </a:cubicBezTo>
                <a:cubicBezTo>
                  <a:pt x="530" y="439"/>
                  <a:pt x="568" y="363"/>
                  <a:pt x="568" y="282"/>
                </a:cubicBezTo>
                <a:cubicBezTo>
                  <a:pt x="568" y="136"/>
                  <a:pt x="444" y="18"/>
                  <a:pt x="293" y="18"/>
                </a:cubicBezTo>
                <a:cubicBezTo>
                  <a:pt x="142" y="18"/>
                  <a:pt x="19" y="136"/>
                  <a:pt x="19" y="282"/>
                </a:cubicBezTo>
                <a:cubicBezTo>
                  <a:pt x="19" y="365"/>
                  <a:pt x="58" y="442"/>
                  <a:pt x="128" y="492"/>
                </a:cubicBezTo>
                <a:cubicBezTo>
                  <a:pt x="129" y="493"/>
                  <a:pt x="130" y="494"/>
                  <a:pt x="130" y="496"/>
                </a:cubicBezTo>
                <a:cubicBezTo>
                  <a:pt x="150" y="536"/>
                  <a:pt x="161" y="571"/>
                  <a:pt x="161" y="598"/>
                </a:cubicBezTo>
                <a:cubicBezTo>
                  <a:pt x="161" y="606"/>
                  <a:pt x="162" y="677"/>
                  <a:pt x="220" y="677"/>
                </a:cubicBezTo>
                <a:cubicBezTo>
                  <a:pt x="360" y="677"/>
                  <a:pt x="360" y="677"/>
                  <a:pt x="360" y="677"/>
                </a:cubicBezTo>
                <a:cubicBezTo>
                  <a:pt x="365" y="677"/>
                  <a:pt x="369" y="681"/>
                  <a:pt x="369" y="686"/>
                </a:cubicBezTo>
                <a:cubicBezTo>
                  <a:pt x="369" y="691"/>
                  <a:pt x="365" y="695"/>
                  <a:pt x="360" y="695"/>
                </a:cubicBezTo>
                <a:cubicBezTo>
                  <a:pt x="220" y="695"/>
                  <a:pt x="220" y="695"/>
                  <a:pt x="220" y="695"/>
                </a:cubicBezTo>
                <a:cubicBezTo>
                  <a:pt x="166" y="695"/>
                  <a:pt x="142" y="646"/>
                  <a:pt x="142" y="598"/>
                </a:cubicBezTo>
                <a:cubicBezTo>
                  <a:pt x="142" y="574"/>
                  <a:pt x="133" y="543"/>
                  <a:pt x="115" y="506"/>
                </a:cubicBezTo>
                <a:cubicBezTo>
                  <a:pt x="42" y="452"/>
                  <a:pt x="0" y="370"/>
                  <a:pt x="0" y="282"/>
                </a:cubicBezTo>
                <a:cubicBezTo>
                  <a:pt x="0" y="126"/>
                  <a:pt x="132" y="0"/>
                  <a:pt x="293" y="0"/>
                </a:cubicBezTo>
                <a:cubicBezTo>
                  <a:pt x="455" y="0"/>
                  <a:pt x="586" y="126"/>
                  <a:pt x="586" y="282"/>
                </a:cubicBezTo>
                <a:cubicBezTo>
                  <a:pt x="586" y="368"/>
                  <a:pt x="546" y="448"/>
                  <a:pt x="476" y="502"/>
                </a:cubicBezTo>
                <a:cubicBezTo>
                  <a:pt x="450" y="573"/>
                  <a:pt x="435" y="640"/>
                  <a:pt x="435" y="660"/>
                </a:cubicBezTo>
                <a:cubicBezTo>
                  <a:pt x="435" y="660"/>
                  <a:pt x="435" y="661"/>
                  <a:pt x="435" y="661"/>
                </a:cubicBezTo>
                <a:cubicBezTo>
                  <a:pt x="433" y="673"/>
                  <a:pt x="433" y="673"/>
                  <a:pt x="433" y="673"/>
                </a:cubicBezTo>
                <a:cubicBezTo>
                  <a:pt x="431" y="694"/>
                  <a:pt x="417" y="738"/>
                  <a:pt x="393" y="745"/>
                </a:cubicBezTo>
                <a:cubicBezTo>
                  <a:pt x="392" y="745"/>
                  <a:pt x="391" y="745"/>
                  <a:pt x="390" y="745"/>
                </a:cubicBezTo>
                <a:cubicBezTo>
                  <a:pt x="211" y="745"/>
                  <a:pt x="211" y="745"/>
                  <a:pt x="211" y="745"/>
                </a:cubicBezTo>
                <a:cubicBezTo>
                  <a:pt x="205" y="745"/>
                  <a:pt x="200" y="750"/>
                  <a:pt x="200" y="756"/>
                </a:cubicBezTo>
                <a:cubicBezTo>
                  <a:pt x="200" y="767"/>
                  <a:pt x="200" y="767"/>
                  <a:pt x="200" y="767"/>
                </a:cubicBezTo>
                <a:cubicBezTo>
                  <a:pt x="200" y="773"/>
                  <a:pt x="205" y="778"/>
                  <a:pt x="211" y="778"/>
                </a:cubicBezTo>
                <a:cubicBezTo>
                  <a:pt x="374" y="778"/>
                  <a:pt x="374" y="778"/>
                  <a:pt x="374" y="778"/>
                </a:cubicBezTo>
                <a:cubicBezTo>
                  <a:pt x="390" y="778"/>
                  <a:pt x="403" y="791"/>
                  <a:pt x="403" y="807"/>
                </a:cubicBezTo>
                <a:cubicBezTo>
                  <a:pt x="403" y="821"/>
                  <a:pt x="403" y="821"/>
                  <a:pt x="403" y="821"/>
                </a:cubicBezTo>
                <a:cubicBezTo>
                  <a:pt x="403" y="822"/>
                  <a:pt x="403" y="847"/>
                  <a:pt x="382" y="868"/>
                </a:cubicBezTo>
                <a:cubicBezTo>
                  <a:pt x="362" y="888"/>
                  <a:pt x="332" y="898"/>
                  <a:pt x="293" y="89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12AC171-5EB3-4DCC-AB8D-2D6ABE5E5CD1}"/>
              </a:ext>
            </a:extLst>
          </p:cNvPr>
          <p:cNvGrpSpPr/>
          <p:nvPr/>
        </p:nvGrpSpPr>
        <p:grpSpPr>
          <a:xfrm>
            <a:off x="4445223" y="2524020"/>
            <a:ext cx="1247297" cy="1247297"/>
            <a:chOff x="36715700" y="-5337175"/>
            <a:chExt cx="3368675" cy="3368675"/>
          </a:xfrm>
          <a:solidFill>
            <a:schemeClr val="tx1"/>
          </a:solidFill>
        </p:grpSpPr>
        <p:sp>
          <p:nvSpPr>
            <p:cNvPr id="147" name="Freeform 970">
              <a:extLst>
                <a:ext uri="{FF2B5EF4-FFF2-40B4-BE49-F238E27FC236}">
                  <a16:creationId xmlns:a16="http://schemas.microsoft.com/office/drawing/2014/main" id="{1B7C9633-3273-443F-8644-9978B0B567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15700" y="-5337175"/>
              <a:ext cx="3368675" cy="3368675"/>
            </a:xfrm>
            <a:custGeom>
              <a:avLst/>
              <a:gdLst>
                <a:gd name="T0" fmla="*/ 449 w 898"/>
                <a:gd name="T1" fmla="*/ 898 h 898"/>
                <a:gd name="T2" fmla="*/ 173 w 898"/>
                <a:gd name="T3" fmla="*/ 803 h 898"/>
                <a:gd name="T4" fmla="*/ 171 w 898"/>
                <a:gd name="T5" fmla="*/ 791 h 898"/>
                <a:gd name="T6" fmla="*/ 184 w 898"/>
                <a:gd name="T7" fmla="*/ 789 h 898"/>
                <a:gd name="T8" fmla="*/ 364 w 898"/>
                <a:gd name="T9" fmla="*/ 846 h 898"/>
                <a:gd name="T10" fmla="*/ 677 w 898"/>
                <a:gd name="T11" fmla="*/ 534 h 898"/>
                <a:gd name="T12" fmla="*/ 364 w 898"/>
                <a:gd name="T13" fmla="*/ 222 h 898"/>
                <a:gd name="T14" fmla="*/ 52 w 898"/>
                <a:gd name="T15" fmla="*/ 534 h 898"/>
                <a:gd name="T16" fmla="*/ 110 w 898"/>
                <a:gd name="T17" fmla="*/ 714 h 898"/>
                <a:gd name="T18" fmla="*/ 108 w 898"/>
                <a:gd name="T19" fmla="*/ 727 h 898"/>
                <a:gd name="T20" fmla="*/ 95 w 898"/>
                <a:gd name="T21" fmla="*/ 725 h 898"/>
                <a:gd name="T22" fmla="*/ 0 w 898"/>
                <a:gd name="T23" fmla="*/ 449 h 898"/>
                <a:gd name="T24" fmla="*/ 449 w 898"/>
                <a:gd name="T25" fmla="*/ 0 h 898"/>
                <a:gd name="T26" fmla="*/ 898 w 898"/>
                <a:gd name="T27" fmla="*/ 449 h 898"/>
                <a:gd name="T28" fmla="*/ 449 w 898"/>
                <a:gd name="T29" fmla="*/ 898 h 898"/>
                <a:gd name="T30" fmla="*/ 326 w 898"/>
                <a:gd name="T31" fmla="*/ 862 h 898"/>
                <a:gd name="T32" fmla="*/ 449 w 898"/>
                <a:gd name="T33" fmla="*/ 880 h 898"/>
                <a:gd name="T34" fmla="*/ 880 w 898"/>
                <a:gd name="T35" fmla="*/ 449 h 898"/>
                <a:gd name="T36" fmla="*/ 449 w 898"/>
                <a:gd name="T37" fmla="*/ 19 h 898"/>
                <a:gd name="T38" fmla="*/ 18 w 898"/>
                <a:gd name="T39" fmla="*/ 449 h 898"/>
                <a:gd name="T40" fmla="*/ 36 w 898"/>
                <a:gd name="T41" fmla="*/ 572 h 898"/>
                <a:gd name="T42" fmla="*/ 34 w 898"/>
                <a:gd name="T43" fmla="*/ 534 h 898"/>
                <a:gd name="T44" fmla="*/ 364 w 898"/>
                <a:gd name="T45" fmla="*/ 203 h 898"/>
                <a:gd name="T46" fmla="*/ 695 w 898"/>
                <a:gd name="T47" fmla="*/ 534 h 898"/>
                <a:gd name="T48" fmla="*/ 364 w 898"/>
                <a:gd name="T49" fmla="*/ 865 h 898"/>
                <a:gd name="T50" fmla="*/ 326 w 898"/>
                <a:gd name="T51" fmla="*/ 862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98" h="898">
                  <a:moveTo>
                    <a:pt x="449" y="898"/>
                  </a:moveTo>
                  <a:cubicBezTo>
                    <a:pt x="348" y="898"/>
                    <a:pt x="253" y="865"/>
                    <a:pt x="173" y="803"/>
                  </a:cubicBezTo>
                  <a:cubicBezTo>
                    <a:pt x="169" y="800"/>
                    <a:pt x="168" y="795"/>
                    <a:pt x="171" y="791"/>
                  </a:cubicBezTo>
                  <a:cubicBezTo>
                    <a:pt x="174" y="787"/>
                    <a:pt x="180" y="786"/>
                    <a:pt x="184" y="789"/>
                  </a:cubicBezTo>
                  <a:cubicBezTo>
                    <a:pt x="237" y="826"/>
                    <a:pt x="299" y="846"/>
                    <a:pt x="364" y="846"/>
                  </a:cubicBezTo>
                  <a:cubicBezTo>
                    <a:pt x="537" y="846"/>
                    <a:pt x="677" y="706"/>
                    <a:pt x="677" y="534"/>
                  </a:cubicBezTo>
                  <a:cubicBezTo>
                    <a:pt x="677" y="362"/>
                    <a:pt x="537" y="222"/>
                    <a:pt x="364" y="222"/>
                  </a:cubicBezTo>
                  <a:cubicBezTo>
                    <a:pt x="192" y="222"/>
                    <a:pt x="52" y="362"/>
                    <a:pt x="52" y="534"/>
                  </a:cubicBezTo>
                  <a:cubicBezTo>
                    <a:pt x="52" y="599"/>
                    <a:pt x="72" y="661"/>
                    <a:pt x="110" y="714"/>
                  </a:cubicBezTo>
                  <a:cubicBezTo>
                    <a:pt x="113" y="719"/>
                    <a:pt x="112" y="724"/>
                    <a:pt x="108" y="727"/>
                  </a:cubicBezTo>
                  <a:cubicBezTo>
                    <a:pt x="104" y="730"/>
                    <a:pt x="98" y="729"/>
                    <a:pt x="95" y="725"/>
                  </a:cubicBezTo>
                  <a:cubicBezTo>
                    <a:pt x="33" y="646"/>
                    <a:pt x="0" y="550"/>
                    <a:pt x="0" y="449"/>
                  </a:cubicBezTo>
                  <a:cubicBezTo>
                    <a:pt x="0" y="202"/>
                    <a:pt x="201" y="0"/>
                    <a:pt x="449" y="0"/>
                  </a:cubicBezTo>
                  <a:cubicBezTo>
                    <a:pt x="697" y="0"/>
                    <a:pt x="898" y="202"/>
                    <a:pt x="898" y="449"/>
                  </a:cubicBezTo>
                  <a:cubicBezTo>
                    <a:pt x="898" y="697"/>
                    <a:pt x="697" y="898"/>
                    <a:pt x="449" y="898"/>
                  </a:cubicBezTo>
                  <a:close/>
                  <a:moveTo>
                    <a:pt x="326" y="862"/>
                  </a:moveTo>
                  <a:cubicBezTo>
                    <a:pt x="366" y="874"/>
                    <a:pt x="407" y="880"/>
                    <a:pt x="449" y="880"/>
                  </a:cubicBezTo>
                  <a:cubicBezTo>
                    <a:pt x="687" y="880"/>
                    <a:pt x="880" y="687"/>
                    <a:pt x="880" y="449"/>
                  </a:cubicBezTo>
                  <a:cubicBezTo>
                    <a:pt x="880" y="212"/>
                    <a:pt x="687" y="19"/>
                    <a:pt x="449" y="19"/>
                  </a:cubicBezTo>
                  <a:cubicBezTo>
                    <a:pt x="212" y="19"/>
                    <a:pt x="18" y="212"/>
                    <a:pt x="18" y="449"/>
                  </a:cubicBezTo>
                  <a:cubicBezTo>
                    <a:pt x="18" y="492"/>
                    <a:pt x="24" y="533"/>
                    <a:pt x="36" y="572"/>
                  </a:cubicBezTo>
                  <a:cubicBezTo>
                    <a:pt x="35" y="560"/>
                    <a:pt x="34" y="547"/>
                    <a:pt x="34" y="534"/>
                  </a:cubicBezTo>
                  <a:cubicBezTo>
                    <a:pt x="34" y="352"/>
                    <a:pt x="182" y="203"/>
                    <a:pt x="364" y="203"/>
                  </a:cubicBezTo>
                  <a:cubicBezTo>
                    <a:pt x="547" y="203"/>
                    <a:pt x="695" y="352"/>
                    <a:pt x="695" y="534"/>
                  </a:cubicBezTo>
                  <a:cubicBezTo>
                    <a:pt x="695" y="716"/>
                    <a:pt x="547" y="865"/>
                    <a:pt x="364" y="865"/>
                  </a:cubicBezTo>
                  <a:cubicBezTo>
                    <a:pt x="352" y="865"/>
                    <a:pt x="339" y="864"/>
                    <a:pt x="326" y="8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971">
              <a:extLst>
                <a:ext uri="{FF2B5EF4-FFF2-40B4-BE49-F238E27FC236}">
                  <a16:creationId xmlns:a16="http://schemas.microsoft.com/office/drawing/2014/main" id="{3F0F12F6-BAA2-4880-8447-80F51FD4D6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72938" y="-3562350"/>
              <a:ext cx="836613" cy="831850"/>
            </a:xfrm>
            <a:custGeom>
              <a:avLst/>
              <a:gdLst>
                <a:gd name="T0" fmla="*/ 10 w 223"/>
                <a:gd name="T1" fmla="*/ 222 h 222"/>
                <a:gd name="T2" fmla="*/ 4 w 223"/>
                <a:gd name="T3" fmla="*/ 220 h 222"/>
                <a:gd name="T4" fmla="*/ 4 w 223"/>
                <a:gd name="T5" fmla="*/ 207 h 222"/>
                <a:gd name="T6" fmla="*/ 207 w 223"/>
                <a:gd name="T7" fmla="*/ 4 h 222"/>
                <a:gd name="T8" fmla="*/ 220 w 223"/>
                <a:gd name="T9" fmla="*/ 4 h 222"/>
                <a:gd name="T10" fmla="*/ 220 w 223"/>
                <a:gd name="T11" fmla="*/ 17 h 222"/>
                <a:gd name="T12" fmla="*/ 17 w 223"/>
                <a:gd name="T13" fmla="*/ 220 h 222"/>
                <a:gd name="T14" fmla="*/ 10 w 223"/>
                <a:gd name="T15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3" h="222">
                  <a:moveTo>
                    <a:pt x="10" y="222"/>
                  </a:moveTo>
                  <a:cubicBezTo>
                    <a:pt x="8" y="222"/>
                    <a:pt x="6" y="221"/>
                    <a:pt x="4" y="220"/>
                  </a:cubicBezTo>
                  <a:cubicBezTo>
                    <a:pt x="0" y="216"/>
                    <a:pt x="0" y="210"/>
                    <a:pt x="4" y="207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10" y="0"/>
                    <a:pt x="216" y="0"/>
                    <a:pt x="220" y="4"/>
                  </a:cubicBezTo>
                  <a:cubicBezTo>
                    <a:pt x="223" y="7"/>
                    <a:pt x="223" y="13"/>
                    <a:pt x="220" y="17"/>
                  </a:cubicBezTo>
                  <a:cubicBezTo>
                    <a:pt x="17" y="220"/>
                    <a:pt x="17" y="220"/>
                    <a:pt x="17" y="220"/>
                  </a:cubicBezTo>
                  <a:cubicBezTo>
                    <a:pt x="15" y="221"/>
                    <a:pt x="13" y="222"/>
                    <a:pt x="10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9" name="Freeform 972">
              <a:extLst>
                <a:ext uri="{FF2B5EF4-FFF2-40B4-BE49-F238E27FC236}">
                  <a16:creationId xmlns:a16="http://schemas.microsoft.com/office/drawing/2014/main" id="{E0A053B2-6512-47F5-8386-3AA66F810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31700" y="-3813175"/>
              <a:ext cx="828675" cy="831850"/>
            </a:xfrm>
            <a:custGeom>
              <a:avLst/>
              <a:gdLst>
                <a:gd name="T0" fmla="*/ 212 w 221"/>
                <a:gd name="T1" fmla="*/ 222 h 222"/>
                <a:gd name="T2" fmla="*/ 203 w 221"/>
                <a:gd name="T3" fmla="*/ 213 h 222"/>
                <a:gd name="T4" fmla="*/ 203 w 221"/>
                <a:gd name="T5" fmla="*/ 19 h 222"/>
                <a:gd name="T6" fmla="*/ 9 w 221"/>
                <a:gd name="T7" fmla="*/ 19 h 222"/>
                <a:gd name="T8" fmla="*/ 0 w 221"/>
                <a:gd name="T9" fmla="*/ 10 h 222"/>
                <a:gd name="T10" fmla="*/ 9 w 221"/>
                <a:gd name="T11" fmla="*/ 0 h 222"/>
                <a:gd name="T12" fmla="*/ 212 w 221"/>
                <a:gd name="T13" fmla="*/ 0 h 222"/>
                <a:gd name="T14" fmla="*/ 221 w 221"/>
                <a:gd name="T15" fmla="*/ 10 h 222"/>
                <a:gd name="T16" fmla="*/ 221 w 221"/>
                <a:gd name="T17" fmla="*/ 213 h 222"/>
                <a:gd name="T18" fmla="*/ 212 w 221"/>
                <a:gd name="T19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1" h="222">
                  <a:moveTo>
                    <a:pt x="212" y="222"/>
                  </a:moveTo>
                  <a:cubicBezTo>
                    <a:pt x="207" y="222"/>
                    <a:pt x="203" y="218"/>
                    <a:pt x="203" y="213"/>
                  </a:cubicBezTo>
                  <a:cubicBezTo>
                    <a:pt x="203" y="19"/>
                    <a:pt x="203" y="19"/>
                    <a:pt x="203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5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21" y="4"/>
                    <a:pt x="221" y="10"/>
                  </a:cubicBezTo>
                  <a:cubicBezTo>
                    <a:pt x="221" y="213"/>
                    <a:pt x="221" y="213"/>
                    <a:pt x="221" y="213"/>
                  </a:cubicBezTo>
                  <a:cubicBezTo>
                    <a:pt x="221" y="218"/>
                    <a:pt x="217" y="222"/>
                    <a:pt x="212" y="2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9203DB1-A2DE-4160-8D5F-7BDB86230C73}"/>
              </a:ext>
            </a:extLst>
          </p:cNvPr>
          <p:cNvGrpSpPr/>
          <p:nvPr/>
        </p:nvGrpSpPr>
        <p:grpSpPr>
          <a:xfrm>
            <a:off x="6172295" y="4807291"/>
            <a:ext cx="1451261" cy="955752"/>
            <a:chOff x="30943550" y="4835525"/>
            <a:chExt cx="3919538" cy="2581276"/>
          </a:xfrm>
          <a:solidFill>
            <a:schemeClr val="tx1"/>
          </a:solidFill>
        </p:grpSpPr>
        <p:sp>
          <p:nvSpPr>
            <p:cNvPr id="162" name="Freeform 1044">
              <a:extLst>
                <a:ext uri="{FF2B5EF4-FFF2-40B4-BE49-F238E27FC236}">
                  <a16:creationId xmlns:a16="http://schemas.microsoft.com/office/drawing/2014/main" id="{9747EB73-BD7D-4216-887A-24E04D58F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43550" y="5251450"/>
              <a:ext cx="3503613" cy="1852613"/>
            </a:xfrm>
            <a:custGeom>
              <a:avLst/>
              <a:gdLst>
                <a:gd name="T0" fmla="*/ 925 w 934"/>
                <a:gd name="T1" fmla="*/ 494 h 494"/>
                <a:gd name="T2" fmla="*/ 705 w 934"/>
                <a:gd name="T3" fmla="*/ 494 h 494"/>
                <a:gd name="T4" fmla="*/ 587 w 934"/>
                <a:gd name="T5" fmla="*/ 417 h 494"/>
                <a:gd name="T6" fmla="*/ 440 w 934"/>
                <a:gd name="T7" fmla="*/ 86 h 494"/>
                <a:gd name="T8" fmla="*/ 339 w 934"/>
                <a:gd name="T9" fmla="*/ 18 h 494"/>
                <a:gd name="T10" fmla="*/ 9 w 934"/>
                <a:gd name="T11" fmla="*/ 18 h 494"/>
                <a:gd name="T12" fmla="*/ 0 w 934"/>
                <a:gd name="T13" fmla="*/ 9 h 494"/>
                <a:gd name="T14" fmla="*/ 9 w 934"/>
                <a:gd name="T15" fmla="*/ 0 h 494"/>
                <a:gd name="T16" fmla="*/ 339 w 934"/>
                <a:gd name="T17" fmla="*/ 0 h 494"/>
                <a:gd name="T18" fmla="*/ 457 w 934"/>
                <a:gd name="T19" fmla="*/ 78 h 494"/>
                <a:gd name="T20" fmla="*/ 604 w 934"/>
                <a:gd name="T21" fmla="*/ 408 h 494"/>
                <a:gd name="T22" fmla="*/ 705 w 934"/>
                <a:gd name="T23" fmla="*/ 476 h 494"/>
                <a:gd name="T24" fmla="*/ 925 w 934"/>
                <a:gd name="T25" fmla="*/ 476 h 494"/>
                <a:gd name="T26" fmla="*/ 934 w 934"/>
                <a:gd name="T27" fmla="*/ 485 h 494"/>
                <a:gd name="T28" fmla="*/ 925 w 934"/>
                <a:gd name="T29" fmla="*/ 494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34" h="494">
                  <a:moveTo>
                    <a:pt x="925" y="494"/>
                  </a:moveTo>
                  <a:cubicBezTo>
                    <a:pt x="705" y="494"/>
                    <a:pt x="705" y="494"/>
                    <a:pt x="705" y="494"/>
                  </a:cubicBezTo>
                  <a:cubicBezTo>
                    <a:pt x="658" y="494"/>
                    <a:pt x="615" y="466"/>
                    <a:pt x="587" y="417"/>
                  </a:cubicBezTo>
                  <a:cubicBezTo>
                    <a:pt x="440" y="86"/>
                    <a:pt x="440" y="86"/>
                    <a:pt x="440" y="86"/>
                  </a:cubicBezTo>
                  <a:cubicBezTo>
                    <a:pt x="416" y="43"/>
                    <a:pt x="379" y="18"/>
                    <a:pt x="33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339" y="0"/>
                    <a:pt x="339" y="0"/>
                    <a:pt x="339" y="0"/>
                  </a:cubicBezTo>
                  <a:cubicBezTo>
                    <a:pt x="386" y="0"/>
                    <a:pt x="429" y="28"/>
                    <a:pt x="457" y="78"/>
                  </a:cubicBezTo>
                  <a:cubicBezTo>
                    <a:pt x="604" y="408"/>
                    <a:pt x="604" y="408"/>
                    <a:pt x="604" y="408"/>
                  </a:cubicBezTo>
                  <a:cubicBezTo>
                    <a:pt x="628" y="451"/>
                    <a:pt x="665" y="476"/>
                    <a:pt x="705" y="476"/>
                  </a:cubicBezTo>
                  <a:cubicBezTo>
                    <a:pt x="925" y="476"/>
                    <a:pt x="925" y="476"/>
                    <a:pt x="925" y="476"/>
                  </a:cubicBezTo>
                  <a:cubicBezTo>
                    <a:pt x="930" y="476"/>
                    <a:pt x="934" y="480"/>
                    <a:pt x="934" y="485"/>
                  </a:cubicBezTo>
                  <a:cubicBezTo>
                    <a:pt x="934" y="490"/>
                    <a:pt x="930" y="494"/>
                    <a:pt x="925" y="4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3" name="Freeform 1045">
              <a:extLst>
                <a:ext uri="{FF2B5EF4-FFF2-40B4-BE49-F238E27FC236}">
                  <a16:creationId xmlns:a16="http://schemas.microsoft.com/office/drawing/2014/main" id="{A9C0D971-BA8E-4080-8AC6-9B5A2283A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943550" y="6481763"/>
              <a:ext cx="1860550" cy="622300"/>
            </a:xfrm>
            <a:custGeom>
              <a:avLst/>
              <a:gdLst>
                <a:gd name="T0" fmla="*/ 339 w 496"/>
                <a:gd name="T1" fmla="*/ 166 h 166"/>
                <a:gd name="T2" fmla="*/ 9 w 496"/>
                <a:gd name="T3" fmla="*/ 166 h 166"/>
                <a:gd name="T4" fmla="*/ 0 w 496"/>
                <a:gd name="T5" fmla="*/ 157 h 166"/>
                <a:gd name="T6" fmla="*/ 9 w 496"/>
                <a:gd name="T7" fmla="*/ 148 h 166"/>
                <a:gd name="T8" fmla="*/ 339 w 496"/>
                <a:gd name="T9" fmla="*/ 148 h 166"/>
                <a:gd name="T10" fmla="*/ 441 w 496"/>
                <a:gd name="T11" fmla="*/ 80 h 166"/>
                <a:gd name="T12" fmla="*/ 477 w 496"/>
                <a:gd name="T13" fmla="*/ 7 h 166"/>
                <a:gd name="T14" fmla="*/ 489 w 496"/>
                <a:gd name="T15" fmla="*/ 3 h 166"/>
                <a:gd name="T16" fmla="*/ 493 w 496"/>
                <a:gd name="T17" fmla="*/ 15 h 166"/>
                <a:gd name="T18" fmla="*/ 457 w 496"/>
                <a:gd name="T19" fmla="*/ 88 h 166"/>
                <a:gd name="T20" fmla="*/ 339 w 496"/>
                <a:gd name="T2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6" h="166">
                  <a:moveTo>
                    <a:pt x="339" y="166"/>
                  </a:moveTo>
                  <a:cubicBezTo>
                    <a:pt x="9" y="166"/>
                    <a:pt x="9" y="166"/>
                    <a:pt x="9" y="166"/>
                  </a:cubicBezTo>
                  <a:cubicBezTo>
                    <a:pt x="4" y="166"/>
                    <a:pt x="0" y="162"/>
                    <a:pt x="0" y="157"/>
                  </a:cubicBezTo>
                  <a:cubicBezTo>
                    <a:pt x="0" y="152"/>
                    <a:pt x="4" y="148"/>
                    <a:pt x="9" y="148"/>
                  </a:cubicBezTo>
                  <a:cubicBezTo>
                    <a:pt x="339" y="148"/>
                    <a:pt x="339" y="148"/>
                    <a:pt x="339" y="148"/>
                  </a:cubicBezTo>
                  <a:cubicBezTo>
                    <a:pt x="379" y="148"/>
                    <a:pt x="416" y="123"/>
                    <a:pt x="441" y="80"/>
                  </a:cubicBezTo>
                  <a:cubicBezTo>
                    <a:pt x="477" y="7"/>
                    <a:pt x="477" y="7"/>
                    <a:pt x="477" y="7"/>
                  </a:cubicBezTo>
                  <a:cubicBezTo>
                    <a:pt x="479" y="2"/>
                    <a:pt x="485" y="0"/>
                    <a:pt x="489" y="3"/>
                  </a:cubicBezTo>
                  <a:cubicBezTo>
                    <a:pt x="494" y="5"/>
                    <a:pt x="496" y="10"/>
                    <a:pt x="493" y="15"/>
                  </a:cubicBezTo>
                  <a:cubicBezTo>
                    <a:pt x="457" y="88"/>
                    <a:pt x="457" y="88"/>
                    <a:pt x="457" y="88"/>
                  </a:cubicBezTo>
                  <a:cubicBezTo>
                    <a:pt x="429" y="138"/>
                    <a:pt x="386" y="166"/>
                    <a:pt x="339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4" name="Freeform 1046">
              <a:extLst>
                <a:ext uri="{FF2B5EF4-FFF2-40B4-BE49-F238E27FC236}">
                  <a16:creationId xmlns:a16="http://schemas.microsoft.com/office/drawing/2014/main" id="{C802F6C1-146E-4C05-BA72-BF05425C0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99363" y="5251450"/>
              <a:ext cx="1447800" cy="619125"/>
            </a:xfrm>
            <a:custGeom>
              <a:avLst/>
              <a:gdLst>
                <a:gd name="T0" fmla="*/ 11 w 386"/>
                <a:gd name="T1" fmla="*/ 165 h 165"/>
                <a:gd name="T2" fmla="*/ 6 w 386"/>
                <a:gd name="T3" fmla="*/ 164 h 165"/>
                <a:gd name="T4" fmla="*/ 2 w 386"/>
                <a:gd name="T5" fmla="*/ 151 h 165"/>
                <a:gd name="T6" fmla="*/ 39 w 386"/>
                <a:gd name="T7" fmla="*/ 78 h 165"/>
                <a:gd name="T8" fmla="*/ 157 w 386"/>
                <a:gd name="T9" fmla="*/ 0 h 165"/>
                <a:gd name="T10" fmla="*/ 377 w 386"/>
                <a:gd name="T11" fmla="*/ 0 h 165"/>
                <a:gd name="T12" fmla="*/ 386 w 386"/>
                <a:gd name="T13" fmla="*/ 9 h 165"/>
                <a:gd name="T14" fmla="*/ 377 w 386"/>
                <a:gd name="T15" fmla="*/ 18 h 165"/>
                <a:gd name="T16" fmla="*/ 157 w 386"/>
                <a:gd name="T17" fmla="*/ 18 h 165"/>
                <a:gd name="T18" fmla="*/ 55 w 386"/>
                <a:gd name="T19" fmla="*/ 87 h 165"/>
                <a:gd name="T20" fmla="*/ 19 w 386"/>
                <a:gd name="T21" fmla="*/ 160 h 165"/>
                <a:gd name="T22" fmla="*/ 11 w 386"/>
                <a:gd name="T2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6" h="165">
                  <a:moveTo>
                    <a:pt x="11" y="165"/>
                  </a:moveTo>
                  <a:cubicBezTo>
                    <a:pt x="9" y="165"/>
                    <a:pt x="8" y="164"/>
                    <a:pt x="6" y="164"/>
                  </a:cubicBezTo>
                  <a:cubicBezTo>
                    <a:pt x="2" y="161"/>
                    <a:pt x="0" y="156"/>
                    <a:pt x="2" y="151"/>
                  </a:cubicBezTo>
                  <a:cubicBezTo>
                    <a:pt x="39" y="78"/>
                    <a:pt x="39" y="78"/>
                    <a:pt x="39" y="78"/>
                  </a:cubicBezTo>
                  <a:cubicBezTo>
                    <a:pt x="67" y="28"/>
                    <a:pt x="110" y="0"/>
                    <a:pt x="157" y="0"/>
                  </a:cubicBezTo>
                  <a:cubicBezTo>
                    <a:pt x="377" y="0"/>
                    <a:pt x="377" y="0"/>
                    <a:pt x="377" y="0"/>
                  </a:cubicBezTo>
                  <a:cubicBezTo>
                    <a:pt x="382" y="0"/>
                    <a:pt x="386" y="4"/>
                    <a:pt x="386" y="9"/>
                  </a:cubicBezTo>
                  <a:cubicBezTo>
                    <a:pt x="386" y="14"/>
                    <a:pt x="382" y="18"/>
                    <a:pt x="377" y="18"/>
                  </a:cubicBezTo>
                  <a:cubicBezTo>
                    <a:pt x="157" y="18"/>
                    <a:pt x="157" y="18"/>
                    <a:pt x="157" y="18"/>
                  </a:cubicBezTo>
                  <a:cubicBezTo>
                    <a:pt x="117" y="18"/>
                    <a:pt x="80" y="43"/>
                    <a:pt x="55" y="87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17" y="163"/>
                    <a:pt x="14" y="165"/>
                    <a:pt x="1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5" name="Freeform 1047">
              <a:extLst>
                <a:ext uri="{FF2B5EF4-FFF2-40B4-BE49-F238E27FC236}">
                  <a16:creationId xmlns:a16="http://schemas.microsoft.com/office/drawing/2014/main" id="{736E4D59-302A-4C71-AA78-92C24B406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75725" y="4835525"/>
              <a:ext cx="487363" cy="896938"/>
            </a:xfrm>
            <a:custGeom>
              <a:avLst/>
              <a:gdLst>
                <a:gd name="T0" fmla="*/ 10 w 130"/>
                <a:gd name="T1" fmla="*/ 239 h 239"/>
                <a:gd name="T2" fmla="*/ 4 w 130"/>
                <a:gd name="T3" fmla="*/ 236 h 239"/>
                <a:gd name="T4" fmla="*/ 4 w 130"/>
                <a:gd name="T5" fmla="*/ 223 h 239"/>
                <a:gd name="T6" fmla="*/ 107 w 130"/>
                <a:gd name="T7" fmla="*/ 120 h 239"/>
                <a:gd name="T8" fmla="*/ 4 w 130"/>
                <a:gd name="T9" fmla="*/ 16 h 239"/>
                <a:gd name="T10" fmla="*/ 4 w 130"/>
                <a:gd name="T11" fmla="*/ 3 h 239"/>
                <a:gd name="T12" fmla="*/ 17 w 130"/>
                <a:gd name="T13" fmla="*/ 3 h 239"/>
                <a:gd name="T14" fmla="*/ 127 w 130"/>
                <a:gd name="T15" fmla="*/ 113 h 239"/>
                <a:gd name="T16" fmla="*/ 127 w 130"/>
                <a:gd name="T17" fmla="*/ 126 h 239"/>
                <a:gd name="T18" fmla="*/ 17 w 130"/>
                <a:gd name="T19" fmla="*/ 236 h 239"/>
                <a:gd name="T20" fmla="*/ 10 w 130"/>
                <a:gd name="T21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39">
                  <a:moveTo>
                    <a:pt x="10" y="239"/>
                  </a:moveTo>
                  <a:cubicBezTo>
                    <a:pt x="8" y="239"/>
                    <a:pt x="5" y="238"/>
                    <a:pt x="4" y="236"/>
                  </a:cubicBezTo>
                  <a:cubicBezTo>
                    <a:pt x="0" y="233"/>
                    <a:pt x="0" y="227"/>
                    <a:pt x="4" y="223"/>
                  </a:cubicBezTo>
                  <a:cubicBezTo>
                    <a:pt x="107" y="120"/>
                    <a:pt x="107" y="120"/>
                    <a:pt x="107" y="1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0" y="13"/>
                    <a:pt x="0" y="7"/>
                    <a:pt x="4" y="3"/>
                  </a:cubicBezTo>
                  <a:cubicBezTo>
                    <a:pt x="7" y="0"/>
                    <a:pt x="13" y="0"/>
                    <a:pt x="17" y="3"/>
                  </a:cubicBezTo>
                  <a:cubicBezTo>
                    <a:pt x="127" y="113"/>
                    <a:pt x="127" y="113"/>
                    <a:pt x="127" y="113"/>
                  </a:cubicBezTo>
                  <a:cubicBezTo>
                    <a:pt x="130" y="117"/>
                    <a:pt x="130" y="123"/>
                    <a:pt x="127" y="126"/>
                  </a:cubicBezTo>
                  <a:cubicBezTo>
                    <a:pt x="17" y="236"/>
                    <a:pt x="17" y="236"/>
                    <a:pt x="17" y="236"/>
                  </a:cubicBezTo>
                  <a:cubicBezTo>
                    <a:pt x="15" y="238"/>
                    <a:pt x="12" y="239"/>
                    <a:pt x="10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6" name="Freeform 1048">
              <a:extLst>
                <a:ext uri="{FF2B5EF4-FFF2-40B4-BE49-F238E27FC236}">
                  <a16:creationId xmlns:a16="http://schemas.microsoft.com/office/drawing/2014/main" id="{DB81DD2E-AAD5-47E3-AD2D-F6BB74606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05888" y="6580188"/>
              <a:ext cx="457200" cy="836613"/>
            </a:xfrm>
            <a:custGeom>
              <a:avLst/>
              <a:gdLst>
                <a:gd name="T0" fmla="*/ 10 w 122"/>
                <a:gd name="T1" fmla="*/ 223 h 223"/>
                <a:gd name="T2" fmla="*/ 4 w 122"/>
                <a:gd name="T3" fmla="*/ 221 h 223"/>
                <a:gd name="T4" fmla="*/ 4 w 122"/>
                <a:gd name="T5" fmla="*/ 208 h 223"/>
                <a:gd name="T6" fmla="*/ 99 w 122"/>
                <a:gd name="T7" fmla="*/ 112 h 223"/>
                <a:gd name="T8" fmla="*/ 4 w 122"/>
                <a:gd name="T9" fmla="*/ 17 h 223"/>
                <a:gd name="T10" fmla="*/ 4 w 122"/>
                <a:gd name="T11" fmla="*/ 4 h 223"/>
                <a:gd name="T12" fmla="*/ 17 w 122"/>
                <a:gd name="T13" fmla="*/ 4 h 223"/>
                <a:gd name="T14" fmla="*/ 119 w 122"/>
                <a:gd name="T15" fmla="*/ 106 h 223"/>
                <a:gd name="T16" fmla="*/ 119 w 122"/>
                <a:gd name="T17" fmla="*/ 119 h 223"/>
                <a:gd name="T18" fmla="*/ 17 w 122"/>
                <a:gd name="T19" fmla="*/ 221 h 223"/>
                <a:gd name="T20" fmla="*/ 10 w 122"/>
                <a:gd name="T21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223">
                  <a:moveTo>
                    <a:pt x="10" y="223"/>
                  </a:moveTo>
                  <a:cubicBezTo>
                    <a:pt x="8" y="223"/>
                    <a:pt x="6" y="222"/>
                    <a:pt x="4" y="221"/>
                  </a:cubicBezTo>
                  <a:cubicBezTo>
                    <a:pt x="0" y="217"/>
                    <a:pt x="0" y="211"/>
                    <a:pt x="4" y="208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13"/>
                    <a:pt x="0" y="8"/>
                    <a:pt x="4" y="4"/>
                  </a:cubicBezTo>
                  <a:cubicBezTo>
                    <a:pt x="7" y="0"/>
                    <a:pt x="13" y="0"/>
                    <a:pt x="17" y="4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22" y="109"/>
                    <a:pt x="122" y="115"/>
                    <a:pt x="119" y="119"/>
                  </a:cubicBezTo>
                  <a:cubicBezTo>
                    <a:pt x="17" y="221"/>
                    <a:pt x="17" y="221"/>
                    <a:pt x="17" y="221"/>
                  </a:cubicBezTo>
                  <a:cubicBezTo>
                    <a:pt x="15" y="222"/>
                    <a:pt x="13" y="223"/>
                    <a:pt x="10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E6D4EBD6-9D72-4916-B370-32E6DE6963EC}"/>
              </a:ext>
            </a:extLst>
          </p:cNvPr>
          <p:cNvGrpSpPr/>
          <p:nvPr/>
        </p:nvGrpSpPr>
        <p:grpSpPr>
          <a:xfrm>
            <a:off x="8113572" y="4824020"/>
            <a:ext cx="1453024" cy="992783"/>
            <a:chOff x="36025138" y="4835525"/>
            <a:chExt cx="3924300" cy="2681288"/>
          </a:xfrm>
          <a:solidFill>
            <a:schemeClr val="tx1"/>
          </a:solidFill>
        </p:grpSpPr>
        <p:sp>
          <p:nvSpPr>
            <p:cNvPr id="168" name="Freeform 1049">
              <a:extLst>
                <a:ext uri="{FF2B5EF4-FFF2-40B4-BE49-F238E27FC236}">
                  <a16:creationId xmlns:a16="http://schemas.microsoft.com/office/drawing/2014/main" id="{88B42A38-4CA0-469A-93DF-55A9B1290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2650" y="5251450"/>
              <a:ext cx="3089275" cy="1852613"/>
            </a:xfrm>
            <a:custGeom>
              <a:avLst/>
              <a:gdLst>
                <a:gd name="T0" fmla="*/ 815 w 824"/>
                <a:gd name="T1" fmla="*/ 494 h 494"/>
                <a:gd name="T2" fmla="*/ 595 w 824"/>
                <a:gd name="T3" fmla="*/ 494 h 494"/>
                <a:gd name="T4" fmla="*/ 477 w 824"/>
                <a:gd name="T5" fmla="*/ 417 h 494"/>
                <a:gd name="T6" fmla="*/ 330 w 824"/>
                <a:gd name="T7" fmla="*/ 86 h 494"/>
                <a:gd name="T8" fmla="*/ 229 w 824"/>
                <a:gd name="T9" fmla="*/ 18 h 494"/>
                <a:gd name="T10" fmla="*/ 9 w 824"/>
                <a:gd name="T11" fmla="*/ 18 h 494"/>
                <a:gd name="T12" fmla="*/ 0 w 824"/>
                <a:gd name="T13" fmla="*/ 9 h 494"/>
                <a:gd name="T14" fmla="*/ 9 w 824"/>
                <a:gd name="T15" fmla="*/ 0 h 494"/>
                <a:gd name="T16" fmla="*/ 229 w 824"/>
                <a:gd name="T17" fmla="*/ 0 h 494"/>
                <a:gd name="T18" fmla="*/ 347 w 824"/>
                <a:gd name="T19" fmla="*/ 78 h 494"/>
                <a:gd name="T20" fmla="*/ 494 w 824"/>
                <a:gd name="T21" fmla="*/ 408 h 494"/>
                <a:gd name="T22" fmla="*/ 595 w 824"/>
                <a:gd name="T23" fmla="*/ 476 h 494"/>
                <a:gd name="T24" fmla="*/ 815 w 824"/>
                <a:gd name="T25" fmla="*/ 476 h 494"/>
                <a:gd name="T26" fmla="*/ 824 w 824"/>
                <a:gd name="T27" fmla="*/ 485 h 494"/>
                <a:gd name="T28" fmla="*/ 815 w 824"/>
                <a:gd name="T29" fmla="*/ 494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24" h="494">
                  <a:moveTo>
                    <a:pt x="815" y="494"/>
                  </a:moveTo>
                  <a:cubicBezTo>
                    <a:pt x="595" y="494"/>
                    <a:pt x="595" y="494"/>
                    <a:pt x="595" y="494"/>
                  </a:cubicBezTo>
                  <a:cubicBezTo>
                    <a:pt x="548" y="494"/>
                    <a:pt x="505" y="466"/>
                    <a:pt x="477" y="417"/>
                  </a:cubicBezTo>
                  <a:cubicBezTo>
                    <a:pt x="330" y="86"/>
                    <a:pt x="330" y="86"/>
                    <a:pt x="330" y="86"/>
                  </a:cubicBezTo>
                  <a:cubicBezTo>
                    <a:pt x="306" y="43"/>
                    <a:pt x="269" y="18"/>
                    <a:pt x="22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76" y="0"/>
                    <a:pt x="319" y="28"/>
                    <a:pt x="347" y="78"/>
                  </a:cubicBezTo>
                  <a:cubicBezTo>
                    <a:pt x="494" y="408"/>
                    <a:pt x="494" y="408"/>
                    <a:pt x="494" y="408"/>
                  </a:cubicBezTo>
                  <a:cubicBezTo>
                    <a:pt x="518" y="451"/>
                    <a:pt x="555" y="476"/>
                    <a:pt x="595" y="476"/>
                  </a:cubicBezTo>
                  <a:cubicBezTo>
                    <a:pt x="815" y="476"/>
                    <a:pt x="815" y="476"/>
                    <a:pt x="815" y="476"/>
                  </a:cubicBezTo>
                  <a:cubicBezTo>
                    <a:pt x="820" y="476"/>
                    <a:pt x="824" y="480"/>
                    <a:pt x="824" y="485"/>
                  </a:cubicBezTo>
                  <a:cubicBezTo>
                    <a:pt x="824" y="490"/>
                    <a:pt x="820" y="494"/>
                    <a:pt x="815" y="4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050">
              <a:extLst>
                <a:ext uri="{FF2B5EF4-FFF2-40B4-BE49-F238E27FC236}">
                  <a16:creationId xmlns:a16="http://schemas.microsoft.com/office/drawing/2014/main" id="{C0E82011-D075-47AF-9338-603EAF87E5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42650" y="6481763"/>
              <a:ext cx="1447800" cy="622300"/>
            </a:xfrm>
            <a:custGeom>
              <a:avLst/>
              <a:gdLst>
                <a:gd name="T0" fmla="*/ 229 w 386"/>
                <a:gd name="T1" fmla="*/ 166 h 166"/>
                <a:gd name="T2" fmla="*/ 9 w 386"/>
                <a:gd name="T3" fmla="*/ 166 h 166"/>
                <a:gd name="T4" fmla="*/ 0 w 386"/>
                <a:gd name="T5" fmla="*/ 157 h 166"/>
                <a:gd name="T6" fmla="*/ 9 w 386"/>
                <a:gd name="T7" fmla="*/ 148 h 166"/>
                <a:gd name="T8" fmla="*/ 229 w 386"/>
                <a:gd name="T9" fmla="*/ 148 h 166"/>
                <a:gd name="T10" fmla="*/ 331 w 386"/>
                <a:gd name="T11" fmla="*/ 80 h 166"/>
                <a:gd name="T12" fmla="*/ 367 w 386"/>
                <a:gd name="T13" fmla="*/ 7 h 166"/>
                <a:gd name="T14" fmla="*/ 380 w 386"/>
                <a:gd name="T15" fmla="*/ 3 h 166"/>
                <a:gd name="T16" fmla="*/ 384 w 386"/>
                <a:gd name="T17" fmla="*/ 15 h 166"/>
                <a:gd name="T18" fmla="*/ 347 w 386"/>
                <a:gd name="T19" fmla="*/ 88 h 166"/>
                <a:gd name="T20" fmla="*/ 229 w 386"/>
                <a:gd name="T2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6" h="166">
                  <a:moveTo>
                    <a:pt x="229" y="166"/>
                  </a:moveTo>
                  <a:cubicBezTo>
                    <a:pt x="9" y="166"/>
                    <a:pt x="9" y="166"/>
                    <a:pt x="9" y="166"/>
                  </a:cubicBezTo>
                  <a:cubicBezTo>
                    <a:pt x="4" y="166"/>
                    <a:pt x="0" y="162"/>
                    <a:pt x="0" y="157"/>
                  </a:cubicBezTo>
                  <a:cubicBezTo>
                    <a:pt x="0" y="152"/>
                    <a:pt x="4" y="148"/>
                    <a:pt x="9" y="148"/>
                  </a:cubicBezTo>
                  <a:cubicBezTo>
                    <a:pt x="229" y="148"/>
                    <a:pt x="229" y="148"/>
                    <a:pt x="229" y="148"/>
                  </a:cubicBezTo>
                  <a:cubicBezTo>
                    <a:pt x="269" y="148"/>
                    <a:pt x="306" y="123"/>
                    <a:pt x="331" y="80"/>
                  </a:cubicBezTo>
                  <a:cubicBezTo>
                    <a:pt x="367" y="7"/>
                    <a:pt x="367" y="7"/>
                    <a:pt x="367" y="7"/>
                  </a:cubicBezTo>
                  <a:cubicBezTo>
                    <a:pt x="370" y="2"/>
                    <a:pt x="375" y="0"/>
                    <a:pt x="380" y="3"/>
                  </a:cubicBezTo>
                  <a:cubicBezTo>
                    <a:pt x="384" y="5"/>
                    <a:pt x="386" y="10"/>
                    <a:pt x="384" y="15"/>
                  </a:cubicBezTo>
                  <a:cubicBezTo>
                    <a:pt x="347" y="88"/>
                    <a:pt x="347" y="88"/>
                    <a:pt x="347" y="88"/>
                  </a:cubicBezTo>
                  <a:cubicBezTo>
                    <a:pt x="319" y="138"/>
                    <a:pt x="276" y="166"/>
                    <a:pt x="229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0" name="Freeform 1051">
              <a:extLst>
                <a:ext uri="{FF2B5EF4-FFF2-40B4-BE49-F238E27FC236}">
                  <a16:creationId xmlns:a16="http://schemas.microsoft.com/office/drawing/2014/main" id="{F54F478A-3415-4311-94A5-35D024C49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84125" y="5251450"/>
              <a:ext cx="1447800" cy="619125"/>
            </a:xfrm>
            <a:custGeom>
              <a:avLst/>
              <a:gdLst>
                <a:gd name="T0" fmla="*/ 11 w 386"/>
                <a:gd name="T1" fmla="*/ 165 h 165"/>
                <a:gd name="T2" fmla="*/ 7 w 386"/>
                <a:gd name="T3" fmla="*/ 164 h 165"/>
                <a:gd name="T4" fmla="*/ 3 w 386"/>
                <a:gd name="T5" fmla="*/ 151 h 165"/>
                <a:gd name="T6" fmla="*/ 39 w 386"/>
                <a:gd name="T7" fmla="*/ 78 h 165"/>
                <a:gd name="T8" fmla="*/ 157 w 386"/>
                <a:gd name="T9" fmla="*/ 0 h 165"/>
                <a:gd name="T10" fmla="*/ 377 w 386"/>
                <a:gd name="T11" fmla="*/ 0 h 165"/>
                <a:gd name="T12" fmla="*/ 386 w 386"/>
                <a:gd name="T13" fmla="*/ 9 h 165"/>
                <a:gd name="T14" fmla="*/ 377 w 386"/>
                <a:gd name="T15" fmla="*/ 18 h 165"/>
                <a:gd name="T16" fmla="*/ 157 w 386"/>
                <a:gd name="T17" fmla="*/ 18 h 165"/>
                <a:gd name="T18" fmla="*/ 55 w 386"/>
                <a:gd name="T19" fmla="*/ 87 h 165"/>
                <a:gd name="T20" fmla="*/ 19 w 386"/>
                <a:gd name="T21" fmla="*/ 160 h 165"/>
                <a:gd name="T22" fmla="*/ 11 w 386"/>
                <a:gd name="T2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6" h="165">
                  <a:moveTo>
                    <a:pt x="11" y="165"/>
                  </a:moveTo>
                  <a:cubicBezTo>
                    <a:pt x="9" y="165"/>
                    <a:pt x="8" y="164"/>
                    <a:pt x="7" y="164"/>
                  </a:cubicBezTo>
                  <a:cubicBezTo>
                    <a:pt x="2" y="161"/>
                    <a:pt x="0" y="156"/>
                    <a:pt x="3" y="151"/>
                  </a:cubicBezTo>
                  <a:cubicBezTo>
                    <a:pt x="39" y="78"/>
                    <a:pt x="39" y="78"/>
                    <a:pt x="39" y="78"/>
                  </a:cubicBezTo>
                  <a:cubicBezTo>
                    <a:pt x="67" y="28"/>
                    <a:pt x="110" y="0"/>
                    <a:pt x="157" y="0"/>
                  </a:cubicBezTo>
                  <a:cubicBezTo>
                    <a:pt x="377" y="0"/>
                    <a:pt x="377" y="0"/>
                    <a:pt x="377" y="0"/>
                  </a:cubicBezTo>
                  <a:cubicBezTo>
                    <a:pt x="382" y="0"/>
                    <a:pt x="386" y="4"/>
                    <a:pt x="386" y="9"/>
                  </a:cubicBezTo>
                  <a:cubicBezTo>
                    <a:pt x="386" y="14"/>
                    <a:pt x="382" y="18"/>
                    <a:pt x="377" y="18"/>
                  </a:cubicBezTo>
                  <a:cubicBezTo>
                    <a:pt x="157" y="18"/>
                    <a:pt x="157" y="18"/>
                    <a:pt x="157" y="18"/>
                  </a:cubicBezTo>
                  <a:cubicBezTo>
                    <a:pt x="117" y="18"/>
                    <a:pt x="80" y="43"/>
                    <a:pt x="55" y="87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17" y="163"/>
                    <a:pt x="14" y="165"/>
                    <a:pt x="1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052">
              <a:extLst>
                <a:ext uri="{FF2B5EF4-FFF2-40B4-BE49-F238E27FC236}">
                  <a16:creationId xmlns:a16="http://schemas.microsoft.com/office/drawing/2014/main" id="{0BFEC8B9-3DF2-446E-B143-3E6F7C830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60488" y="4835525"/>
              <a:ext cx="488950" cy="896938"/>
            </a:xfrm>
            <a:custGeom>
              <a:avLst/>
              <a:gdLst>
                <a:gd name="T0" fmla="*/ 10 w 130"/>
                <a:gd name="T1" fmla="*/ 239 h 239"/>
                <a:gd name="T2" fmla="*/ 4 w 130"/>
                <a:gd name="T3" fmla="*/ 236 h 239"/>
                <a:gd name="T4" fmla="*/ 4 w 130"/>
                <a:gd name="T5" fmla="*/ 223 h 239"/>
                <a:gd name="T6" fmla="*/ 107 w 130"/>
                <a:gd name="T7" fmla="*/ 120 h 239"/>
                <a:gd name="T8" fmla="*/ 4 w 130"/>
                <a:gd name="T9" fmla="*/ 16 h 239"/>
                <a:gd name="T10" fmla="*/ 4 w 130"/>
                <a:gd name="T11" fmla="*/ 3 h 239"/>
                <a:gd name="T12" fmla="*/ 17 w 130"/>
                <a:gd name="T13" fmla="*/ 3 h 239"/>
                <a:gd name="T14" fmla="*/ 127 w 130"/>
                <a:gd name="T15" fmla="*/ 113 h 239"/>
                <a:gd name="T16" fmla="*/ 127 w 130"/>
                <a:gd name="T17" fmla="*/ 126 h 239"/>
                <a:gd name="T18" fmla="*/ 17 w 130"/>
                <a:gd name="T19" fmla="*/ 236 h 239"/>
                <a:gd name="T20" fmla="*/ 10 w 130"/>
                <a:gd name="T21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39">
                  <a:moveTo>
                    <a:pt x="10" y="239"/>
                  </a:moveTo>
                  <a:cubicBezTo>
                    <a:pt x="8" y="239"/>
                    <a:pt x="6" y="238"/>
                    <a:pt x="4" y="236"/>
                  </a:cubicBezTo>
                  <a:cubicBezTo>
                    <a:pt x="0" y="233"/>
                    <a:pt x="0" y="227"/>
                    <a:pt x="4" y="223"/>
                  </a:cubicBezTo>
                  <a:cubicBezTo>
                    <a:pt x="107" y="120"/>
                    <a:pt x="107" y="120"/>
                    <a:pt x="107" y="1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0" y="13"/>
                    <a:pt x="0" y="7"/>
                    <a:pt x="4" y="3"/>
                  </a:cubicBezTo>
                  <a:cubicBezTo>
                    <a:pt x="7" y="0"/>
                    <a:pt x="13" y="0"/>
                    <a:pt x="17" y="3"/>
                  </a:cubicBezTo>
                  <a:cubicBezTo>
                    <a:pt x="127" y="113"/>
                    <a:pt x="127" y="113"/>
                    <a:pt x="127" y="113"/>
                  </a:cubicBezTo>
                  <a:cubicBezTo>
                    <a:pt x="130" y="117"/>
                    <a:pt x="130" y="123"/>
                    <a:pt x="127" y="126"/>
                  </a:cubicBezTo>
                  <a:cubicBezTo>
                    <a:pt x="17" y="236"/>
                    <a:pt x="17" y="236"/>
                    <a:pt x="17" y="236"/>
                  </a:cubicBezTo>
                  <a:cubicBezTo>
                    <a:pt x="15" y="238"/>
                    <a:pt x="13" y="239"/>
                    <a:pt x="10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2" name="Freeform 1053">
              <a:extLst>
                <a:ext uri="{FF2B5EF4-FFF2-40B4-BE49-F238E27FC236}">
                  <a16:creationId xmlns:a16="http://schemas.microsoft.com/office/drawing/2014/main" id="{A1B07AE9-C46E-44B5-8ED8-ED149FB5A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490650" y="6580188"/>
              <a:ext cx="458788" cy="836613"/>
            </a:xfrm>
            <a:custGeom>
              <a:avLst/>
              <a:gdLst>
                <a:gd name="T0" fmla="*/ 10 w 122"/>
                <a:gd name="T1" fmla="*/ 223 h 223"/>
                <a:gd name="T2" fmla="*/ 4 w 122"/>
                <a:gd name="T3" fmla="*/ 221 h 223"/>
                <a:gd name="T4" fmla="*/ 4 w 122"/>
                <a:gd name="T5" fmla="*/ 208 h 223"/>
                <a:gd name="T6" fmla="*/ 99 w 122"/>
                <a:gd name="T7" fmla="*/ 112 h 223"/>
                <a:gd name="T8" fmla="*/ 4 w 122"/>
                <a:gd name="T9" fmla="*/ 17 h 223"/>
                <a:gd name="T10" fmla="*/ 4 w 122"/>
                <a:gd name="T11" fmla="*/ 4 h 223"/>
                <a:gd name="T12" fmla="*/ 17 w 122"/>
                <a:gd name="T13" fmla="*/ 4 h 223"/>
                <a:gd name="T14" fmla="*/ 119 w 122"/>
                <a:gd name="T15" fmla="*/ 106 h 223"/>
                <a:gd name="T16" fmla="*/ 119 w 122"/>
                <a:gd name="T17" fmla="*/ 119 h 223"/>
                <a:gd name="T18" fmla="*/ 17 w 122"/>
                <a:gd name="T19" fmla="*/ 221 h 223"/>
                <a:gd name="T20" fmla="*/ 10 w 122"/>
                <a:gd name="T21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223">
                  <a:moveTo>
                    <a:pt x="10" y="223"/>
                  </a:moveTo>
                  <a:cubicBezTo>
                    <a:pt x="8" y="223"/>
                    <a:pt x="6" y="222"/>
                    <a:pt x="4" y="221"/>
                  </a:cubicBezTo>
                  <a:cubicBezTo>
                    <a:pt x="0" y="217"/>
                    <a:pt x="0" y="211"/>
                    <a:pt x="4" y="208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13"/>
                    <a:pt x="0" y="8"/>
                    <a:pt x="4" y="4"/>
                  </a:cubicBezTo>
                  <a:cubicBezTo>
                    <a:pt x="8" y="0"/>
                    <a:pt x="13" y="0"/>
                    <a:pt x="17" y="4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22" y="109"/>
                    <a:pt x="122" y="115"/>
                    <a:pt x="119" y="119"/>
                  </a:cubicBezTo>
                  <a:cubicBezTo>
                    <a:pt x="17" y="221"/>
                    <a:pt x="17" y="221"/>
                    <a:pt x="17" y="221"/>
                  </a:cubicBezTo>
                  <a:cubicBezTo>
                    <a:pt x="15" y="222"/>
                    <a:pt x="13" y="223"/>
                    <a:pt x="10" y="2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054">
              <a:extLst>
                <a:ext uri="{FF2B5EF4-FFF2-40B4-BE49-F238E27FC236}">
                  <a16:creationId xmlns:a16="http://schemas.microsoft.com/office/drawing/2014/main" id="{FB452144-D8C6-4E02-9C4C-3297B8684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25138" y="4835525"/>
              <a:ext cx="487363" cy="896938"/>
            </a:xfrm>
            <a:custGeom>
              <a:avLst/>
              <a:gdLst>
                <a:gd name="T0" fmla="*/ 120 w 130"/>
                <a:gd name="T1" fmla="*/ 239 h 239"/>
                <a:gd name="T2" fmla="*/ 113 w 130"/>
                <a:gd name="T3" fmla="*/ 236 h 239"/>
                <a:gd name="T4" fmla="*/ 3 w 130"/>
                <a:gd name="T5" fmla="*/ 126 h 239"/>
                <a:gd name="T6" fmla="*/ 3 w 130"/>
                <a:gd name="T7" fmla="*/ 113 h 239"/>
                <a:gd name="T8" fmla="*/ 113 w 130"/>
                <a:gd name="T9" fmla="*/ 3 h 239"/>
                <a:gd name="T10" fmla="*/ 126 w 130"/>
                <a:gd name="T11" fmla="*/ 3 h 239"/>
                <a:gd name="T12" fmla="*/ 126 w 130"/>
                <a:gd name="T13" fmla="*/ 16 h 239"/>
                <a:gd name="T14" fmla="*/ 23 w 130"/>
                <a:gd name="T15" fmla="*/ 120 h 239"/>
                <a:gd name="T16" fmla="*/ 126 w 130"/>
                <a:gd name="T17" fmla="*/ 223 h 239"/>
                <a:gd name="T18" fmla="*/ 126 w 130"/>
                <a:gd name="T19" fmla="*/ 236 h 239"/>
                <a:gd name="T20" fmla="*/ 120 w 130"/>
                <a:gd name="T21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39">
                  <a:moveTo>
                    <a:pt x="120" y="239"/>
                  </a:moveTo>
                  <a:cubicBezTo>
                    <a:pt x="118" y="239"/>
                    <a:pt x="115" y="238"/>
                    <a:pt x="113" y="236"/>
                  </a:cubicBezTo>
                  <a:cubicBezTo>
                    <a:pt x="3" y="126"/>
                    <a:pt x="3" y="126"/>
                    <a:pt x="3" y="126"/>
                  </a:cubicBezTo>
                  <a:cubicBezTo>
                    <a:pt x="0" y="123"/>
                    <a:pt x="0" y="117"/>
                    <a:pt x="3" y="11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7" y="0"/>
                    <a:pt x="123" y="0"/>
                    <a:pt x="126" y="3"/>
                  </a:cubicBezTo>
                  <a:cubicBezTo>
                    <a:pt x="130" y="7"/>
                    <a:pt x="130" y="13"/>
                    <a:pt x="126" y="16"/>
                  </a:cubicBezTo>
                  <a:cubicBezTo>
                    <a:pt x="23" y="120"/>
                    <a:pt x="23" y="120"/>
                    <a:pt x="23" y="120"/>
                  </a:cubicBezTo>
                  <a:cubicBezTo>
                    <a:pt x="126" y="223"/>
                    <a:pt x="126" y="223"/>
                    <a:pt x="126" y="223"/>
                  </a:cubicBezTo>
                  <a:cubicBezTo>
                    <a:pt x="130" y="227"/>
                    <a:pt x="130" y="233"/>
                    <a:pt x="126" y="236"/>
                  </a:cubicBezTo>
                  <a:cubicBezTo>
                    <a:pt x="125" y="238"/>
                    <a:pt x="122" y="239"/>
                    <a:pt x="120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4" name="Freeform 1055">
              <a:extLst>
                <a:ext uri="{FF2B5EF4-FFF2-40B4-BE49-F238E27FC236}">
                  <a16:creationId xmlns:a16="http://schemas.microsoft.com/office/drawing/2014/main" id="{EA72DFED-3085-4490-8FA7-1A8C18DE0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25138" y="6621463"/>
              <a:ext cx="487363" cy="895350"/>
            </a:xfrm>
            <a:custGeom>
              <a:avLst/>
              <a:gdLst>
                <a:gd name="T0" fmla="*/ 120 w 130"/>
                <a:gd name="T1" fmla="*/ 239 h 239"/>
                <a:gd name="T2" fmla="*/ 113 w 130"/>
                <a:gd name="T3" fmla="*/ 237 h 239"/>
                <a:gd name="T4" fmla="*/ 3 w 130"/>
                <a:gd name="T5" fmla="*/ 127 h 239"/>
                <a:gd name="T6" fmla="*/ 3 w 130"/>
                <a:gd name="T7" fmla="*/ 114 h 239"/>
                <a:gd name="T8" fmla="*/ 113 w 130"/>
                <a:gd name="T9" fmla="*/ 4 h 239"/>
                <a:gd name="T10" fmla="*/ 126 w 130"/>
                <a:gd name="T11" fmla="*/ 4 h 239"/>
                <a:gd name="T12" fmla="*/ 126 w 130"/>
                <a:gd name="T13" fmla="*/ 17 h 239"/>
                <a:gd name="T14" fmla="*/ 23 w 130"/>
                <a:gd name="T15" fmla="*/ 120 h 239"/>
                <a:gd name="T16" fmla="*/ 126 w 130"/>
                <a:gd name="T17" fmla="*/ 224 h 239"/>
                <a:gd name="T18" fmla="*/ 126 w 130"/>
                <a:gd name="T19" fmla="*/ 237 h 239"/>
                <a:gd name="T20" fmla="*/ 120 w 130"/>
                <a:gd name="T21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0" h="239">
                  <a:moveTo>
                    <a:pt x="120" y="239"/>
                  </a:moveTo>
                  <a:cubicBezTo>
                    <a:pt x="118" y="239"/>
                    <a:pt x="115" y="239"/>
                    <a:pt x="113" y="237"/>
                  </a:cubicBezTo>
                  <a:cubicBezTo>
                    <a:pt x="3" y="127"/>
                    <a:pt x="3" y="127"/>
                    <a:pt x="3" y="127"/>
                  </a:cubicBezTo>
                  <a:cubicBezTo>
                    <a:pt x="0" y="123"/>
                    <a:pt x="0" y="117"/>
                    <a:pt x="3" y="11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7" y="0"/>
                    <a:pt x="123" y="0"/>
                    <a:pt x="126" y="4"/>
                  </a:cubicBezTo>
                  <a:cubicBezTo>
                    <a:pt x="130" y="7"/>
                    <a:pt x="130" y="13"/>
                    <a:pt x="126" y="17"/>
                  </a:cubicBezTo>
                  <a:cubicBezTo>
                    <a:pt x="23" y="120"/>
                    <a:pt x="23" y="120"/>
                    <a:pt x="23" y="120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30" y="227"/>
                    <a:pt x="130" y="233"/>
                    <a:pt x="126" y="237"/>
                  </a:cubicBezTo>
                  <a:cubicBezTo>
                    <a:pt x="125" y="239"/>
                    <a:pt x="122" y="239"/>
                    <a:pt x="120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75" name="Freeform 1075">
            <a:extLst>
              <a:ext uri="{FF2B5EF4-FFF2-40B4-BE49-F238E27FC236}">
                <a16:creationId xmlns:a16="http://schemas.microsoft.com/office/drawing/2014/main" id="{5F92AA20-6C25-4933-BB28-826FFF80D35C}"/>
              </a:ext>
            </a:extLst>
          </p:cNvPr>
          <p:cNvSpPr>
            <a:spLocks/>
          </p:cNvSpPr>
          <p:nvPr/>
        </p:nvSpPr>
        <p:spPr bwMode="auto">
          <a:xfrm>
            <a:off x="10055703" y="2515318"/>
            <a:ext cx="1356626" cy="1248472"/>
          </a:xfrm>
          <a:custGeom>
            <a:avLst/>
            <a:gdLst>
              <a:gd name="T0" fmla="*/ 514 w 977"/>
              <a:gd name="T1" fmla="*/ 899 h 899"/>
              <a:gd name="T2" fmla="*/ 381 w 977"/>
              <a:gd name="T3" fmla="*/ 879 h 899"/>
              <a:gd name="T4" fmla="*/ 116 w 977"/>
              <a:gd name="T5" fmla="*/ 659 h 899"/>
              <a:gd name="T6" fmla="*/ 303 w 977"/>
              <a:gd name="T7" fmla="*/ 52 h 899"/>
              <a:gd name="T8" fmla="*/ 512 w 977"/>
              <a:gd name="T9" fmla="*/ 0 h 899"/>
              <a:gd name="T10" fmla="*/ 513 w 977"/>
              <a:gd name="T11" fmla="*/ 0 h 899"/>
              <a:gd name="T12" fmla="*/ 522 w 977"/>
              <a:gd name="T13" fmla="*/ 10 h 899"/>
              <a:gd name="T14" fmla="*/ 522 w 977"/>
              <a:gd name="T15" fmla="*/ 439 h 899"/>
              <a:gd name="T16" fmla="*/ 793 w 977"/>
              <a:gd name="T17" fmla="*/ 439 h 899"/>
              <a:gd name="T18" fmla="*/ 802 w 977"/>
              <a:gd name="T19" fmla="*/ 449 h 899"/>
              <a:gd name="T20" fmla="*/ 793 w 977"/>
              <a:gd name="T21" fmla="*/ 458 h 899"/>
              <a:gd name="T22" fmla="*/ 513 w 977"/>
              <a:gd name="T23" fmla="*/ 458 h 899"/>
              <a:gd name="T24" fmla="*/ 504 w 977"/>
              <a:gd name="T25" fmla="*/ 449 h 899"/>
              <a:gd name="T26" fmla="*/ 504 w 977"/>
              <a:gd name="T27" fmla="*/ 19 h 899"/>
              <a:gd name="T28" fmla="*/ 312 w 977"/>
              <a:gd name="T29" fmla="*/ 69 h 899"/>
              <a:gd name="T30" fmla="*/ 132 w 977"/>
              <a:gd name="T31" fmla="*/ 651 h 899"/>
              <a:gd name="T32" fmla="*/ 386 w 977"/>
              <a:gd name="T33" fmla="*/ 861 h 899"/>
              <a:gd name="T34" fmla="*/ 714 w 977"/>
              <a:gd name="T35" fmla="*/ 830 h 899"/>
              <a:gd name="T36" fmla="*/ 925 w 977"/>
              <a:gd name="T37" fmla="*/ 576 h 899"/>
              <a:gd name="T38" fmla="*/ 894 w 977"/>
              <a:gd name="T39" fmla="*/ 248 h 899"/>
              <a:gd name="T40" fmla="*/ 603 w 977"/>
              <a:gd name="T41" fmla="*/ 28 h 899"/>
              <a:gd name="T42" fmla="*/ 596 w 977"/>
              <a:gd name="T43" fmla="*/ 22 h 899"/>
              <a:gd name="T44" fmla="*/ 599 w 977"/>
              <a:gd name="T45" fmla="*/ 12 h 899"/>
              <a:gd name="T46" fmla="*/ 607 w 977"/>
              <a:gd name="T47" fmla="*/ 11 h 899"/>
              <a:gd name="T48" fmla="*/ 910 w 977"/>
              <a:gd name="T49" fmla="*/ 240 h 899"/>
              <a:gd name="T50" fmla="*/ 942 w 977"/>
              <a:gd name="T51" fmla="*/ 582 h 899"/>
              <a:gd name="T52" fmla="*/ 723 w 977"/>
              <a:gd name="T53" fmla="*/ 846 h 899"/>
              <a:gd name="T54" fmla="*/ 514 w 977"/>
              <a:gd name="T55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77" h="899">
                <a:moveTo>
                  <a:pt x="514" y="899"/>
                </a:moveTo>
                <a:cubicBezTo>
                  <a:pt x="469" y="899"/>
                  <a:pt x="424" y="892"/>
                  <a:pt x="381" y="879"/>
                </a:cubicBezTo>
                <a:cubicBezTo>
                  <a:pt x="266" y="843"/>
                  <a:pt x="172" y="765"/>
                  <a:pt x="116" y="659"/>
                </a:cubicBezTo>
                <a:cubicBezTo>
                  <a:pt x="0" y="440"/>
                  <a:pt x="84" y="168"/>
                  <a:pt x="303" y="52"/>
                </a:cubicBezTo>
                <a:cubicBezTo>
                  <a:pt x="369" y="18"/>
                  <a:pt x="439" y="0"/>
                  <a:pt x="512" y="0"/>
                </a:cubicBezTo>
                <a:cubicBezTo>
                  <a:pt x="512" y="0"/>
                  <a:pt x="513" y="0"/>
                  <a:pt x="513" y="0"/>
                </a:cubicBezTo>
                <a:cubicBezTo>
                  <a:pt x="518" y="0"/>
                  <a:pt x="522" y="5"/>
                  <a:pt x="522" y="10"/>
                </a:cubicBezTo>
                <a:cubicBezTo>
                  <a:pt x="522" y="439"/>
                  <a:pt x="522" y="439"/>
                  <a:pt x="522" y="439"/>
                </a:cubicBezTo>
                <a:cubicBezTo>
                  <a:pt x="793" y="439"/>
                  <a:pt x="793" y="439"/>
                  <a:pt x="793" y="439"/>
                </a:cubicBezTo>
                <a:cubicBezTo>
                  <a:pt x="798" y="439"/>
                  <a:pt x="802" y="444"/>
                  <a:pt x="802" y="449"/>
                </a:cubicBezTo>
                <a:cubicBezTo>
                  <a:pt x="802" y="454"/>
                  <a:pt x="798" y="458"/>
                  <a:pt x="793" y="458"/>
                </a:cubicBezTo>
                <a:cubicBezTo>
                  <a:pt x="513" y="458"/>
                  <a:pt x="513" y="458"/>
                  <a:pt x="513" y="458"/>
                </a:cubicBezTo>
                <a:cubicBezTo>
                  <a:pt x="508" y="458"/>
                  <a:pt x="504" y="454"/>
                  <a:pt x="504" y="449"/>
                </a:cubicBezTo>
                <a:cubicBezTo>
                  <a:pt x="504" y="19"/>
                  <a:pt x="504" y="19"/>
                  <a:pt x="504" y="19"/>
                </a:cubicBezTo>
                <a:cubicBezTo>
                  <a:pt x="437" y="20"/>
                  <a:pt x="372" y="37"/>
                  <a:pt x="312" y="69"/>
                </a:cubicBezTo>
                <a:cubicBezTo>
                  <a:pt x="102" y="180"/>
                  <a:pt x="21" y="441"/>
                  <a:pt x="132" y="651"/>
                </a:cubicBezTo>
                <a:cubicBezTo>
                  <a:pt x="186" y="752"/>
                  <a:pt x="276" y="827"/>
                  <a:pt x="386" y="861"/>
                </a:cubicBezTo>
                <a:cubicBezTo>
                  <a:pt x="496" y="895"/>
                  <a:pt x="613" y="884"/>
                  <a:pt x="714" y="830"/>
                </a:cubicBezTo>
                <a:cubicBezTo>
                  <a:pt x="816" y="776"/>
                  <a:pt x="891" y="686"/>
                  <a:pt x="925" y="576"/>
                </a:cubicBezTo>
                <a:cubicBezTo>
                  <a:pt x="959" y="466"/>
                  <a:pt x="948" y="350"/>
                  <a:pt x="894" y="248"/>
                </a:cubicBezTo>
                <a:cubicBezTo>
                  <a:pt x="834" y="135"/>
                  <a:pt x="728" y="55"/>
                  <a:pt x="603" y="28"/>
                </a:cubicBezTo>
                <a:cubicBezTo>
                  <a:pt x="600" y="28"/>
                  <a:pt x="597" y="25"/>
                  <a:pt x="596" y="22"/>
                </a:cubicBezTo>
                <a:cubicBezTo>
                  <a:pt x="595" y="18"/>
                  <a:pt x="596" y="15"/>
                  <a:pt x="599" y="12"/>
                </a:cubicBezTo>
                <a:cubicBezTo>
                  <a:pt x="601" y="10"/>
                  <a:pt x="605" y="10"/>
                  <a:pt x="607" y="11"/>
                </a:cubicBezTo>
                <a:cubicBezTo>
                  <a:pt x="738" y="39"/>
                  <a:pt x="848" y="122"/>
                  <a:pt x="910" y="240"/>
                </a:cubicBezTo>
                <a:cubicBezTo>
                  <a:pt x="966" y="346"/>
                  <a:pt x="977" y="467"/>
                  <a:pt x="942" y="582"/>
                </a:cubicBezTo>
                <a:cubicBezTo>
                  <a:pt x="907" y="696"/>
                  <a:pt x="829" y="790"/>
                  <a:pt x="723" y="846"/>
                </a:cubicBezTo>
                <a:cubicBezTo>
                  <a:pt x="657" y="881"/>
                  <a:pt x="586" y="899"/>
                  <a:pt x="514" y="8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AC50A77-C450-4968-B2B9-01CECDA7D31D}"/>
              </a:ext>
            </a:extLst>
          </p:cNvPr>
          <p:cNvGrpSpPr/>
          <p:nvPr/>
        </p:nvGrpSpPr>
        <p:grpSpPr>
          <a:xfrm>
            <a:off x="4403330" y="4681798"/>
            <a:ext cx="1144433" cy="1246709"/>
            <a:chOff x="26544588" y="4014788"/>
            <a:chExt cx="3090863" cy="3367087"/>
          </a:xfrm>
          <a:solidFill>
            <a:schemeClr val="tx1"/>
          </a:solidFill>
        </p:grpSpPr>
        <p:sp>
          <p:nvSpPr>
            <p:cNvPr id="177" name="Freeform 1100">
              <a:extLst>
                <a:ext uri="{FF2B5EF4-FFF2-40B4-BE49-F238E27FC236}">
                  <a16:creationId xmlns:a16="http://schemas.microsoft.com/office/drawing/2014/main" id="{35B378B7-C783-45EA-ABB3-5458F8A22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7338" y="4014788"/>
              <a:ext cx="66675" cy="2130425"/>
            </a:xfrm>
            <a:custGeom>
              <a:avLst/>
              <a:gdLst>
                <a:gd name="T0" fmla="*/ 9 w 18"/>
                <a:gd name="T1" fmla="*/ 568 h 568"/>
                <a:gd name="T2" fmla="*/ 0 w 18"/>
                <a:gd name="T3" fmla="*/ 559 h 568"/>
                <a:gd name="T4" fmla="*/ 0 w 18"/>
                <a:gd name="T5" fmla="*/ 9 h 568"/>
                <a:gd name="T6" fmla="*/ 9 w 18"/>
                <a:gd name="T7" fmla="*/ 0 h 568"/>
                <a:gd name="T8" fmla="*/ 18 w 18"/>
                <a:gd name="T9" fmla="*/ 9 h 568"/>
                <a:gd name="T10" fmla="*/ 18 w 18"/>
                <a:gd name="T11" fmla="*/ 559 h 568"/>
                <a:gd name="T12" fmla="*/ 9 w 18"/>
                <a:gd name="T13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68">
                  <a:moveTo>
                    <a:pt x="9" y="568"/>
                  </a:moveTo>
                  <a:cubicBezTo>
                    <a:pt x="4" y="568"/>
                    <a:pt x="0" y="564"/>
                    <a:pt x="0" y="55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559"/>
                    <a:pt x="18" y="559"/>
                    <a:pt x="18" y="559"/>
                  </a:cubicBezTo>
                  <a:cubicBezTo>
                    <a:pt x="18" y="564"/>
                    <a:pt x="14" y="568"/>
                    <a:pt x="9" y="5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8" name="Freeform 1101">
              <a:extLst>
                <a:ext uri="{FF2B5EF4-FFF2-40B4-BE49-F238E27FC236}">
                  <a16:creationId xmlns:a16="http://schemas.microsoft.com/office/drawing/2014/main" id="{076A2DE5-D268-48BC-A0A4-F322A9FF3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55888" y="4014788"/>
              <a:ext cx="66675" cy="1304925"/>
            </a:xfrm>
            <a:custGeom>
              <a:avLst/>
              <a:gdLst>
                <a:gd name="T0" fmla="*/ 9 w 18"/>
                <a:gd name="T1" fmla="*/ 348 h 348"/>
                <a:gd name="T2" fmla="*/ 0 w 18"/>
                <a:gd name="T3" fmla="*/ 339 h 348"/>
                <a:gd name="T4" fmla="*/ 0 w 18"/>
                <a:gd name="T5" fmla="*/ 9 h 348"/>
                <a:gd name="T6" fmla="*/ 9 w 18"/>
                <a:gd name="T7" fmla="*/ 0 h 348"/>
                <a:gd name="T8" fmla="*/ 18 w 18"/>
                <a:gd name="T9" fmla="*/ 9 h 348"/>
                <a:gd name="T10" fmla="*/ 18 w 18"/>
                <a:gd name="T11" fmla="*/ 339 h 348"/>
                <a:gd name="T12" fmla="*/ 9 w 18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48">
                  <a:moveTo>
                    <a:pt x="9" y="348"/>
                  </a:moveTo>
                  <a:cubicBezTo>
                    <a:pt x="4" y="348"/>
                    <a:pt x="0" y="344"/>
                    <a:pt x="0" y="33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339"/>
                    <a:pt x="18" y="339"/>
                    <a:pt x="18" y="339"/>
                  </a:cubicBezTo>
                  <a:cubicBezTo>
                    <a:pt x="18" y="344"/>
                    <a:pt x="14" y="348"/>
                    <a:pt x="9" y="3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9" name="Freeform 1102">
              <a:extLst>
                <a:ext uri="{FF2B5EF4-FFF2-40B4-BE49-F238E27FC236}">
                  <a16:creationId xmlns:a16="http://schemas.microsoft.com/office/drawing/2014/main" id="{593387A5-D6AF-4611-86D9-A9BA7EF06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54438" y="4014788"/>
              <a:ext cx="68263" cy="479425"/>
            </a:xfrm>
            <a:custGeom>
              <a:avLst/>
              <a:gdLst>
                <a:gd name="T0" fmla="*/ 9 w 18"/>
                <a:gd name="T1" fmla="*/ 128 h 128"/>
                <a:gd name="T2" fmla="*/ 0 w 18"/>
                <a:gd name="T3" fmla="*/ 119 h 128"/>
                <a:gd name="T4" fmla="*/ 0 w 18"/>
                <a:gd name="T5" fmla="*/ 9 h 128"/>
                <a:gd name="T6" fmla="*/ 9 w 18"/>
                <a:gd name="T7" fmla="*/ 0 h 128"/>
                <a:gd name="T8" fmla="*/ 18 w 18"/>
                <a:gd name="T9" fmla="*/ 9 h 128"/>
                <a:gd name="T10" fmla="*/ 18 w 18"/>
                <a:gd name="T11" fmla="*/ 119 h 128"/>
                <a:gd name="T12" fmla="*/ 9 w 18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24"/>
                    <a:pt x="14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 1103">
              <a:extLst>
                <a:ext uri="{FF2B5EF4-FFF2-40B4-BE49-F238E27FC236}">
                  <a16:creationId xmlns:a16="http://schemas.microsoft.com/office/drawing/2014/main" id="{D083FA49-494B-4878-97C9-F0E0F1E774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544588" y="6076950"/>
              <a:ext cx="892175" cy="892175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18 h 238"/>
                <a:gd name="T12" fmla="*/ 18 w 238"/>
                <a:gd name="T13" fmla="*/ 119 h 238"/>
                <a:gd name="T14" fmla="*/ 119 w 238"/>
                <a:gd name="T15" fmla="*/ 220 h 238"/>
                <a:gd name="T16" fmla="*/ 220 w 238"/>
                <a:gd name="T17" fmla="*/ 119 h 238"/>
                <a:gd name="T18" fmla="*/ 119 w 238"/>
                <a:gd name="T19" fmla="*/ 1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4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4" y="0"/>
                    <a:pt x="238" y="53"/>
                    <a:pt x="238" y="119"/>
                  </a:cubicBezTo>
                  <a:cubicBezTo>
                    <a:pt x="238" y="184"/>
                    <a:pt x="184" y="238"/>
                    <a:pt x="119" y="238"/>
                  </a:cubicBezTo>
                  <a:close/>
                  <a:moveTo>
                    <a:pt x="119" y="18"/>
                  </a:moveTo>
                  <a:cubicBezTo>
                    <a:pt x="63" y="18"/>
                    <a:pt x="18" y="63"/>
                    <a:pt x="18" y="119"/>
                  </a:cubicBezTo>
                  <a:cubicBezTo>
                    <a:pt x="18" y="174"/>
                    <a:pt x="63" y="220"/>
                    <a:pt x="119" y="220"/>
                  </a:cubicBezTo>
                  <a:cubicBezTo>
                    <a:pt x="174" y="220"/>
                    <a:pt x="220" y="174"/>
                    <a:pt x="220" y="119"/>
                  </a:cubicBezTo>
                  <a:cubicBezTo>
                    <a:pt x="220" y="63"/>
                    <a:pt x="174" y="18"/>
                    <a:pt x="1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1" name="Freeform 1104">
              <a:extLst>
                <a:ext uri="{FF2B5EF4-FFF2-40B4-BE49-F238E27FC236}">
                  <a16:creationId xmlns:a16="http://schemas.microsoft.com/office/drawing/2014/main" id="{78854185-E802-466A-B056-D59EF0CEC9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643138" y="5251450"/>
              <a:ext cx="892175" cy="893763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18 h 238"/>
                <a:gd name="T12" fmla="*/ 18 w 238"/>
                <a:gd name="T13" fmla="*/ 119 h 238"/>
                <a:gd name="T14" fmla="*/ 119 w 238"/>
                <a:gd name="T15" fmla="*/ 220 h 238"/>
                <a:gd name="T16" fmla="*/ 220 w 238"/>
                <a:gd name="T17" fmla="*/ 119 h 238"/>
                <a:gd name="T18" fmla="*/ 119 w 238"/>
                <a:gd name="T19" fmla="*/ 1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4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5" y="0"/>
                    <a:pt x="238" y="53"/>
                    <a:pt x="238" y="119"/>
                  </a:cubicBezTo>
                  <a:cubicBezTo>
                    <a:pt x="238" y="184"/>
                    <a:pt x="185" y="238"/>
                    <a:pt x="119" y="238"/>
                  </a:cubicBezTo>
                  <a:close/>
                  <a:moveTo>
                    <a:pt x="119" y="18"/>
                  </a:moveTo>
                  <a:cubicBezTo>
                    <a:pt x="63" y="18"/>
                    <a:pt x="18" y="63"/>
                    <a:pt x="18" y="119"/>
                  </a:cubicBezTo>
                  <a:cubicBezTo>
                    <a:pt x="18" y="174"/>
                    <a:pt x="63" y="220"/>
                    <a:pt x="119" y="220"/>
                  </a:cubicBezTo>
                  <a:cubicBezTo>
                    <a:pt x="175" y="220"/>
                    <a:pt x="220" y="174"/>
                    <a:pt x="220" y="119"/>
                  </a:cubicBezTo>
                  <a:cubicBezTo>
                    <a:pt x="220" y="63"/>
                    <a:pt x="175" y="18"/>
                    <a:pt x="1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2" name="Freeform 1105">
              <a:extLst>
                <a:ext uri="{FF2B5EF4-FFF2-40B4-BE49-F238E27FC236}">
                  <a16:creationId xmlns:a16="http://schemas.microsoft.com/office/drawing/2014/main" id="{4036059C-9C59-48C3-AEBC-94D61C6353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741688" y="4425950"/>
              <a:ext cx="893763" cy="893763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119 w 238"/>
                <a:gd name="T9" fmla="*/ 238 h 238"/>
                <a:gd name="T10" fmla="*/ 119 w 238"/>
                <a:gd name="T11" fmla="*/ 18 h 238"/>
                <a:gd name="T12" fmla="*/ 18 w 238"/>
                <a:gd name="T13" fmla="*/ 119 h 238"/>
                <a:gd name="T14" fmla="*/ 119 w 238"/>
                <a:gd name="T15" fmla="*/ 220 h 238"/>
                <a:gd name="T16" fmla="*/ 220 w 238"/>
                <a:gd name="T17" fmla="*/ 119 h 238"/>
                <a:gd name="T18" fmla="*/ 119 w 238"/>
                <a:gd name="T19" fmla="*/ 1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4" y="238"/>
                    <a:pt x="0" y="185"/>
                    <a:pt x="0" y="119"/>
                  </a:cubicBezTo>
                  <a:cubicBezTo>
                    <a:pt x="0" y="53"/>
                    <a:pt x="54" y="0"/>
                    <a:pt x="119" y="0"/>
                  </a:cubicBezTo>
                  <a:cubicBezTo>
                    <a:pt x="185" y="0"/>
                    <a:pt x="238" y="53"/>
                    <a:pt x="238" y="119"/>
                  </a:cubicBezTo>
                  <a:cubicBezTo>
                    <a:pt x="238" y="185"/>
                    <a:pt x="185" y="238"/>
                    <a:pt x="119" y="238"/>
                  </a:cubicBezTo>
                  <a:close/>
                  <a:moveTo>
                    <a:pt x="119" y="18"/>
                  </a:moveTo>
                  <a:cubicBezTo>
                    <a:pt x="64" y="18"/>
                    <a:pt x="18" y="63"/>
                    <a:pt x="18" y="119"/>
                  </a:cubicBezTo>
                  <a:cubicBezTo>
                    <a:pt x="18" y="174"/>
                    <a:pt x="64" y="220"/>
                    <a:pt x="119" y="220"/>
                  </a:cubicBezTo>
                  <a:cubicBezTo>
                    <a:pt x="175" y="220"/>
                    <a:pt x="220" y="174"/>
                    <a:pt x="220" y="119"/>
                  </a:cubicBezTo>
                  <a:cubicBezTo>
                    <a:pt x="220" y="63"/>
                    <a:pt x="175" y="18"/>
                    <a:pt x="1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3" name="Freeform 1106">
              <a:extLst>
                <a:ext uri="{FF2B5EF4-FFF2-40B4-BE49-F238E27FC236}">
                  <a16:creationId xmlns:a16="http://schemas.microsoft.com/office/drawing/2014/main" id="{CC899BB8-20C3-4781-B7F2-D889C412D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57338" y="6902450"/>
              <a:ext cx="66675" cy="479425"/>
            </a:xfrm>
            <a:custGeom>
              <a:avLst/>
              <a:gdLst>
                <a:gd name="T0" fmla="*/ 9 w 18"/>
                <a:gd name="T1" fmla="*/ 128 h 128"/>
                <a:gd name="T2" fmla="*/ 0 w 18"/>
                <a:gd name="T3" fmla="*/ 119 h 128"/>
                <a:gd name="T4" fmla="*/ 0 w 18"/>
                <a:gd name="T5" fmla="*/ 9 h 128"/>
                <a:gd name="T6" fmla="*/ 9 w 18"/>
                <a:gd name="T7" fmla="*/ 0 h 128"/>
                <a:gd name="T8" fmla="*/ 18 w 18"/>
                <a:gd name="T9" fmla="*/ 9 h 128"/>
                <a:gd name="T10" fmla="*/ 18 w 18"/>
                <a:gd name="T11" fmla="*/ 119 h 128"/>
                <a:gd name="T12" fmla="*/ 9 w 18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28">
                  <a:moveTo>
                    <a:pt x="9" y="128"/>
                  </a:move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24"/>
                    <a:pt x="14" y="128"/>
                    <a:pt x="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4" name="Freeform 1107">
              <a:extLst>
                <a:ext uri="{FF2B5EF4-FFF2-40B4-BE49-F238E27FC236}">
                  <a16:creationId xmlns:a16="http://schemas.microsoft.com/office/drawing/2014/main" id="{FF220C29-3592-444D-8A7E-78947F052B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55888" y="6076950"/>
              <a:ext cx="66675" cy="1304925"/>
            </a:xfrm>
            <a:custGeom>
              <a:avLst/>
              <a:gdLst>
                <a:gd name="T0" fmla="*/ 9 w 18"/>
                <a:gd name="T1" fmla="*/ 348 h 348"/>
                <a:gd name="T2" fmla="*/ 0 w 18"/>
                <a:gd name="T3" fmla="*/ 339 h 348"/>
                <a:gd name="T4" fmla="*/ 0 w 18"/>
                <a:gd name="T5" fmla="*/ 9 h 348"/>
                <a:gd name="T6" fmla="*/ 9 w 18"/>
                <a:gd name="T7" fmla="*/ 0 h 348"/>
                <a:gd name="T8" fmla="*/ 18 w 18"/>
                <a:gd name="T9" fmla="*/ 9 h 348"/>
                <a:gd name="T10" fmla="*/ 18 w 18"/>
                <a:gd name="T11" fmla="*/ 339 h 348"/>
                <a:gd name="T12" fmla="*/ 9 w 18"/>
                <a:gd name="T13" fmla="*/ 34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48">
                  <a:moveTo>
                    <a:pt x="9" y="348"/>
                  </a:moveTo>
                  <a:cubicBezTo>
                    <a:pt x="4" y="348"/>
                    <a:pt x="0" y="344"/>
                    <a:pt x="0" y="33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339"/>
                    <a:pt x="18" y="339"/>
                    <a:pt x="18" y="339"/>
                  </a:cubicBezTo>
                  <a:cubicBezTo>
                    <a:pt x="18" y="344"/>
                    <a:pt x="14" y="348"/>
                    <a:pt x="9" y="3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 1108">
              <a:extLst>
                <a:ext uri="{FF2B5EF4-FFF2-40B4-BE49-F238E27FC236}">
                  <a16:creationId xmlns:a16="http://schemas.microsoft.com/office/drawing/2014/main" id="{D5C26CCE-2E51-4B88-AA52-EC46B252E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54438" y="5251450"/>
              <a:ext cx="68263" cy="2130425"/>
            </a:xfrm>
            <a:custGeom>
              <a:avLst/>
              <a:gdLst>
                <a:gd name="T0" fmla="*/ 9 w 18"/>
                <a:gd name="T1" fmla="*/ 568 h 568"/>
                <a:gd name="T2" fmla="*/ 0 w 18"/>
                <a:gd name="T3" fmla="*/ 559 h 568"/>
                <a:gd name="T4" fmla="*/ 0 w 18"/>
                <a:gd name="T5" fmla="*/ 9 h 568"/>
                <a:gd name="T6" fmla="*/ 9 w 18"/>
                <a:gd name="T7" fmla="*/ 0 h 568"/>
                <a:gd name="T8" fmla="*/ 18 w 18"/>
                <a:gd name="T9" fmla="*/ 9 h 568"/>
                <a:gd name="T10" fmla="*/ 18 w 18"/>
                <a:gd name="T11" fmla="*/ 559 h 568"/>
                <a:gd name="T12" fmla="*/ 9 w 18"/>
                <a:gd name="T13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68">
                  <a:moveTo>
                    <a:pt x="9" y="568"/>
                  </a:moveTo>
                  <a:cubicBezTo>
                    <a:pt x="4" y="568"/>
                    <a:pt x="0" y="564"/>
                    <a:pt x="0" y="55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559"/>
                    <a:pt x="18" y="559"/>
                    <a:pt x="18" y="559"/>
                  </a:cubicBezTo>
                  <a:cubicBezTo>
                    <a:pt x="18" y="564"/>
                    <a:pt x="14" y="568"/>
                    <a:pt x="9" y="5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B36F3F93-928E-40E8-8D57-06F3FF80199F}"/>
              </a:ext>
            </a:extLst>
          </p:cNvPr>
          <p:cNvGrpSpPr/>
          <p:nvPr/>
        </p:nvGrpSpPr>
        <p:grpSpPr>
          <a:xfrm>
            <a:off x="2497119" y="4681210"/>
            <a:ext cx="1246709" cy="1247297"/>
            <a:chOff x="21732875" y="4700588"/>
            <a:chExt cx="3367088" cy="3368675"/>
          </a:xfrm>
          <a:solidFill>
            <a:schemeClr val="tx1"/>
          </a:solidFill>
        </p:grpSpPr>
        <p:sp>
          <p:nvSpPr>
            <p:cNvPr id="187" name="Freeform 1109">
              <a:extLst>
                <a:ext uri="{FF2B5EF4-FFF2-40B4-BE49-F238E27FC236}">
                  <a16:creationId xmlns:a16="http://schemas.microsoft.com/office/drawing/2014/main" id="{12C589AD-E86D-4F95-9B7E-54B413580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44038" y="5286375"/>
              <a:ext cx="2187575" cy="2197100"/>
            </a:xfrm>
            <a:custGeom>
              <a:avLst/>
              <a:gdLst>
                <a:gd name="T0" fmla="*/ 103 w 583"/>
                <a:gd name="T1" fmla="*/ 586 h 586"/>
                <a:gd name="T2" fmla="*/ 99 w 583"/>
                <a:gd name="T3" fmla="*/ 578 h 586"/>
                <a:gd name="T4" fmla="*/ 9 w 583"/>
                <a:gd name="T5" fmla="*/ 522 h 586"/>
                <a:gd name="T6" fmla="*/ 0 w 583"/>
                <a:gd name="T7" fmla="*/ 522 h 586"/>
                <a:gd name="T8" fmla="*/ 0 w 583"/>
                <a:gd name="T9" fmla="*/ 64 h 586"/>
                <a:gd name="T10" fmla="*/ 9 w 583"/>
                <a:gd name="T11" fmla="*/ 64 h 586"/>
                <a:gd name="T12" fmla="*/ 99 w 583"/>
                <a:gd name="T13" fmla="*/ 8 h 586"/>
                <a:gd name="T14" fmla="*/ 103 w 583"/>
                <a:gd name="T15" fmla="*/ 0 h 586"/>
                <a:gd name="T16" fmla="*/ 583 w 583"/>
                <a:gd name="T17" fmla="*/ 240 h 586"/>
                <a:gd name="T18" fmla="*/ 579 w 583"/>
                <a:gd name="T19" fmla="*/ 248 h 586"/>
                <a:gd name="T20" fmla="*/ 568 w 583"/>
                <a:gd name="T21" fmla="*/ 293 h 586"/>
                <a:gd name="T22" fmla="*/ 579 w 583"/>
                <a:gd name="T23" fmla="*/ 338 h 586"/>
                <a:gd name="T24" fmla="*/ 583 w 583"/>
                <a:gd name="T25" fmla="*/ 346 h 586"/>
                <a:gd name="T26" fmla="*/ 103 w 583"/>
                <a:gd name="T27" fmla="*/ 586 h 586"/>
                <a:gd name="T28" fmla="*/ 18 w 583"/>
                <a:gd name="T29" fmla="*/ 504 h 586"/>
                <a:gd name="T30" fmla="*/ 111 w 583"/>
                <a:gd name="T31" fmla="*/ 562 h 586"/>
                <a:gd name="T32" fmla="*/ 558 w 583"/>
                <a:gd name="T33" fmla="*/ 338 h 586"/>
                <a:gd name="T34" fmla="*/ 550 w 583"/>
                <a:gd name="T35" fmla="*/ 293 h 586"/>
                <a:gd name="T36" fmla="*/ 558 w 583"/>
                <a:gd name="T37" fmla="*/ 248 h 586"/>
                <a:gd name="T38" fmla="*/ 111 w 583"/>
                <a:gd name="T39" fmla="*/ 24 h 586"/>
                <a:gd name="T40" fmla="*/ 18 w 583"/>
                <a:gd name="T41" fmla="*/ 82 h 586"/>
                <a:gd name="T42" fmla="*/ 18 w 583"/>
                <a:gd name="T43" fmla="*/ 50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3" h="586">
                  <a:moveTo>
                    <a:pt x="103" y="586"/>
                  </a:moveTo>
                  <a:cubicBezTo>
                    <a:pt x="99" y="578"/>
                    <a:pt x="99" y="578"/>
                    <a:pt x="99" y="578"/>
                  </a:cubicBezTo>
                  <a:cubicBezTo>
                    <a:pt x="82" y="544"/>
                    <a:pt x="47" y="522"/>
                    <a:pt x="9" y="522"/>
                  </a:cubicBezTo>
                  <a:cubicBezTo>
                    <a:pt x="0" y="522"/>
                    <a:pt x="0" y="522"/>
                    <a:pt x="0" y="52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47" y="64"/>
                    <a:pt x="82" y="43"/>
                    <a:pt x="99" y="8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583" y="240"/>
                    <a:pt x="583" y="240"/>
                    <a:pt x="583" y="240"/>
                  </a:cubicBezTo>
                  <a:cubicBezTo>
                    <a:pt x="579" y="248"/>
                    <a:pt x="579" y="248"/>
                    <a:pt x="579" y="248"/>
                  </a:cubicBezTo>
                  <a:cubicBezTo>
                    <a:pt x="572" y="262"/>
                    <a:pt x="568" y="277"/>
                    <a:pt x="568" y="293"/>
                  </a:cubicBezTo>
                  <a:cubicBezTo>
                    <a:pt x="568" y="309"/>
                    <a:pt x="572" y="324"/>
                    <a:pt x="579" y="338"/>
                  </a:cubicBezTo>
                  <a:cubicBezTo>
                    <a:pt x="583" y="346"/>
                    <a:pt x="583" y="346"/>
                    <a:pt x="583" y="346"/>
                  </a:cubicBezTo>
                  <a:lnTo>
                    <a:pt x="103" y="586"/>
                  </a:lnTo>
                  <a:close/>
                  <a:moveTo>
                    <a:pt x="18" y="504"/>
                  </a:moveTo>
                  <a:cubicBezTo>
                    <a:pt x="57" y="507"/>
                    <a:pt x="91" y="528"/>
                    <a:pt x="111" y="562"/>
                  </a:cubicBezTo>
                  <a:cubicBezTo>
                    <a:pt x="558" y="338"/>
                    <a:pt x="558" y="338"/>
                    <a:pt x="558" y="338"/>
                  </a:cubicBezTo>
                  <a:cubicBezTo>
                    <a:pt x="553" y="324"/>
                    <a:pt x="550" y="309"/>
                    <a:pt x="550" y="293"/>
                  </a:cubicBezTo>
                  <a:cubicBezTo>
                    <a:pt x="550" y="278"/>
                    <a:pt x="553" y="262"/>
                    <a:pt x="558" y="248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91" y="58"/>
                    <a:pt x="57" y="79"/>
                    <a:pt x="18" y="82"/>
                  </a:cubicBezTo>
                  <a:lnTo>
                    <a:pt x="18" y="5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8" name="Freeform 1110">
              <a:extLst>
                <a:ext uri="{FF2B5EF4-FFF2-40B4-BE49-F238E27FC236}">
                  <a16:creationId xmlns:a16="http://schemas.microsoft.com/office/drawing/2014/main" id="{A8FB8EEB-32C0-4DF5-B8E6-10DD340B3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32875" y="4700588"/>
              <a:ext cx="892175" cy="892175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238 w 238"/>
                <a:gd name="T7" fmla="*/ 119 h 238"/>
                <a:gd name="T8" fmla="*/ 225 w 238"/>
                <a:gd name="T9" fmla="*/ 172 h 238"/>
                <a:gd name="T10" fmla="*/ 213 w 238"/>
                <a:gd name="T11" fmla="*/ 177 h 238"/>
                <a:gd name="T12" fmla="*/ 209 w 238"/>
                <a:gd name="T13" fmla="*/ 164 h 238"/>
                <a:gd name="T14" fmla="*/ 220 w 238"/>
                <a:gd name="T15" fmla="*/ 119 h 238"/>
                <a:gd name="T16" fmla="*/ 119 w 238"/>
                <a:gd name="T17" fmla="*/ 18 h 238"/>
                <a:gd name="T18" fmla="*/ 18 w 238"/>
                <a:gd name="T19" fmla="*/ 119 h 238"/>
                <a:gd name="T20" fmla="*/ 119 w 238"/>
                <a:gd name="T21" fmla="*/ 220 h 238"/>
                <a:gd name="T22" fmla="*/ 128 w 238"/>
                <a:gd name="T23" fmla="*/ 229 h 238"/>
                <a:gd name="T24" fmla="*/ 119 w 238"/>
                <a:gd name="T2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5" y="0"/>
                    <a:pt x="238" y="53"/>
                    <a:pt x="238" y="119"/>
                  </a:cubicBezTo>
                  <a:cubicBezTo>
                    <a:pt x="238" y="138"/>
                    <a:pt x="234" y="156"/>
                    <a:pt x="225" y="172"/>
                  </a:cubicBezTo>
                  <a:cubicBezTo>
                    <a:pt x="223" y="177"/>
                    <a:pt x="218" y="179"/>
                    <a:pt x="213" y="177"/>
                  </a:cubicBezTo>
                  <a:cubicBezTo>
                    <a:pt x="209" y="174"/>
                    <a:pt x="207" y="169"/>
                    <a:pt x="209" y="164"/>
                  </a:cubicBezTo>
                  <a:cubicBezTo>
                    <a:pt x="216" y="150"/>
                    <a:pt x="220" y="135"/>
                    <a:pt x="220" y="119"/>
                  </a:cubicBezTo>
                  <a:cubicBezTo>
                    <a:pt x="220" y="64"/>
                    <a:pt x="175" y="18"/>
                    <a:pt x="119" y="18"/>
                  </a:cubicBezTo>
                  <a:cubicBezTo>
                    <a:pt x="63" y="18"/>
                    <a:pt x="18" y="64"/>
                    <a:pt x="18" y="119"/>
                  </a:cubicBezTo>
                  <a:cubicBezTo>
                    <a:pt x="18" y="175"/>
                    <a:pt x="63" y="220"/>
                    <a:pt x="119" y="220"/>
                  </a:cubicBezTo>
                  <a:cubicBezTo>
                    <a:pt x="124" y="220"/>
                    <a:pt x="128" y="224"/>
                    <a:pt x="128" y="229"/>
                  </a:cubicBezTo>
                  <a:cubicBezTo>
                    <a:pt x="128" y="234"/>
                    <a:pt x="124" y="238"/>
                    <a:pt x="119" y="2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9" name="Freeform 1111">
              <a:extLst>
                <a:ext uri="{FF2B5EF4-FFF2-40B4-BE49-F238E27FC236}">
                  <a16:creationId xmlns:a16="http://schemas.microsoft.com/office/drawing/2014/main" id="{21641C2A-0E7F-4C29-B0B7-2ACF79B0CC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44038" y="5292725"/>
              <a:ext cx="442913" cy="300038"/>
            </a:xfrm>
            <a:custGeom>
              <a:avLst/>
              <a:gdLst>
                <a:gd name="T0" fmla="*/ 9 w 118"/>
                <a:gd name="T1" fmla="*/ 80 h 80"/>
                <a:gd name="T2" fmla="*/ 0 w 118"/>
                <a:gd name="T3" fmla="*/ 71 h 80"/>
                <a:gd name="T4" fmla="*/ 9 w 118"/>
                <a:gd name="T5" fmla="*/ 62 h 80"/>
                <a:gd name="T6" fmla="*/ 99 w 118"/>
                <a:gd name="T7" fmla="*/ 6 h 80"/>
                <a:gd name="T8" fmla="*/ 111 w 118"/>
                <a:gd name="T9" fmla="*/ 2 h 80"/>
                <a:gd name="T10" fmla="*/ 115 w 118"/>
                <a:gd name="T11" fmla="*/ 14 h 80"/>
                <a:gd name="T12" fmla="*/ 9 w 118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80">
                  <a:moveTo>
                    <a:pt x="9" y="80"/>
                  </a:moveTo>
                  <a:cubicBezTo>
                    <a:pt x="4" y="80"/>
                    <a:pt x="0" y="76"/>
                    <a:pt x="0" y="71"/>
                  </a:cubicBezTo>
                  <a:cubicBezTo>
                    <a:pt x="0" y="66"/>
                    <a:pt x="4" y="62"/>
                    <a:pt x="9" y="62"/>
                  </a:cubicBezTo>
                  <a:cubicBezTo>
                    <a:pt x="47" y="62"/>
                    <a:pt x="82" y="41"/>
                    <a:pt x="99" y="6"/>
                  </a:cubicBezTo>
                  <a:cubicBezTo>
                    <a:pt x="101" y="2"/>
                    <a:pt x="107" y="0"/>
                    <a:pt x="111" y="2"/>
                  </a:cubicBezTo>
                  <a:cubicBezTo>
                    <a:pt x="116" y="4"/>
                    <a:pt x="118" y="10"/>
                    <a:pt x="115" y="14"/>
                  </a:cubicBezTo>
                  <a:cubicBezTo>
                    <a:pt x="95" y="55"/>
                    <a:pt x="54" y="80"/>
                    <a:pt x="9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0" name="Freeform 1112">
              <a:extLst>
                <a:ext uri="{FF2B5EF4-FFF2-40B4-BE49-F238E27FC236}">
                  <a16:creationId xmlns:a16="http://schemas.microsoft.com/office/drawing/2014/main" id="{DF87395B-E9D0-4C4A-8749-909CE8DF7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44038" y="7175500"/>
              <a:ext cx="442913" cy="296863"/>
            </a:xfrm>
            <a:custGeom>
              <a:avLst/>
              <a:gdLst>
                <a:gd name="T0" fmla="*/ 107 w 118"/>
                <a:gd name="T1" fmla="*/ 79 h 79"/>
                <a:gd name="T2" fmla="*/ 99 w 118"/>
                <a:gd name="T3" fmla="*/ 74 h 79"/>
                <a:gd name="T4" fmla="*/ 9 w 118"/>
                <a:gd name="T5" fmla="*/ 18 h 79"/>
                <a:gd name="T6" fmla="*/ 0 w 118"/>
                <a:gd name="T7" fmla="*/ 9 h 79"/>
                <a:gd name="T8" fmla="*/ 9 w 118"/>
                <a:gd name="T9" fmla="*/ 0 h 79"/>
                <a:gd name="T10" fmla="*/ 115 w 118"/>
                <a:gd name="T11" fmla="*/ 66 h 79"/>
                <a:gd name="T12" fmla="*/ 111 w 118"/>
                <a:gd name="T13" fmla="*/ 78 h 79"/>
                <a:gd name="T14" fmla="*/ 107 w 118"/>
                <a:gd name="T1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79">
                  <a:moveTo>
                    <a:pt x="107" y="79"/>
                  </a:moveTo>
                  <a:cubicBezTo>
                    <a:pt x="104" y="79"/>
                    <a:pt x="101" y="77"/>
                    <a:pt x="99" y="74"/>
                  </a:cubicBezTo>
                  <a:cubicBezTo>
                    <a:pt x="82" y="40"/>
                    <a:pt x="47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95" y="25"/>
                    <a:pt x="115" y="66"/>
                  </a:cubicBezTo>
                  <a:cubicBezTo>
                    <a:pt x="118" y="70"/>
                    <a:pt x="116" y="76"/>
                    <a:pt x="111" y="78"/>
                  </a:cubicBezTo>
                  <a:cubicBezTo>
                    <a:pt x="110" y="79"/>
                    <a:pt x="109" y="79"/>
                    <a:pt x="10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1113">
              <a:extLst>
                <a:ext uri="{FF2B5EF4-FFF2-40B4-BE49-F238E27FC236}">
                  <a16:creationId xmlns:a16="http://schemas.microsoft.com/office/drawing/2014/main" id="{C6506B83-5E57-4A09-9386-917FC2B66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32875" y="7175500"/>
              <a:ext cx="892175" cy="893763"/>
            </a:xfrm>
            <a:custGeom>
              <a:avLst/>
              <a:gdLst>
                <a:gd name="T0" fmla="*/ 119 w 238"/>
                <a:gd name="T1" fmla="*/ 238 h 238"/>
                <a:gd name="T2" fmla="*/ 0 w 238"/>
                <a:gd name="T3" fmla="*/ 119 h 238"/>
                <a:gd name="T4" fmla="*/ 119 w 238"/>
                <a:gd name="T5" fmla="*/ 0 h 238"/>
                <a:gd name="T6" fmla="*/ 128 w 238"/>
                <a:gd name="T7" fmla="*/ 9 h 238"/>
                <a:gd name="T8" fmla="*/ 119 w 238"/>
                <a:gd name="T9" fmla="*/ 18 h 238"/>
                <a:gd name="T10" fmla="*/ 18 w 238"/>
                <a:gd name="T11" fmla="*/ 119 h 238"/>
                <a:gd name="T12" fmla="*/ 119 w 238"/>
                <a:gd name="T13" fmla="*/ 220 h 238"/>
                <a:gd name="T14" fmla="*/ 220 w 238"/>
                <a:gd name="T15" fmla="*/ 119 h 238"/>
                <a:gd name="T16" fmla="*/ 209 w 238"/>
                <a:gd name="T17" fmla="*/ 74 h 238"/>
                <a:gd name="T18" fmla="*/ 213 w 238"/>
                <a:gd name="T19" fmla="*/ 62 h 238"/>
                <a:gd name="T20" fmla="*/ 225 w 238"/>
                <a:gd name="T21" fmla="*/ 66 h 238"/>
                <a:gd name="T22" fmla="*/ 238 w 238"/>
                <a:gd name="T23" fmla="*/ 119 h 238"/>
                <a:gd name="T24" fmla="*/ 119 w 238"/>
                <a:gd name="T2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" h="238">
                  <a:moveTo>
                    <a:pt x="119" y="238"/>
                  </a:moveTo>
                  <a:cubicBezTo>
                    <a:pt x="53" y="238"/>
                    <a:pt x="0" y="185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24" y="0"/>
                    <a:pt x="128" y="4"/>
                    <a:pt x="128" y="9"/>
                  </a:cubicBezTo>
                  <a:cubicBezTo>
                    <a:pt x="128" y="14"/>
                    <a:pt x="124" y="18"/>
                    <a:pt x="119" y="18"/>
                  </a:cubicBezTo>
                  <a:cubicBezTo>
                    <a:pt x="63" y="18"/>
                    <a:pt x="18" y="63"/>
                    <a:pt x="18" y="119"/>
                  </a:cubicBezTo>
                  <a:cubicBezTo>
                    <a:pt x="18" y="175"/>
                    <a:pt x="63" y="220"/>
                    <a:pt x="119" y="220"/>
                  </a:cubicBezTo>
                  <a:cubicBezTo>
                    <a:pt x="175" y="220"/>
                    <a:pt x="220" y="175"/>
                    <a:pt x="220" y="119"/>
                  </a:cubicBezTo>
                  <a:cubicBezTo>
                    <a:pt x="220" y="103"/>
                    <a:pt x="216" y="88"/>
                    <a:pt x="209" y="74"/>
                  </a:cubicBezTo>
                  <a:cubicBezTo>
                    <a:pt x="207" y="69"/>
                    <a:pt x="209" y="64"/>
                    <a:pt x="213" y="62"/>
                  </a:cubicBezTo>
                  <a:cubicBezTo>
                    <a:pt x="218" y="59"/>
                    <a:pt x="223" y="61"/>
                    <a:pt x="225" y="66"/>
                  </a:cubicBezTo>
                  <a:cubicBezTo>
                    <a:pt x="234" y="82"/>
                    <a:pt x="238" y="100"/>
                    <a:pt x="238" y="119"/>
                  </a:cubicBezTo>
                  <a:cubicBezTo>
                    <a:pt x="238" y="185"/>
                    <a:pt x="185" y="238"/>
                    <a:pt x="119" y="2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2" name="Freeform 1114">
              <a:extLst>
                <a:ext uri="{FF2B5EF4-FFF2-40B4-BE49-F238E27FC236}">
                  <a16:creationId xmlns:a16="http://schemas.microsoft.com/office/drawing/2014/main" id="{221EAC44-14F3-4444-9ACA-E083E5FA86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45888" y="5938838"/>
              <a:ext cx="854075" cy="892175"/>
            </a:xfrm>
            <a:custGeom>
              <a:avLst/>
              <a:gdLst>
                <a:gd name="T0" fmla="*/ 109 w 228"/>
                <a:gd name="T1" fmla="*/ 238 h 238"/>
                <a:gd name="T2" fmla="*/ 2 w 228"/>
                <a:gd name="T3" fmla="*/ 172 h 238"/>
                <a:gd name="T4" fmla="*/ 6 w 228"/>
                <a:gd name="T5" fmla="*/ 160 h 238"/>
                <a:gd name="T6" fmla="*/ 19 w 228"/>
                <a:gd name="T7" fmla="*/ 164 h 238"/>
                <a:gd name="T8" fmla="*/ 109 w 228"/>
                <a:gd name="T9" fmla="*/ 220 h 238"/>
                <a:gd name="T10" fmla="*/ 209 w 228"/>
                <a:gd name="T11" fmla="*/ 119 h 238"/>
                <a:gd name="T12" fmla="*/ 109 w 228"/>
                <a:gd name="T13" fmla="*/ 18 h 238"/>
                <a:gd name="T14" fmla="*/ 19 w 228"/>
                <a:gd name="T15" fmla="*/ 74 h 238"/>
                <a:gd name="T16" fmla="*/ 6 w 228"/>
                <a:gd name="T17" fmla="*/ 78 h 238"/>
                <a:gd name="T18" fmla="*/ 2 w 228"/>
                <a:gd name="T19" fmla="*/ 66 h 238"/>
                <a:gd name="T20" fmla="*/ 109 w 228"/>
                <a:gd name="T21" fmla="*/ 0 h 238"/>
                <a:gd name="T22" fmla="*/ 228 w 228"/>
                <a:gd name="T23" fmla="*/ 119 h 238"/>
                <a:gd name="T24" fmla="*/ 109 w 228"/>
                <a:gd name="T2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8" h="238">
                  <a:moveTo>
                    <a:pt x="109" y="238"/>
                  </a:moveTo>
                  <a:cubicBezTo>
                    <a:pt x="63" y="238"/>
                    <a:pt x="23" y="213"/>
                    <a:pt x="2" y="172"/>
                  </a:cubicBezTo>
                  <a:cubicBezTo>
                    <a:pt x="0" y="168"/>
                    <a:pt x="2" y="162"/>
                    <a:pt x="6" y="160"/>
                  </a:cubicBezTo>
                  <a:cubicBezTo>
                    <a:pt x="11" y="158"/>
                    <a:pt x="16" y="160"/>
                    <a:pt x="19" y="164"/>
                  </a:cubicBezTo>
                  <a:cubicBezTo>
                    <a:pt x="36" y="198"/>
                    <a:pt x="70" y="220"/>
                    <a:pt x="109" y="220"/>
                  </a:cubicBezTo>
                  <a:cubicBezTo>
                    <a:pt x="164" y="220"/>
                    <a:pt x="209" y="175"/>
                    <a:pt x="209" y="119"/>
                  </a:cubicBezTo>
                  <a:cubicBezTo>
                    <a:pt x="209" y="63"/>
                    <a:pt x="164" y="18"/>
                    <a:pt x="109" y="18"/>
                  </a:cubicBezTo>
                  <a:cubicBezTo>
                    <a:pt x="70" y="18"/>
                    <a:pt x="36" y="40"/>
                    <a:pt x="19" y="74"/>
                  </a:cubicBezTo>
                  <a:cubicBezTo>
                    <a:pt x="16" y="79"/>
                    <a:pt x="11" y="80"/>
                    <a:pt x="6" y="78"/>
                  </a:cubicBezTo>
                  <a:cubicBezTo>
                    <a:pt x="2" y="76"/>
                    <a:pt x="0" y="70"/>
                    <a:pt x="2" y="66"/>
                  </a:cubicBezTo>
                  <a:cubicBezTo>
                    <a:pt x="23" y="25"/>
                    <a:pt x="63" y="0"/>
                    <a:pt x="109" y="0"/>
                  </a:cubicBezTo>
                  <a:cubicBezTo>
                    <a:pt x="174" y="0"/>
                    <a:pt x="228" y="53"/>
                    <a:pt x="228" y="119"/>
                  </a:cubicBezTo>
                  <a:cubicBezTo>
                    <a:pt x="228" y="185"/>
                    <a:pt x="174" y="238"/>
                    <a:pt x="109" y="2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1115">
              <a:extLst>
                <a:ext uri="{FF2B5EF4-FFF2-40B4-BE49-F238E27FC236}">
                  <a16:creationId xmlns:a16="http://schemas.microsoft.com/office/drawing/2014/main" id="{C75D9B3D-AD13-4612-B8FE-403528622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07788" y="6159500"/>
              <a:ext cx="115888" cy="442913"/>
            </a:xfrm>
            <a:custGeom>
              <a:avLst/>
              <a:gdLst>
                <a:gd name="T0" fmla="*/ 20 w 31"/>
                <a:gd name="T1" fmla="*/ 118 h 118"/>
                <a:gd name="T2" fmla="*/ 12 w 31"/>
                <a:gd name="T3" fmla="*/ 113 h 118"/>
                <a:gd name="T4" fmla="*/ 0 w 31"/>
                <a:gd name="T5" fmla="*/ 60 h 118"/>
                <a:gd name="T6" fmla="*/ 12 w 31"/>
                <a:gd name="T7" fmla="*/ 7 h 118"/>
                <a:gd name="T8" fmla="*/ 25 w 31"/>
                <a:gd name="T9" fmla="*/ 3 h 118"/>
                <a:gd name="T10" fmla="*/ 29 w 31"/>
                <a:gd name="T11" fmla="*/ 15 h 118"/>
                <a:gd name="T12" fmla="*/ 18 w 31"/>
                <a:gd name="T13" fmla="*/ 60 h 118"/>
                <a:gd name="T14" fmla="*/ 29 w 31"/>
                <a:gd name="T15" fmla="*/ 105 h 118"/>
                <a:gd name="T16" fmla="*/ 25 w 31"/>
                <a:gd name="T17" fmla="*/ 117 h 118"/>
                <a:gd name="T18" fmla="*/ 20 w 31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18">
                  <a:moveTo>
                    <a:pt x="20" y="118"/>
                  </a:moveTo>
                  <a:cubicBezTo>
                    <a:pt x="17" y="118"/>
                    <a:pt x="14" y="116"/>
                    <a:pt x="12" y="113"/>
                  </a:cubicBezTo>
                  <a:cubicBezTo>
                    <a:pt x="4" y="97"/>
                    <a:pt x="0" y="79"/>
                    <a:pt x="0" y="60"/>
                  </a:cubicBezTo>
                  <a:cubicBezTo>
                    <a:pt x="0" y="41"/>
                    <a:pt x="4" y="24"/>
                    <a:pt x="12" y="7"/>
                  </a:cubicBezTo>
                  <a:cubicBezTo>
                    <a:pt x="15" y="2"/>
                    <a:pt x="20" y="0"/>
                    <a:pt x="25" y="3"/>
                  </a:cubicBezTo>
                  <a:cubicBezTo>
                    <a:pt x="29" y="5"/>
                    <a:pt x="31" y="10"/>
                    <a:pt x="29" y="15"/>
                  </a:cubicBezTo>
                  <a:cubicBezTo>
                    <a:pt x="22" y="29"/>
                    <a:pt x="18" y="44"/>
                    <a:pt x="18" y="60"/>
                  </a:cubicBezTo>
                  <a:cubicBezTo>
                    <a:pt x="18" y="76"/>
                    <a:pt x="22" y="91"/>
                    <a:pt x="29" y="105"/>
                  </a:cubicBezTo>
                  <a:cubicBezTo>
                    <a:pt x="31" y="110"/>
                    <a:pt x="29" y="115"/>
                    <a:pt x="25" y="117"/>
                  </a:cubicBezTo>
                  <a:cubicBezTo>
                    <a:pt x="23" y="118"/>
                    <a:pt x="22" y="118"/>
                    <a:pt x="2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5CE7322F-42B5-4C7A-A019-D90240F0EE3D}"/>
              </a:ext>
            </a:extLst>
          </p:cNvPr>
          <p:cNvSpPr txBox="1"/>
          <p:nvPr/>
        </p:nvSpPr>
        <p:spPr>
          <a:xfrm>
            <a:off x="536142" y="3834029"/>
            <a:ext cx="121802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application ]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B3D498C1-27EE-4453-B027-F044AA661A90}"/>
              </a:ext>
            </a:extLst>
          </p:cNvPr>
          <p:cNvSpPr txBox="1"/>
          <p:nvPr/>
        </p:nvSpPr>
        <p:spPr>
          <a:xfrm>
            <a:off x="2463677" y="3834029"/>
            <a:ext cx="120359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framework ]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4769E031-0511-4E17-AB4C-C008E9852C12}"/>
              </a:ext>
            </a:extLst>
          </p:cNvPr>
          <p:cNvSpPr txBox="1"/>
          <p:nvPr/>
        </p:nvSpPr>
        <p:spPr>
          <a:xfrm>
            <a:off x="4376351" y="3834029"/>
            <a:ext cx="115070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scalability ]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2C27D3D4-8CC4-49EE-BCCD-1560F797AD2D}"/>
              </a:ext>
            </a:extLst>
          </p:cNvPr>
          <p:cNvSpPr txBox="1"/>
          <p:nvPr/>
        </p:nvSpPr>
        <p:spPr>
          <a:xfrm>
            <a:off x="6335514" y="3834029"/>
            <a:ext cx="118436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innovation ]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B7C6685E-0704-4E27-8390-EA7A85AB794F}"/>
              </a:ext>
            </a:extLst>
          </p:cNvPr>
          <p:cNvSpPr txBox="1"/>
          <p:nvPr/>
        </p:nvSpPr>
        <p:spPr>
          <a:xfrm>
            <a:off x="8168059" y="3834029"/>
            <a:ext cx="126130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compliance ]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48C68CAC-02CE-42E0-8B25-71BD1B0E70BA}"/>
              </a:ext>
            </a:extLst>
          </p:cNvPr>
          <p:cNvSpPr txBox="1"/>
          <p:nvPr/>
        </p:nvSpPr>
        <p:spPr>
          <a:xfrm>
            <a:off x="10342434" y="3834029"/>
            <a:ext cx="77720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time ]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5E9FDE0-7022-41F7-BDFD-A09E4F9DF441}"/>
              </a:ext>
            </a:extLst>
          </p:cNvPr>
          <p:cNvSpPr txBox="1"/>
          <p:nvPr/>
        </p:nvSpPr>
        <p:spPr>
          <a:xfrm>
            <a:off x="471221" y="6031531"/>
            <a:ext cx="134786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performance ]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7A5917-6D18-4E15-B2FD-73D1B9E0447E}"/>
              </a:ext>
            </a:extLst>
          </p:cNvPr>
          <p:cNvSpPr txBox="1"/>
          <p:nvPr/>
        </p:nvSpPr>
        <p:spPr>
          <a:xfrm>
            <a:off x="2080562" y="6031531"/>
            <a:ext cx="196983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simplified architecture ]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444E89DE-7C4F-4262-89F6-48414FB52EF4}"/>
              </a:ext>
            </a:extLst>
          </p:cNvPr>
          <p:cNvSpPr txBox="1"/>
          <p:nvPr/>
        </p:nvSpPr>
        <p:spPr>
          <a:xfrm>
            <a:off x="4127892" y="6031531"/>
            <a:ext cx="164763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program / control ]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EAD03B9A-2B8A-4D12-AFA2-5E9D6D290234}"/>
              </a:ext>
            </a:extLst>
          </p:cNvPr>
          <p:cNvSpPr txBox="1"/>
          <p:nvPr/>
        </p:nvSpPr>
        <p:spPr>
          <a:xfrm>
            <a:off x="6326701" y="6031531"/>
            <a:ext cx="120199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integration ]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4F38D93B-F667-4C94-AF3B-953CAACA9424}"/>
              </a:ext>
            </a:extLst>
          </p:cNvPr>
          <p:cNvSpPr txBox="1"/>
          <p:nvPr/>
        </p:nvSpPr>
        <p:spPr>
          <a:xfrm>
            <a:off x="8265843" y="6031531"/>
            <a:ext cx="106574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flexibility ]</a:t>
            </a:r>
          </a:p>
        </p:txBody>
      </p: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7BECB676-177A-437B-8AEF-96CDDB56F7C3}"/>
              </a:ext>
            </a:extLst>
          </p:cNvPr>
          <p:cNvGrpSpPr/>
          <p:nvPr/>
        </p:nvGrpSpPr>
        <p:grpSpPr>
          <a:xfrm>
            <a:off x="9974723" y="178348"/>
            <a:ext cx="1746250" cy="1574800"/>
            <a:chOff x="-3303588" y="4173538"/>
            <a:chExt cx="1746250" cy="1574800"/>
          </a:xfrm>
          <a:solidFill>
            <a:schemeClr val="tx1"/>
          </a:solidFill>
        </p:grpSpPr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39D99BD3-D0E7-4D5E-905A-697550D3043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03588" y="4500563"/>
              <a:ext cx="1046163" cy="1247775"/>
            </a:xfrm>
            <a:custGeom>
              <a:avLst/>
              <a:gdLst>
                <a:gd name="T0" fmla="*/ 29 w 328"/>
                <a:gd name="T1" fmla="*/ 123 h 392"/>
                <a:gd name="T2" fmla="*/ 100 w 328"/>
                <a:gd name="T3" fmla="*/ 151 h 392"/>
                <a:gd name="T4" fmla="*/ 165 w 328"/>
                <a:gd name="T5" fmla="*/ 158 h 392"/>
                <a:gd name="T6" fmla="*/ 229 w 328"/>
                <a:gd name="T7" fmla="*/ 151 h 392"/>
                <a:gd name="T8" fmla="*/ 300 w 328"/>
                <a:gd name="T9" fmla="*/ 123 h 392"/>
                <a:gd name="T10" fmla="*/ 328 w 328"/>
                <a:gd name="T11" fmla="*/ 79 h 392"/>
                <a:gd name="T12" fmla="*/ 165 w 328"/>
                <a:gd name="T13" fmla="*/ 0 h 392"/>
                <a:gd name="T14" fmla="*/ 13 w 328"/>
                <a:gd name="T15" fmla="*/ 49 h 392"/>
                <a:gd name="T16" fmla="*/ 13 w 328"/>
                <a:gd name="T17" fmla="*/ 55 h 392"/>
                <a:gd name="T18" fmla="*/ 19 w 328"/>
                <a:gd name="T19" fmla="*/ 54 h 392"/>
                <a:gd name="T20" fmla="*/ 165 w 328"/>
                <a:gd name="T21" fmla="*/ 8 h 392"/>
                <a:gd name="T22" fmla="*/ 320 w 328"/>
                <a:gd name="T23" fmla="*/ 79 h 392"/>
                <a:gd name="T24" fmla="*/ 295 w 328"/>
                <a:gd name="T25" fmla="*/ 117 h 392"/>
                <a:gd name="T26" fmla="*/ 228 w 328"/>
                <a:gd name="T27" fmla="*/ 144 h 392"/>
                <a:gd name="T28" fmla="*/ 165 w 328"/>
                <a:gd name="T29" fmla="*/ 150 h 392"/>
                <a:gd name="T30" fmla="*/ 101 w 328"/>
                <a:gd name="T31" fmla="*/ 144 h 392"/>
                <a:gd name="T32" fmla="*/ 33 w 328"/>
                <a:gd name="T33" fmla="*/ 117 h 392"/>
                <a:gd name="T34" fmla="*/ 8 w 328"/>
                <a:gd name="T35" fmla="*/ 79 h 392"/>
                <a:gd name="T36" fmla="*/ 4 w 328"/>
                <a:gd name="T37" fmla="*/ 75 h 392"/>
                <a:gd name="T38" fmla="*/ 0 w 328"/>
                <a:gd name="T39" fmla="*/ 79 h 392"/>
                <a:gd name="T40" fmla="*/ 0 w 328"/>
                <a:gd name="T41" fmla="*/ 161 h 392"/>
                <a:gd name="T42" fmla="*/ 13 w 328"/>
                <a:gd name="T43" fmla="*/ 191 h 392"/>
                <a:gd name="T44" fmla="*/ 165 w 328"/>
                <a:gd name="T45" fmla="*/ 241 h 392"/>
                <a:gd name="T46" fmla="*/ 316 w 328"/>
                <a:gd name="T47" fmla="*/ 191 h 392"/>
                <a:gd name="T48" fmla="*/ 320 w 328"/>
                <a:gd name="T49" fmla="*/ 186 h 392"/>
                <a:gd name="T50" fmla="*/ 320 w 328"/>
                <a:gd name="T51" fmla="*/ 216 h 392"/>
                <a:gd name="T52" fmla="*/ 285 w 328"/>
                <a:gd name="T53" fmla="*/ 261 h 392"/>
                <a:gd name="T54" fmla="*/ 165 w 328"/>
                <a:gd name="T55" fmla="*/ 288 h 392"/>
                <a:gd name="T56" fmla="*/ 44 w 328"/>
                <a:gd name="T57" fmla="*/ 261 h 392"/>
                <a:gd name="T58" fmla="*/ 8 w 328"/>
                <a:gd name="T59" fmla="*/ 216 h 392"/>
                <a:gd name="T60" fmla="*/ 4 w 328"/>
                <a:gd name="T61" fmla="*/ 212 h 392"/>
                <a:gd name="T62" fmla="*/ 0 w 328"/>
                <a:gd name="T63" fmla="*/ 216 h 392"/>
                <a:gd name="T64" fmla="*/ 0 w 328"/>
                <a:gd name="T65" fmla="*/ 312 h 392"/>
                <a:gd name="T66" fmla="*/ 165 w 328"/>
                <a:gd name="T67" fmla="*/ 392 h 392"/>
                <a:gd name="T68" fmla="*/ 328 w 328"/>
                <a:gd name="T69" fmla="*/ 312 h 392"/>
                <a:gd name="T70" fmla="*/ 328 w 328"/>
                <a:gd name="T71" fmla="*/ 264 h 392"/>
                <a:gd name="T72" fmla="*/ 324 w 328"/>
                <a:gd name="T73" fmla="*/ 260 h 392"/>
                <a:gd name="T74" fmla="*/ 320 w 328"/>
                <a:gd name="T75" fmla="*/ 264 h 392"/>
                <a:gd name="T76" fmla="*/ 320 w 328"/>
                <a:gd name="T77" fmla="*/ 312 h 392"/>
                <a:gd name="T78" fmla="*/ 165 w 328"/>
                <a:gd name="T79" fmla="*/ 384 h 392"/>
                <a:gd name="T80" fmla="*/ 8 w 328"/>
                <a:gd name="T81" fmla="*/ 312 h 392"/>
                <a:gd name="T82" fmla="*/ 8 w 328"/>
                <a:gd name="T83" fmla="*/ 241 h 392"/>
                <a:gd name="T84" fmla="*/ 40 w 328"/>
                <a:gd name="T85" fmla="*/ 268 h 392"/>
                <a:gd name="T86" fmla="*/ 165 w 328"/>
                <a:gd name="T87" fmla="*/ 296 h 392"/>
                <a:gd name="T88" fmla="*/ 289 w 328"/>
                <a:gd name="T89" fmla="*/ 268 h 392"/>
                <a:gd name="T90" fmla="*/ 328 w 328"/>
                <a:gd name="T91" fmla="*/ 216 h 392"/>
                <a:gd name="T92" fmla="*/ 328 w 328"/>
                <a:gd name="T93" fmla="*/ 161 h 392"/>
                <a:gd name="T94" fmla="*/ 324 w 328"/>
                <a:gd name="T95" fmla="*/ 157 h 392"/>
                <a:gd name="T96" fmla="*/ 320 w 328"/>
                <a:gd name="T97" fmla="*/ 161 h 392"/>
                <a:gd name="T98" fmla="*/ 310 w 328"/>
                <a:gd name="T99" fmla="*/ 186 h 392"/>
                <a:gd name="T100" fmla="*/ 165 w 328"/>
                <a:gd name="T101" fmla="*/ 233 h 392"/>
                <a:gd name="T102" fmla="*/ 19 w 328"/>
                <a:gd name="T103" fmla="*/ 186 h 392"/>
                <a:gd name="T104" fmla="*/ 8 w 328"/>
                <a:gd name="T105" fmla="*/ 161 h 392"/>
                <a:gd name="T106" fmla="*/ 8 w 328"/>
                <a:gd name="T107" fmla="*/ 104 h 392"/>
                <a:gd name="T108" fmla="*/ 29 w 328"/>
                <a:gd name="T109" fmla="*/ 123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8" h="392">
                  <a:moveTo>
                    <a:pt x="29" y="123"/>
                  </a:moveTo>
                  <a:cubicBezTo>
                    <a:pt x="46" y="136"/>
                    <a:pt x="71" y="145"/>
                    <a:pt x="100" y="151"/>
                  </a:cubicBezTo>
                  <a:cubicBezTo>
                    <a:pt x="123" y="156"/>
                    <a:pt x="142" y="158"/>
                    <a:pt x="165" y="158"/>
                  </a:cubicBezTo>
                  <a:cubicBezTo>
                    <a:pt x="191" y="158"/>
                    <a:pt x="209" y="156"/>
                    <a:pt x="229" y="151"/>
                  </a:cubicBezTo>
                  <a:cubicBezTo>
                    <a:pt x="258" y="145"/>
                    <a:pt x="283" y="136"/>
                    <a:pt x="300" y="123"/>
                  </a:cubicBezTo>
                  <a:cubicBezTo>
                    <a:pt x="319" y="110"/>
                    <a:pt x="328" y="95"/>
                    <a:pt x="328" y="79"/>
                  </a:cubicBezTo>
                  <a:cubicBezTo>
                    <a:pt x="328" y="34"/>
                    <a:pt x="258" y="0"/>
                    <a:pt x="165" y="0"/>
                  </a:cubicBezTo>
                  <a:cubicBezTo>
                    <a:pt x="97" y="0"/>
                    <a:pt x="39" y="18"/>
                    <a:pt x="13" y="49"/>
                  </a:cubicBezTo>
                  <a:cubicBezTo>
                    <a:pt x="11" y="51"/>
                    <a:pt x="11" y="53"/>
                    <a:pt x="13" y="55"/>
                  </a:cubicBezTo>
                  <a:cubicBezTo>
                    <a:pt x="15" y="56"/>
                    <a:pt x="17" y="56"/>
                    <a:pt x="19" y="54"/>
                  </a:cubicBezTo>
                  <a:cubicBezTo>
                    <a:pt x="43" y="25"/>
                    <a:pt x="99" y="8"/>
                    <a:pt x="165" y="8"/>
                  </a:cubicBezTo>
                  <a:cubicBezTo>
                    <a:pt x="252" y="8"/>
                    <a:pt x="320" y="39"/>
                    <a:pt x="320" y="79"/>
                  </a:cubicBezTo>
                  <a:cubicBezTo>
                    <a:pt x="320" y="92"/>
                    <a:pt x="312" y="105"/>
                    <a:pt x="295" y="117"/>
                  </a:cubicBezTo>
                  <a:cubicBezTo>
                    <a:pt x="279" y="129"/>
                    <a:pt x="255" y="138"/>
                    <a:pt x="228" y="144"/>
                  </a:cubicBezTo>
                  <a:cubicBezTo>
                    <a:pt x="208" y="148"/>
                    <a:pt x="190" y="150"/>
                    <a:pt x="165" y="150"/>
                  </a:cubicBezTo>
                  <a:cubicBezTo>
                    <a:pt x="143" y="150"/>
                    <a:pt x="124" y="148"/>
                    <a:pt x="101" y="144"/>
                  </a:cubicBezTo>
                  <a:cubicBezTo>
                    <a:pt x="73" y="138"/>
                    <a:pt x="50" y="129"/>
                    <a:pt x="33" y="117"/>
                  </a:cubicBezTo>
                  <a:cubicBezTo>
                    <a:pt x="17" y="105"/>
                    <a:pt x="8" y="92"/>
                    <a:pt x="8" y="79"/>
                  </a:cubicBezTo>
                  <a:cubicBezTo>
                    <a:pt x="8" y="77"/>
                    <a:pt x="7" y="75"/>
                    <a:pt x="4" y="75"/>
                  </a:cubicBezTo>
                  <a:cubicBezTo>
                    <a:pt x="2" y="75"/>
                    <a:pt x="0" y="77"/>
                    <a:pt x="0" y="79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72"/>
                    <a:pt x="4" y="182"/>
                    <a:pt x="13" y="191"/>
                  </a:cubicBezTo>
                  <a:cubicBezTo>
                    <a:pt x="39" y="222"/>
                    <a:pt x="97" y="241"/>
                    <a:pt x="165" y="241"/>
                  </a:cubicBezTo>
                  <a:cubicBezTo>
                    <a:pt x="232" y="241"/>
                    <a:pt x="290" y="222"/>
                    <a:pt x="316" y="191"/>
                  </a:cubicBezTo>
                  <a:cubicBezTo>
                    <a:pt x="318" y="189"/>
                    <a:pt x="319" y="188"/>
                    <a:pt x="320" y="186"/>
                  </a:cubicBezTo>
                  <a:cubicBezTo>
                    <a:pt x="320" y="216"/>
                    <a:pt x="320" y="216"/>
                    <a:pt x="320" y="216"/>
                  </a:cubicBezTo>
                  <a:cubicBezTo>
                    <a:pt x="320" y="232"/>
                    <a:pt x="308" y="248"/>
                    <a:pt x="285" y="261"/>
                  </a:cubicBezTo>
                  <a:cubicBezTo>
                    <a:pt x="253" y="279"/>
                    <a:pt x="212" y="288"/>
                    <a:pt x="165" y="288"/>
                  </a:cubicBezTo>
                  <a:cubicBezTo>
                    <a:pt x="118" y="288"/>
                    <a:pt x="76" y="278"/>
                    <a:pt x="44" y="261"/>
                  </a:cubicBezTo>
                  <a:cubicBezTo>
                    <a:pt x="21" y="248"/>
                    <a:pt x="8" y="232"/>
                    <a:pt x="8" y="216"/>
                  </a:cubicBezTo>
                  <a:cubicBezTo>
                    <a:pt x="8" y="214"/>
                    <a:pt x="7" y="212"/>
                    <a:pt x="4" y="212"/>
                  </a:cubicBezTo>
                  <a:cubicBezTo>
                    <a:pt x="2" y="212"/>
                    <a:pt x="0" y="214"/>
                    <a:pt x="0" y="216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57"/>
                    <a:pt x="73" y="392"/>
                    <a:pt x="165" y="392"/>
                  </a:cubicBezTo>
                  <a:cubicBezTo>
                    <a:pt x="258" y="392"/>
                    <a:pt x="328" y="357"/>
                    <a:pt x="328" y="312"/>
                  </a:cubicBezTo>
                  <a:cubicBezTo>
                    <a:pt x="328" y="264"/>
                    <a:pt x="328" y="264"/>
                    <a:pt x="328" y="264"/>
                  </a:cubicBezTo>
                  <a:cubicBezTo>
                    <a:pt x="328" y="262"/>
                    <a:pt x="327" y="260"/>
                    <a:pt x="324" y="260"/>
                  </a:cubicBezTo>
                  <a:cubicBezTo>
                    <a:pt x="322" y="260"/>
                    <a:pt x="320" y="262"/>
                    <a:pt x="320" y="264"/>
                  </a:cubicBezTo>
                  <a:cubicBezTo>
                    <a:pt x="320" y="312"/>
                    <a:pt x="320" y="312"/>
                    <a:pt x="320" y="312"/>
                  </a:cubicBezTo>
                  <a:cubicBezTo>
                    <a:pt x="320" y="352"/>
                    <a:pt x="252" y="384"/>
                    <a:pt x="165" y="384"/>
                  </a:cubicBezTo>
                  <a:cubicBezTo>
                    <a:pt x="79" y="384"/>
                    <a:pt x="8" y="352"/>
                    <a:pt x="8" y="312"/>
                  </a:cubicBezTo>
                  <a:cubicBezTo>
                    <a:pt x="8" y="241"/>
                    <a:pt x="8" y="241"/>
                    <a:pt x="8" y="241"/>
                  </a:cubicBezTo>
                  <a:cubicBezTo>
                    <a:pt x="15" y="250"/>
                    <a:pt x="26" y="260"/>
                    <a:pt x="40" y="268"/>
                  </a:cubicBezTo>
                  <a:cubicBezTo>
                    <a:pt x="73" y="286"/>
                    <a:pt x="116" y="296"/>
                    <a:pt x="165" y="296"/>
                  </a:cubicBezTo>
                  <a:cubicBezTo>
                    <a:pt x="214" y="296"/>
                    <a:pt x="255" y="286"/>
                    <a:pt x="289" y="268"/>
                  </a:cubicBezTo>
                  <a:cubicBezTo>
                    <a:pt x="314" y="253"/>
                    <a:pt x="328" y="235"/>
                    <a:pt x="328" y="216"/>
                  </a:cubicBezTo>
                  <a:cubicBezTo>
                    <a:pt x="328" y="161"/>
                    <a:pt x="328" y="161"/>
                    <a:pt x="328" y="161"/>
                  </a:cubicBezTo>
                  <a:cubicBezTo>
                    <a:pt x="328" y="159"/>
                    <a:pt x="327" y="157"/>
                    <a:pt x="324" y="157"/>
                  </a:cubicBezTo>
                  <a:cubicBezTo>
                    <a:pt x="322" y="157"/>
                    <a:pt x="320" y="159"/>
                    <a:pt x="320" y="161"/>
                  </a:cubicBezTo>
                  <a:cubicBezTo>
                    <a:pt x="320" y="170"/>
                    <a:pt x="317" y="178"/>
                    <a:pt x="310" y="186"/>
                  </a:cubicBezTo>
                  <a:cubicBezTo>
                    <a:pt x="286" y="215"/>
                    <a:pt x="230" y="233"/>
                    <a:pt x="165" y="233"/>
                  </a:cubicBezTo>
                  <a:cubicBezTo>
                    <a:pt x="99" y="233"/>
                    <a:pt x="43" y="215"/>
                    <a:pt x="19" y="186"/>
                  </a:cubicBezTo>
                  <a:cubicBezTo>
                    <a:pt x="12" y="178"/>
                    <a:pt x="8" y="170"/>
                    <a:pt x="8" y="161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13" y="111"/>
                    <a:pt x="20" y="117"/>
                    <a:pt x="29" y="1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B98F64BF-9366-4F09-AD27-025212CB1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09863" y="4173538"/>
              <a:ext cx="1152525" cy="944563"/>
            </a:xfrm>
            <a:custGeom>
              <a:avLst/>
              <a:gdLst>
                <a:gd name="T0" fmla="*/ 327 w 362"/>
                <a:gd name="T1" fmla="*/ 144 h 297"/>
                <a:gd name="T2" fmla="*/ 330 w 362"/>
                <a:gd name="T3" fmla="*/ 117 h 297"/>
                <a:gd name="T4" fmla="*/ 214 w 362"/>
                <a:gd name="T5" fmla="*/ 0 h 297"/>
                <a:gd name="T6" fmla="*/ 107 w 362"/>
                <a:gd name="T7" fmla="*/ 72 h 297"/>
                <a:gd name="T8" fmla="*/ 70 w 362"/>
                <a:gd name="T9" fmla="*/ 65 h 297"/>
                <a:gd name="T10" fmla="*/ 2 w 362"/>
                <a:gd name="T11" fmla="*/ 91 h 297"/>
                <a:gd name="T12" fmla="*/ 1 w 362"/>
                <a:gd name="T13" fmla="*/ 97 h 297"/>
                <a:gd name="T14" fmla="*/ 7 w 362"/>
                <a:gd name="T15" fmla="*/ 97 h 297"/>
                <a:gd name="T16" fmla="*/ 70 w 362"/>
                <a:gd name="T17" fmla="*/ 73 h 297"/>
                <a:gd name="T18" fmla="*/ 107 w 362"/>
                <a:gd name="T19" fmla="*/ 81 h 297"/>
                <a:gd name="T20" fmla="*/ 111 w 362"/>
                <a:gd name="T21" fmla="*/ 81 h 297"/>
                <a:gd name="T22" fmla="*/ 113 w 362"/>
                <a:gd name="T23" fmla="*/ 79 h 297"/>
                <a:gd name="T24" fmla="*/ 214 w 362"/>
                <a:gd name="T25" fmla="*/ 8 h 297"/>
                <a:gd name="T26" fmla="*/ 322 w 362"/>
                <a:gd name="T27" fmla="*/ 117 h 297"/>
                <a:gd name="T28" fmla="*/ 318 w 362"/>
                <a:gd name="T29" fmla="*/ 145 h 297"/>
                <a:gd name="T30" fmla="*/ 320 w 362"/>
                <a:gd name="T31" fmla="*/ 149 h 297"/>
                <a:gd name="T32" fmla="*/ 354 w 362"/>
                <a:gd name="T33" fmla="*/ 213 h 297"/>
                <a:gd name="T34" fmla="*/ 278 w 362"/>
                <a:gd name="T35" fmla="*/ 289 h 297"/>
                <a:gd name="T36" fmla="*/ 156 w 362"/>
                <a:gd name="T37" fmla="*/ 289 h 297"/>
                <a:gd name="T38" fmla="*/ 152 w 362"/>
                <a:gd name="T39" fmla="*/ 293 h 297"/>
                <a:gd name="T40" fmla="*/ 156 w 362"/>
                <a:gd name="T41" fmla="*/ 297 h 297"/>
                <a:gd name="T42" fmla="*/ 278 w 362"/>
                <a:gd name="T43" fmla="*/ 297 h 297"/>
                <a:gd name="T44" fmla="*/ 362 w 362"/>
                <a:gd name="T45" fmla="*/ 213 h 297"/>
                <a:gd name="T46" fmla="*/ 327 w 362"/>
                <a:gd name="T47" fmla="*/ 144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2" h="297">
                  <a:moveTo>
                    <a:pt x="327" y="144"/>
                  </a:moveTo>
                  <a:cubicBezTo>
                    <a:pt x="329" y="135"/>
                    <a:pt x="330" y="126"/>
                    <a:pt x="330" y="117"/>
                  </a:cubicBezTo>
                  <a:cubicBezTo>
                    <a:pt x="330" y="53"/>
                    <a:pt x="278" y="0"/>
                    <a:pt x="214" y="0"/>
                  </a:cubicBezTo>
                  <a:cubicBezTo>
                    <a:pt x="167" y="0"/>
                    <a:pt x="125" y="29"/>
                    <a:pt x="107" y="72"/>
                  </a:cubicBezTo>
                  <a:cubicBezTo>
                    <a:pt x="95" y="67"/>
                    <a:pt x="82" y="65"/>
                    <a:pt x="70" y="65"/>
                  </a:cubicBezTo>
                  <a:cubicBezTo>
                    <a:pt x="44" y="65"/>
                    <a:pt x="20" y="74"/>
                    <a:pt x="2" y="91"/>
                  </a:cubicBezTo>
                  <a:cubicBezTo>
                    <a:pt x="0" y="93"/>
                    <a:pt x="0" y="95"/>
                    <a:pt x="1" y="97"/>
                  </a:cubicBezTo>
                  <a:cubicBezTo>
                    <a:pt x="3" y="99"/>
                    <a:pt x="5" y="99"/>
                    <a:pt x="7" y="97"/>
                  </a:cubicBezTo>
                  <a:cubicBezTo>
                    <a:pt x="24" y="81"/>
                    <a:pt x="46" y="73"/>
                    <a:pt x="70" y="73"/>
                  </a:cubicBezTo>
                  <a:cubicBezTo>
                    <a:pt x="83" y="73"/>
                    <a:pt x="95" y="75"/>
                    <a:pt x="107" y="81"/>
                  </a:cubicBezTo>
                  <a:cubicBezTo>
                    <a:pt x="108" y="81"/>
                    <a:pt x="110" y="81"/>
                    <a:pt x="111" y="81"/>
                  </a:cubicBezTo>
                  <a:cubicBezTo>
                    <a:pt x="112" y="80"/>
                    <a:pt x="112" y="80"/>
                    <a:pt x="113" y="79"/>
                  </a:cubicBezTo>
                  <a:cubicBezTo>
                    <a:pt x="129" y="37"/>
                    <a:pt x="169" y="8"/>
                    <a:pt x="214" y="8"/>
                  </a:cubicBezTo>
                  <a:cubicBezTo>
                    <a:pt x="274" y="8"/>
                    <a:pt x="322" y="57"/>
                    <a:pt x="322" y="117"/>
                  </a:cubicBezTo>
                  <a:cubicBezTo>
                    <a:pt x="322" y="126"/>
                    <a:pt x="321" y="136"/>
                    <a:pt x="318" y="145"/>
                  </a:cubicBezTo>
                  <a:cubicBezTo>
                    <a:pt x="318" y="146"/>
                    <a:pt x="319" y="148"/>
                    <a:pt x="320" y="149"/>
                  </a:cubicBezTo>
                  <a:cubicBezTo>
                    <a:pt x="342" y="163"/>
                    <a:pt x="354" y="187"/>
                    <a:pt x="354" y="213"/>
                  </a:cubicBezTo>
                  <a:cubicBezTo>
                    <a:pt x="354" y="255"/>
                    <a:pt x="320" y="289"/>
                    <a:pt x="278" y="289"/>
                  </a:cubicBezTo>
                  <a:cubicBezTo>
                    <a:pt x="156" y="289"/>
                    <a:pt x="156" y="289"/>
                    <a:pt x="156" y="289"/>
                  </a:cubicBezTo>
                  <a:cubicBezTo>
                    <a:pt x="154" y="289"/>
                    <a:pt x="152" y="291"/>
                    <a:pt x="152" y="293"/>
                  </a:cubicBezTo>
                  <a:cubicBezTo>
                    <a:pt x="152" y="296"/>
                    <a:pt x="154" y="297"/>
                    <a:pt x="156" y="297"/>
                  </a:cubicBezTo>
                  <a:cubicBezTo>
                    <a:pt x="278" y="297"/>
                    <a:pt x="278" y="297"/>
                    <a:pt x="278" y="297"/>
                  </a:cubicBezTo>
                  <a:cubicBezTo>
                    <a:pt x="325" y="297"/>
                    <a:pt x="362" y="260"/>
                    <a:pt x="362" y="213"/>
                  </a:cubicBezTo>
                  <a:cubicBezTo>
                    <a:pt x="362" y="185"/>
                    <a:pt x="349" y="160"/>
                    <a:pt x="327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884774D2-8EEE-4255-B24A-3EA7748A5646}"/>
              </a:ext>
            </a:extLst>
          </p:cNvPr>
          <p:cNvGrpSpPr/>
          <p:nvPr/>
        </p:nvGrpSpPr>
        <p:grpSpPr>
          <a:xfrm>
            <a:off x="6115793" y="170410"/>
            <a:ext cx="2024063" cy="1406525"/>
            <a:chOff x="-3351213" y="1646238"/>
            <a:chExt cx="2024063" cy="1406525"/>
          </a:xfrm>
          <a:solidFill>
            <a:schemeClr val="tx1"/>
          </a:solidFill>
        </p:grpSpPr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1D8CDD2D-CF54-493C-8B7D-988767B46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76450" y="2824163"/>
              <a:ext cx="25400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5EB99A9-F3CF-4CEF-981D-491EB5B1F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28850" y="2824163"/>
              <a:ext cx="25400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28">
              <a:extLst>
                <a:ext uri="{FF2B5EF4-FFF2-40B4-BE49-F238E27FC236}">
                  <a16:creationId xmlns:a16="http://schemas.microsoft.com/office/drawing/2014/main" id="{7B44B1B5-8BB8-483E-8773-7D059BFA9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82838" y="2824163"/>
              <a:ext cx="26988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E29D932C-0F9C-4D8F-AA48-ABA5E0313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76450" y="2517776"/>
              <a:ext cx="25400" cy="179388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FB1E2C94-0191-4AB4-9033-EA1C61EDC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28850" y="2517776"/>
              <a:ext cx="25400" cy="179388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FEB648B0-73CE-48D8-B1DA-4A93EA9C2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82838" y="2517776"/>
              <a:ext cx="26988" cy="179388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C608C47-2264-42ED-82EC-F8DD95075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76450" y="2212976"/>
              <a:ext cx="25400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33">
              <a:extLst>
                <a:ext uri="{FF2B5EF4-FFF2-40B4-BE49-F238E27FC236}">
                  <a16:creationId xmlns:a16="http://schemas.microsoft.com/office/drawing/2014/main" id="{EF63C057-DBCC-4F07-B82B-68E0C5819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28850" y="2212976"/>
              <a:ext cx="25400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34">
              <a:extLst>
                <a:ext uri="{FF2B5EF4-FFF2-40B4-BE49-F238E27FC236}">
                  <a16:creationId xmlns:a16="http://schemas.microsoft.com/office/drawing/2014/main" id="{741C4FF9-F4E5-44C2-B289-C9D82319A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82838" y="2212976"/>
              <a:ext cx="26988" cy="177800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35">
              <a:extLst>
                <a:ext uri="{FF2B5EF4-FFF2-40B4-BE49-F238E27FC236}">
                  <a16:creationId xmlns:a16="http://schemas.microsoft.com/office/drawing/2014/main" id="{1ACACA32-A230-40A2-A352-6C5ED3537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62313" y="2251076"/>
              <a:ext cx="103188" cy="101600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4 h 32"/>
                <a:gd name="T12" fmla="*/ 8 w 32"/>
                <a:gd name="T13" fmla="*/ 16 h 32"/>
                <a:gd name="T14" fmla="*/ 16 w 32"/>
                <a:gd name="T15" fmla="*/ 8 h 32"/>
                <a:gd name="T16" fmla="*/ 24 w 32"/>
                <a:gd name="T17" fmla="*/ 16 h 32"/>
                <a:gd name="T18" fmla="*/ 16 w 32"/>
                <a:gd name="T1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4"/>
                  </a:moveTo>
                  <a:cubicBezTo>
                    <a:pt x="12" y="24"/>
                    <a:pt x="8" y="21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20" y="8"/>
                    <a:pt x="24" y="12"/>
                    <a:pt x="24" y="16"/>
                  </a:cubicBezTo>
                  <a:cubicBezTo>
                    <a:pt x="24" y="21"/>
                    <a:pt x="20" y="24"/>
                    <a:pt x="1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36">
              <a:extLst>
                <a:ext uri="{FF2B5EF4-FFF2-40B4-BE49-F238E27FC236}">
                  <a16:creationId xmlns:a16="http://schemas.microsoft.com/office/drawing/2014/main" id="{7560BE25-950F-4609-867A-AF1D4E18F2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62313" y="2555876"/>
              <a:ext cx="103188" cy="103188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4 h 32"/>
                <a:gd name="T12" fmla="*/ 8 w 32"/>
                <a:gd name="T13" fmla="*/ 16 h 32"/>
                <a:gd name="T14" fmla="*/ 16 w 32"/>
                <a:gd name="T15" fmla="*/ 8 h 32"/>
                <a:gd name="T16" fmla="*/ 24 w 32"/>
                <a:gd name="T17" fmla="*/ 16 h 32"/>
                <a:gd name="T18" fmla="*/ 16 w 32"/>
                <a:gd name="T1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4"/>
                  </a:moveTo>
                  <a:cubicBezTo>
                    <a:pt x="12" y="24"/>
                    <a:pt x="8" y="21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20" y="8"/>
                    <a:pt x="24" y="12"/>
                    <a:pt x="24" y="16"/>
                  </a:cubicBezTo>
                  <a:cubicBezTo>
                    <a:pt x="24" y="21"/>
                    <a:pt x="20" y="24"/>
                    <a:pt x="1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37">
              <a:extLst>
                <a:ext uri="{FF2B5EF4-FFF2-40B4-BE49-F238E27FC236}">
                  <a16:creationId xmlns:a16="http://schemas.microsoft.com/office/drawing/2014/main" id="{274A4B84-119A-4376-8984-95C22A5361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62313" y="2862263"/>
              <a:ext cx="103188" cy="101600"/>
            </a:xfrm>
            <a:custGeom>
              <a:avLst/>
              <a:gdLst>
                <a:gd name="T0" fmla="*/ 16 w 32"/>
                <a:gd name="T1" fmla="*/ 0 h 32"/>
                <a:gd name="T2" fmla="*/ 0 w 32"/>
                <a:gd name="T3" fmla="*/ 16 h 32"/>
                <a:gd name="T4" fmla="*/ 16 w 32"/>
                <a:gd name="T5" fmla="*/ 32 h 32"/>
                <a:gd name="T6" fmla="*/ 32 w 32"/>
                <a:gd name="T7" fmla="*/ 16 h 32"/>
                <a:gd name="T8" fmla="*/ 16 w 32"/>
                <a:gd name="T9" fmla="*/ 0 h 32"/>
                <a:gd name="T10" fmla="*/ 16 w 32"/>
                <a:gd name="T11" fmla="*/ 24 h 32"/>
                <a:gd name="T12" fmla="*/ 8 w 32"/>
                <a:gd name="T13" fmla="*/ 16 h 32"/>
                <a:gd name="T14" fmla="*/ 16 w 32"/>
                <a:gd name="T15" fmla="*/ 8 h 32"/>
                <a:gd name="T16" fmla="*/ 24 w 32"/>
                <a:gd name="T17" fmla="*/ 16 h 32"/>
                <a:gd name="T18" fmla="*/ 16 w 32"/>
                <a:gd name="T1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4"/>
                  </a:moveTo>
                  <a:cubicBezTo>
                    <a:pt x="12" y="24"/>
                    <a:pt x="8" y="21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20" y="8"/>
                    <a:pt x="24" y="12"/>
                    <a:pt x="24" y="16"/>
                  </a:cubicBezTo>
                  <a:cubicBezTo>
                    <a:pt x="24" y="21"/>
                    <a:pt x="20" y="24"/>
                    <a:pt x="1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38">
              <a:extLst>
                <a:ext uri="{FF2B5EF4-FFF2-40B4-BE49-F238E27FC236}">
                  <a16:creationId xmlns:a16="http://schemas.microsoft.com/office/drawing/2014/main" id="{8B783D37-6A0B-4E55-873D-476B79BCBD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51213" y="2773363"/>
              <a:ext cx="1454150" cy="279400"/>
            </a:xfrm>
            <a:custGeom>
              <a:avLst/>
              <a:gdLst>
                <a:gd name="T0" fmla="*/ 436 w 456"/>
                <a:gd name="T1" fmla="*/ 0 h 88"/>
                <a:gd name="T2" fmla="*/ 20 w 456"/>
                <a:gd name="T3" fmla="*/ 0 h 88"/>
                <a:gd name="T4" fmla="*/ 0 w 456"/>
                <a:gd name="T5" fmla="*/ 20 h 88"/>
                <a:gd name="T6" fmla="*/ 0 w 456"/>
                <a:gd name="T7" fmla="*/ 68 h 88"/>
                <a:gd name="T8" fmla="*/ 20 w 456"/>
                <a:gd name="T9" fmla="*/ 88 h 88"/>
                <a:gd name="T10" fmla="*/ 436 w 456"/>
                <a:gd name="T11" fmla="*/ 88 h 88"/>
                <a:gd name="T12" fmla="*/ 456 w 456"/>
                <a:gd name="T13" fmla="*/ 68 h 88"/>
                <a:gd name="T14" fmla="*/ 456 w 456"/>
                <a:gd name="T15" fmla="*/ 21 h 88"/>
                <a:gd name="T16" fmla="*/ 436 w 456"/>
                <a:gd name="T17" fmla="*/ 0 h 88"/>
                <a:gd name="T18" fmla="*/ 448 w 456"/>
                <a:gd name="T19" fmla="*/ 68 h 88"/>
                <a:gd name="T20" fmla="*/ 436 w 456"/>
                <a:gd name="T21" fmla="*/ 80 h 88"/>
                <a:gd name="T22" fmla="*/ 20 w 456"/>
                <a:gd name="T23" fmla="*/ 80 h 88"/>
                <a:gd name="T24" fmla="*/ 8 w 456"/>
                <a:gd name="T25" fmla="*/ 68 h 88"/>
                <a:gd name="T26" fmla="*/ 8 w 456"/>
                <a:gd name="T27" fmla="*/ 20 h 88"/>
                <a:gd name="T28" fmla="*/ 20 w 456"/>
                <a:gd name="T29" fmla="*/ 8 h 88"/>
                <a:gd name="T30" fmla="*/ 436 w 456"/>
                <a:gd name="T31" fmla="*/ 8 h 88"/>
                <a:gd name="T32" fmla="*/ 448 w 456"/>
                <a:gd name="T33" fmla="*/ 21 h 88"/>
                <a:gd name="T34" fmla="*/ 448 w 456"/>
                <a:gd name="T35" fmla="*/ 6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6" h="88">
                  <a:moveTo>
                    <a:pt x="436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8"/>
                    <a:pt x="20" y="88"/>
                  </a:cubicBezTo>
                  <a:cubicBezTo>
                    <a:pt x="436" y="88"/>
                    <a:pt x="436" y="88"/>
                    <a:pt x="436" y="88"/>
                  </a:cubicBezTo>
                  <a:cubicBezTo>
                    <a:pt x="447" y="88"/>
                    <a:pt x="456" y="79"/>
                    <a:pt x="456" y="68"/>
                  </a:cubicBezTo>
                  <a:cubicBezTo>
                    <a:pt x="456" y="21"/>
                    <a:pt x="456" y="21"/>
                    <a:pt x="456" y="21"/>
                  </a:cubicBezTo>
                  <a:cubicBezTo>
                    <a:pt x="456" y="9"/>
                    <a:pt x="447" y="0"/>
                    <a:pt x="436" y="0"/>
                  </a:cubicBezTo>
                  <a:close/>
                  <a:moveTo>
                    <a:pt x="448" y="68"/>
                  </a:moveTo>
                  <a:cubicBezTo>
                    <a:pt x="448" y="75"/>
                    <a:pt x="443" y="80"/>
                    <a:pt x="436" y="8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3" y="80"/>
                    <a:pt x="8" y="75"/>
                    <a:pt x="8" y="6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43" y="8"/>
                    <a:pt x="448" y="14"/>
                    <a:pt x="448" y="21"/>
                  </a:cubicBezTo>
                  <a:lnTo>
                    <a:pt x="448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39">
              <a:extLst>
                <a:ext uri="{FF2B5EF4-FFF2-40B4-BE49-F238E27FC236}">
                  <a16:creationId xmlns:a16="http://schemas.microsoft.com/office/drawing/2014/main" id="{9E7C7FB7-A93B-4C83-BD3B-F0D538BBBD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51213" y="2466976"/>
              <a:ext cx="1454150" cy="280988"/>
            </a:xfrm>
            <a:custGeom>
              <a:avLst/>
              <a:gdLst>
                <a:gd name="T0" fmla="*/ 436 w 456"/>
                <a:gd name="T1" fmla="*/ 0 h 88"/>
                <a:gd name="T2" fmla="*/ 20 w 456"/>
                <a:gd name="T3" fmla="*/ 0 h 88"/>
                <a:gd name="T4" fmla="*/ 0 w 456"/>
                <a:gd name="T5" fmla="*/ 20 h 88"/>
                <a:gd name="T6" fmla="*/ 0 w 456"/>
                <a:gd name="T7" fmla="*/ 68 h 88"/>
                <a:gd name="T8" fmla="*/ 20 w 456"/>
                <a:gd name="T9" fmla="*/ 88 h 88"/>
                <a:gd name="T10" fmla="*/ 436 w 456"/>
                <a:gd name="T11" fmla="*/ 88 h 88"/>
                <a:gd name="T12" fmla="*/ 456 w 456"/>
                <a:gd name="T13" fmla="*/ 68 h 88"/>
                <a:gd name="T14" fmla="*/ 456 w 456"/>
                <a:gd name="T15" fmla="*/ 20 h 88"/>
                <a:gd name="T16" fmla="*/ 436 w 456"/>
                <a:gd name="T17" fmla="*/ 0 h 88"/>
                <a:gd name="T18" fmla="*/ 448 w 456"/>
                <a:gd name="T19" fmla="*/ 68 h 88"/>
                <a:gd name="T20" fmla="*/ 436 w 456"/>
                <a:gd name="T21" fmla="*/ 80 h 88"/>
                <a:gd name="T22" fmla="*/ 20 w 456"/>
                <a:gd name="T23" fmla="*/ 80 h 88"/>
                <a:gd name="T24" fmla="*/ 8 w 456"/>
                <a:gd name="T25" fmla="*/ 68 h 88"/>
                <a:gd name="T26" fmla="*/ 8 w 456"/>
                <a:gd name="T27" fmla="*/ 20 h 88"/>
                <a:gd name="T28" fmla="*/ 20 w 456"/>
                <a:gd name="T29" fmla="*/ 8 h 88"/>
                <a:gd name="T30" fmla="*/ 436 w 456"/>
                <a:gd name="T31" fmla="*/ 8 h 88"/>
                <a:gd name="T32" fmla="*/ 448 w 456"/>
                <a:gd name="T33" fmla="*/ 20 h 88"/>
                <a:gd name="T34" fmla="*/ 448 w 456"/>
                <a:gd name="T35" fmla="*/ 6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6" h="88">
                  <a:moveTo>
                    <a:pt x="436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8"/>
                    <a:pt x="20" y="88"/>
                  </a:cubicBezTo>
                  <a:cubicBezTo>
                    <a:pt x="436" y="88"/>
                    <a:pt x="436" y="88"/>
                    <a:pt x="436" y="88"/>
                  </a:cubicBezTo>
                  <a:cubicBezTo>
                    <a:pt x="447" y="88"/>
                    <a:pt x="456" y="79"/>
                    <a:pt x="456" y="68"/>
                  </a:cubicBezTo>
                  <a:cubicBezTo>
                    <a:pt x="456" y="20"/>
                    <a:pt x="456" y="20"/>
                    <a:pt x="456" y="20"/>
                  </a:cubicBezTo>
                  <a:cubicBezTo>
                    <a:pt x="456" y="9"/>
                    <a:pt x="447" y="0"/>
                    <a:pt x="436" y="0"/>
                  </a:cubicBezTo>
                  <a:close/>
                  <a:moveTo>
                    <a:pt x="448" y="68"/>
                  </a:moveTo>
                  <a:cubicBezTo>
                    <a:pt x="448" y="75"/>
                    <a:pt x="443" y="80"/>
                    <a:pt x="436" y="8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3" y="80"/>
                    <a:pt x="8" y="75"/>
                    <a:pt x="8" y="6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43" y="8"/>
                    <a:pt x="448" y="14"/>
                    <a:pt x="448" y="20"/>
                  </a:cubicBezTo>
                  <a:lnTo>
                    <a:pt x="448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40">
              <a:extLst>
                <a:ext uri="{FF2B5EF4-FFF2-40B4-BE49-F238E27FC236}">
                  <a16:creationId xmlns:a16="http://schemas.microsoft.com/office/drawing/2014/main" id="{A147AB40-B332-4784-8AF7-89F023999C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51213" y="2162176"/>
              <a:ext cx="1454150" cy="279400"/>
            </a:xfrm>
            <a:custGeom>
              <a:avLst/>
              <a:gdLst>
                <a:gd name="T0" fmla="*/ 436 w 456"/>
                <a:gd name="T1" fmla="*/ 0 h 88"/>
                <a:gd name="T2" fmla="*/ 20 w 456"/>
                <a:gd name="T3" fmla="*/ 0 h 88"/>
                <a:gd name="T4" fmla="*/ 0 w 456"/>
                <a:gd name="T5" fmla="*/ 20 h 88"/>
                <a:gd name="T6" fmla="*/ 0 w 456"/>
                <a:gd name="T7" fmla="*/ 68 h 88"/>
                <a:gd name="T8" fmla="*/ 20 w 456"/>
                <a:gd name="T9" fmla="*/ 88 h 88"/>
                <a:gd name="T10" fmla="*/ 436 w 456"/>
                <a:gd name="T11" fmla="*/ 88 h 88"/>
                <a:gd name="T12" fmla="*/ 456 w 456"/>
                <a:gd name="T13" fmla="*/ 68 h 88"/>
                <a:gd name="T14" fmla="*/ 456 w 456"/>
                <a:gd name="T15" fmla="*/ 20 h 88"/>
                <a:gd name="T16" fmla="*/ 436 w 456"/>
                <a:gd name="T17" fmla="*/ 0 h 88"/>
                <a:gd name="T18" fmla="*/ 448 w 456"/>
                <a:gd name="T19" fmla="*/ 68 h 88"/>
                <a:gd name="T20" fmla="*/ 436 w 456"/>
                <a:gd name="T21" fmla="*/ 80 h 88"/>
                <a:gd name="T22" fmla="*/ 20 w 456"/>
                <a:gd name="T23" fmla="*/ 80 h 88"/>
                <a:gd name="T24" fmla="*/ 8 w 456"/>
                <a:gd name="T25" fmla="*/ 68 h 88"/>
                <a:gd name="T26" fmla="*/ 8 w 456"/>
                <a:gd name="T27" fmla="*/ 20 h 88"/>
                <a:gd name="T28" fmla="*/ 20 w 456"/>
                <a:gd name="T29" fmla="*/ 8 h 88"/>
                <a:gd name="T30" fmla="*/ 436 w 456"/>
                <a:gd name="T31" fmla="*/ 8 h 88"/>
                <a:gd name="T32" fmla="*/ 448 w 456"/>
                <a:gd name="T33" fmla="*/ 20 h 88"/>
                <a:gd name="T34" fmla="*/ 448 w 456"/>
                <a:gd name="T35" fmla="*/ 6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6" h="88">
                  <a:moveTo>
                    <a:pt x="436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9"/>
                    <a:pt x="9" y="88"/>
                    <a:pt x="20" y="88"/>
                  </a:cubicBezTo>
                  <a:cubicBezTo>
                    <a:pt x="436" y="88"/>
                    <a:pt x="436" y="88"/>
                    <a:pt x="436" y="88"/>
                  </a:cubicBezTo>
                  <a:cubicBezTo>
                    <a:pt x="447" y="88"/>
                    <a:pt x="456" y="79"/>
                    <a:pt x="456" y="68"/>
                  </a:cubicBezTo>
                  <a:cubicBezTo>
                    <a:pt x="456" y="20"/>
                    <a:pt x="456" y="20"/>
                    <a:pt x="456" y="20"/>
                  </a:cubicBezTo>
                  <a:cubicBezTo>
                    <a:pt x="456" y="9"/>
                    <a:pt x="447" y="0"/>
                    <a:pt x="436" y="0"/>
                  </a:cubicBezTo>
                  <a:close/>
                  <a:moveTo>
                    <a:pt x="448" y="68"/>
                  </a:moveTo>
                  <a:cubicBezTo>
                    <a:pt x="448" y="75"/>
                    <a:pt x="443" y="80"/>
                    <a:pt x="436" y="8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3" y="80"/>
                    <a:pt x="8" y="75"/>
                    <a:pt x="8" y="6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43" y="8"/>
                    <a:pt x="448" y="14"/>
                    <a:pt x="448" y="20"/>
                  </a:cubicBezTo>
                  <a:lnTo>
                    <a:pt x="448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41">
              <a:extLst>
                <a:ext uri="{FF2B5EF4-FFF2-40B4-BE49-F238E27FC236}">
                  <a16:creationId xmlns:a16="http://schemas.microsoft.com/office/drawing/2014/main" id="{CA742807-7F12-4203-997A-E0983585D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76513" y="1646238"/>
              <a:ext cx="1249363" cy="944563"/>
            </a:xfrm>
            <a:custGeom>
              <a:avLst/>
              <a:gdLst>
                <a:gd name="T0" fmla="*/ 356 w 392"/>
                <a:gd name="T1" fmla="*/ 144 h 297"/>
                <a:gd name="T2" fmla="*/ 359 w 392"/>
                <a:gd name="T3" fmla="*/ 116 h 297"/>
                <a:gd name="T4" fmla="*/ 243 w 392"/>
                <a:gd name="T5" fmla="*/ 0 h 297"/>
                <a:gd name="T6" fmla="*/ 136 w 392"/>
                <a:gd name="T7" fmla="*/ 72 h 297"/>
                <a:gd name="T8" fmla="*/ 99 w 392"/>
                <a:gd name="T9" fmla="*/ 64 h 297"/>
                <a:gd name="T10" fmla="*/ 0 w 392"/>
                <a:gd name="T11" fmla="*/ 148 h 297"/>
                <a:gd name="T12" fmla="*/ 4 w 392"/>
                <a:gd name="T13" fmla="*/ 152 h 297"/>
                <a:gd name="T14" fmla="*/ 8 w 392"/>
                <a:gd name="T15" fmla="*/ 149 h 297"/>
                <a:gd name="T16" fmla="*/ 99 w 392"/>
                <a:gd name="T17" fmla="*/ 72 h 297"/>
                <a:gd name="T18" fmla="*/ 137 w 392"/>
                <a:gd name="T19" fmla="*/ 81 h 297"/>
                <a:gd name="T20" fmla="*/ 140 w 392"/>
                <a:gd name="T21" fmla="*/ 81 h 297"/>
                <a:gd name="T22" fmla="*/ 142 w 392"/>
                <a:gd name="T23" fmla="*/ 78 h 297"/>
                <a:gd name="T24" fmla="*/ 243 w 392"/>
                <a:gd name="T25" fmla="*/ 8 h 297"/>
                <a:gd name="T26" fmla="*/ 351 w 392"/>
                <a:gd name="T27" fmla="*/ 116 h 297"/>
                <a:gd name="T28" fmla="*/ 348 w 392"/>
                <a:gd name="T29" fmla="*/ 144 h 297"/>
                <a:gd name="T30" fmla="*/ 349 w 392"/>
                <a:gd name="T31" fmla="*/ 149 h 297"/>
                <a:gd name="T32" fmla="*/ 384 w 392"/>
                <a:gd name="T33" fmla="*/ 213 h 297"/>
                <a:gd name="T34" fmla="*/ 307 w 392"/>
                <a:gd name="T35" fmla="*/ 289 h 297"/>
                <a:gd name="T36" fmla="*/ 228 w 392"/>
                <a:gd name="T37" fmla="*/ 289 h 297"/>
                <a:gd name="T38" fmla="*/ 224 w 392"/>
                <a:gd name="T39" fmla="*/ 293 h 297"/>
                <a:gd name="T40" fmla="*/ 228 w 392"/>
                <a:gd name="T41" fmla="*/ 297 h 297"/>
                <a:gd name="T42" fmla="*/ 307 w 392"/>
                <a:gd name="T43" fmla="*/ 297 h 297"/>
                <a:gd name="T44" fmla="*/ 392 w 392"/>
                <a:gd name="T45" fmla="*/ 213 h 297"/>
                <a:gd name="T46" fmla="*/ 356 w 392"/>
                <a:gd name="T47" fmla="*/ 144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2" h="297">
                  <a:moveTo>
                    <a:pt x="356" y="144"/>
                  </a:moveTo>
                  <a:cubicBezTo>
                    <a:pt x="358" y="135"/>
                    <a:pt x="359" y="126"/>
                    <a:pt x="359" y="116"/>
                  </a:cubicBezTo>
                  <a:cubicBezTo>
                    <a:pt x="359" y="52"/>
                    <a:pt x="307" y="0"/>
                    <a:pt x="243" y="0"/>
                  </a:cubicBezTo>
                  <a:cubicBezTo>
                    <a:pt x="197" y="0"/>
                    <a:pt x="154" y="29"/>
                    <a:pt x="136" y="72"/>
                  </a:cubicBezTo>
                  <a:cubicBezTo>
                    <a:pt x="124" y="67"/>
                    <a:pt x="112" y="64"/>
                    <a:pt x="99" y="64"/>
                  </a:cubicBezTo>
                  <a:cubicBezTo>
                    <a:pt x="50" y="64"/>
                    <a:pt x="9" y="99"/>
                    <a:pt x="0" y="148"/>
                  </a:cubicBezTo>
                  <a:cubicBezTo>
                    <a:pt x="0" y="150"/>
                    <a:pt x="2" y="152"/>
                    <a:pt x="4" y="152"/>
                  </a:cubicBezTo>
                  <a:cubicBezTo>
                    <a:pt x="6" y="153"/>
                    <a:pt x="8" y="151"/>
                    <a:pt x="8" y="149"/>
                  </a:cubicBezTo>
                  <a:cubicBezTo>
                    <a:pt x="16" y="105"/>
                    <a:pt x="54" y="72"/>
                    <a:pt x="99" y="72"/>
                  </a:cubicBezTo>
                  <a:cubicBezTo>
                    <a:pt x="112" y="72"/>
                    <a:pt x="125" y="75"/>
                    <a:pt x="137" y="81"/>
                  </a:cubicBezTo>
                  <a:cubicBezTo>
                    <a:pt x="138" y="81"/>
                    <a:pt x="139" y="81"/>
                    <a:pt x="140" y="81"/>
                  </a:cubicBezTo>
                  <a:cubicBezTo>
                    <a:pt x="141" y="80"/>
                    <a:pt x="142" y="79"/>
                    <a:pt x="142" y="78"/>
                  </a:cubicBezTo>
                  <a:cubicBezTo>
                    <a:pt x="158" y="36"/>
                    <a:pt x="198" y="8"/>
                    <a:pt x="243" y="8"/>
                  </a:cubicBezTo>
                  <a:cubicBezTo>
                    <a:pt x="303" y="8"/>
                    <a:pt x="351" y="57"/>
                    <a:pt x="351" y="116"/>
                  </a:cubicBezTo>
                  <a:cubicBezTo>
                    <a:pt x="351" y="126"/>
                    <a:pt x="350" y="135"/>
                    <a:pt x="348" y="144"/>
                  </a:cubicBezTo>
                  <a:cubicBezTo>
                    <a:pt x="347" y="146"/>
                    <a:pt x="348" y="148"/>
                    <a:pt x="349" y="149"/>
                  </a:cubicBezTo>
                  <a:cubicBezTo>
                    <a:pt x="371" y="163"/>
                    <a:pt x="384" y="187"/>
                    <a:pt x="384" y="213"/>
                  </a:cubicBezTo>
                  <a:cubicBezTo>
                    <a:pt x="384" y="255"/>
                    <a:pt x="349" y="289"/>
                    <a:pt x="307" y="289"/>
                  </a:cubicBezTo>
                  <a:cubicBezTo>
                    <a:pt x="228" y="289"/>
                    <a:pt x="228" y="289"/>
                    <a:pt x="228" y="289"/>
                  </a:cubicBezTo>
                  <a:cubicBezTo>
                    <a:pt x="225" y="289"/>
                    <a:pt x="224" y="291"/>
                    <a:pt x="224" y="293"/>
                  </a:cubicBezTo>
                  <a:cubicBezTo>
                    <a:pt x="224" y="295"/>
                    <a:pt x="225" y="297"/>
                    <a:pt x="228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54" y="297"/>
                    <a:pt x="392" y="259"/>
                    <a:pt x="392" y="213"/>
                  </a:cubicBezTo>
                  <a:cubicBezTo>
                    <a:pt x="392" y="185"/>
                    <a:pt x="378" y="160"/>
                    <a:pt x="356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0285A636-6A8B-4E89-9025-2F9B967D6ED1}"/>
              </a:ext>
            </a:extLst>
          </p:cNvPr>
          <p:cNvGrpSpPr/>
          <p:nvPr/>
        </p:nvGrpSpPr>
        <p:grpSpPr>
          <a:xfrm>
            <a:off x="2282028" y="640623"/>
            <a:ext cx="1544637" cy="990600"/>
            <a:chOff x="-4321175" y="5989638"/>
            <a:chExt cx="1544637" cy="990600"/>
          </a:xfrm>
          <a:solidFill>
            <a:schemeClr val="tx1"/>
          </a:solidFill>
        </p:grpSpPr>
        <p:sp>
          <p:nvSpPr>
            <p:cNvPr id="423" name="Freeform 60">
              <a:extLst>
                <a:ext uri="{FF2B5EF4-FFF2-40B4-BE49-F238E27FC236}">
                  <a16:creationId xmlns:a16="http://schemas.microsoft.com/office/drawing/2014/main" id="{18D4CDF9-83B0-423B-AEE4-D534045C28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46513" y="6119813"/>
              <a:ext cx="592137" cy="588963"/>
            </a:xfrm>
            <a:custGeom>
              <a:avLst/>
              <a:gdLst>
                <a:gd name="T0" fmla="*/ 114 w 187"/>
                <a:gd name="T1" fmla="*/ 184 h 186"/>
                <a:gd name="T2" fmla="*/ 112 w 187"/>
                <a:gd name="T3" fmla="*/ 2 h 186"/>
                <a:gd name="T4" fmla="*/ 90 w 187"/>
                <a:gd name="T5" fmla="*/ 0 h 186"/>
                <a:gd name="T6" fmla="*/ 25 w 187"/>
                <a:gd name="T7" fmla="*/ 142 h 186"/>
                <a:gd name="T8" fmla="*/ 44 w 187"/>
                <a:gd name="T9" fmla="*/ 156 h 186"/>
                <a:gd name="T10" fmla="*/ 53 w 187"/>
                <a:gd name="T11" fmla="*/ 31 h 186"/>
                <a:gd name="T12" fmla="*/ 72 w 187"/>
                <a:gd name="T13" fmla="*/ 13 h 186"/>
                <a:gd name="T14" fmla="*/ 75 w 187"/>
                <a:gd name="T15" fmla="*/ 16 h 186"/>
                <a:gd name="T16" fmla="*/ 68 w 187"/>
                <a:gd name="T17" fmla="*/ 36 h 186"/>
                <a:gd name="T18" fmla="*/ 45 w 187"/>
                <a:gd name="T19" fmla="*/ 50 h 186"/>
                <a:gd name="T20" fmla="*/ 104 w 187"/>
                <a:gd name="T21" fmla="*/ 62 h 186"/>
                <a:gd name="T22" fmla="*/ 70 w 187"/>
                <a:gd name="T23" fmla="*/ 87 h 186"/>
                <a:gd name="T24" fmla="*/ 117 w 187"/>
                <a:gd name="T25" fmla="*/ 29 h 186"/>
                <a:gd name="T26" fmla="*/ 109 w 187"/>
                <a:gd name="T27" fmla="*/ 9 h 186"/>
                <a:gd name="T28" fmla="*/ 129 w 187"/>
                <a:gd name="T29" fmla="*/ 25 h 186"/>
                <a:gd name="T30" fmla="*/ 141 w 187"/>
                <a:gd name="T31" fmla="*/ 44 h 186"/>
                <a:gd name="T32" fmla="*/ 121 w 187"/>
                <a:gd name="T33" fmla="*/ 49 h 186"/>
                <a:gd name="T34" fmla="*/ 136 w 187"/>
                <a:gd name="T35" fmla="*/ 126 h 186"/>
                <a:gd name="T36" fmla="*/ 125 w 187"/>
                <a:gd name="T37" fmla="*/ 97 h 186"/>
                <a:gd name="T38" fmla="*/ 144 w 187"/>
                <a:gd name="T39" fmla="*/ 128 h 186"/>
                <a:gd name="T40" fmla="*/ 72 w 187"/>
                <a:gd name="T41" fmla="*/ 123 h 186"/>
                <a:gd name="T42" fmla="*/ 116 w 187"/>
                <a:gd name="T43" fmla="*/ 123 h 186"/>
                <a:gd name="T44" fmla="*/ 41 w 187"/>
                <a:gd name="T45" fmla="*/ 128 h 186"/>
                <a:gd name="T46" fmla="*/ 62 w 187"/>
                <a:gd name="T47" fmla="*/ 98 h 186"/>
                <a:gd name="T48" fmla="*/ 38 w 187"/>
                <a:gd name="T49" fmla="*/ 73 h 186"/>
                <a:gd name="T50" fmla="*/ 64 w 187"/>
                <a:gd name="T51" fmla="*/ 62 h 186"/>
                <a:gd name="T52" fmla="*/ 135 w 187"/>
                <a:gd name="T53" fmla="*/ 59 h 186"/>
                <a:gd name="T54" fmla="*/ 151 w 187"/>
                <a:gd name="T55" fmla="*/ 89 h 186"/>
                <a:gd name="T56" fmla="*/ 77 w 187"/>
                <a:gd name="T57" fmla="*/ 176 h 186"/>
                <a:gd name="T58" fmla="*/ 52 w 187"/>
                <a:gd name="T59" fmla="*/ 154 h 186"/>
                <a:gd name="T60" fmla="*/ 55 w 187"/>
                <a:gd name="T61" fmla="*/ 134 h 186"/>
                <a:gd name="T62" fmla="*/ 69 w 187"/>
                <a:gd name="T63" fmla="*/ 153 h 186"/>
                <a:gd name="T64" fmla="*/ 78 w 187"/>
                <a:gd name="T65" fmla="*/ 176 h 186"/>
                <a:gd name="T66" fmla="*/ 85 w 187"/>
                <a:gd name="T67" fmla="*/ 174 h 186"/>
                <a:gd name="T68" fmla="*/ 79 w 187"/>
                <a:gd name="T69" fmla="*/ 161 h 186"/>
                <a:gd name="T70" fmla="*/ 75 w 187"/>
                <a:gd name="T71" fmla="*/ 145 h 186"/>
                <a:gd name="T72" fmla="*/ 80 w 187"/>
                <a:gd name="T73" fmla="*/ 131 h 186"/>
                <a:gd name="T74" fmla="*/ 114 w 187"/>
                <a:gd name="T75" fmla="*/ 137 h 186"/>
                <a:gd name="T76" fmla="*/ 110 w 187"/>
                <a:gd name="T77" fmla="*/ 154 h 186"/>
                <a:gd name="T78" fmla="*/ 103 w 187"/>
                <a:gd name="T79" fmla="*/ 172 h 186"/>
                <a:gd name="T80" fmla="*/ 89 w 187"/>
                <a:gd name="T81" fmla="*/ 178 h 186"/>
                <a:gd name="T82" fmla="*/ 117 w 187"/>
                <a:gd name="T83" fmla="*/ 158 h 186"/>
                <a:gd name="T84" fmla="*/ 124 w 187"/>
                <a:gd name="T85" fmla="*/ 133 h 186"/>
                <a:gd name="T86" fmla="*/ 136 w 187"/>
                <a:gd name="T87" fmla="*/ 151 h 186"/>
                <a:gd name="T88" fmla="*/ 117 w 187"/>
                <a:gd name="T89" fmla="*/ 173 h 186"/>
                <a:gd name="T90" fmla="*/ 145 w 187"/>
                <a:gd name="T91" fmla="*/ 152 h 186"/>
                <a:gd name="T92" fmla="*/ 163 w 187"/>
                <a:gd name="T93" fmla="*/ 142 h 186"/>
                <a:gd name="T94" fmla="*/ 156 w 187"/>
                <a:gd name="T95" fmla="*/ 124 h 186"/>
                <a:gd name="T96" fmla="*/ 159 w 187"/>
                <a:gd name="T97" fmla="*/ 84 h 186"/>
                <a:gd name="T98" fmla="*/ 161 w 187"/>
                <a:gd name="T99" fmla="*/ 53 h 186"/>
                <a:gd name="T100" fmla="*/ 152 w 187"/>
                <a:gd name="T101" fmla="*/ 48 h 186"/>
                <a:gd name="T102" fmla="*/ 141 w 187"/>
                <a:gd name="T103" fmla="*/ 28 h 186"/>
                <a:gd name="T104" fmla="*/ 114 w 187"/>
                <a:gd name="T105" fmla="*/ 52 h 186"/>
                <a:gd name="T106" fmla="*/ 77 w 187"/>
                <a:gd name="T107" fmla="*/ 36 h 186"/>
                <a:gd name="T108" fmla="*/ 84 w 187"/>
                <a:gd name="T109" fmla="*/ 15 h 186"/>
                <a:gd name="T110" fmla="*/ 112 w 187"/>
                <a:gd name="T111" fmla="*/ 44 h 186"/>
                <a:gd name="T112" fmla="*/ 36 w 187"/>
                <a:gd name="T113" fmla="*/ 47 h 186"/>
                <a:gd name="T114" fmla="*/ 20 w 187"/>
                <a:gd name="T115" fmla="*/ 51 h 186"/>
                <a:gd name="T116" fmla="*/ 30 w 187"/>
                <a:gd name="T117" fmla="*/ 72 h 186"/>
                <a:gd name="T118" fmla="*/ 29 w 187"/>
                <a:gd name="T119" fmla="*/ 114 h 186"/>
                <a:gd name="T120" fmla="*/ 20 w 187"/>
                <a:gd name="T121" fmla="*/ 13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7" h="186">
                  <a:moveTo>
                    <a:pt x="73" y="184"/>
                  </a:moveTo>
                  <a:cubicBezTo>
                    <a:pt x="74" y="184"/>
                    <a:pt x="74" y="184"/>
                    <a:pt x="74" y="184"/>
                  </a:cubicBezTo>
                  <a:cubicBezTo>
                    <a:pt x="74" y="184"/>
                    <a:pt x="75" y="184"/>
                    <a:pt x="75" y="184"/>
                  </a:cubicBezTo>
                  <a:cubicBezTo>
                    <a:pt x="79" y="185"/>
                    <a:pt x="83" y="185"/>
                    <a:pt x="87" y="186"/>
                  </a:cubicBezTo>
                  <a:cubicBezTo>
                    <a:pt x="89" y="186"/>
                    <a:pt x="91" y="186"/>
                    <a:pt x="94" y="186"/>
                  </a:cubicBezTo>
                  <a:cubicBezTo>
                    <a:pt x="96" y="186"/>
                    <a:pt x="98" y="186"/>
                    <a:pt x="100" y="186"/>
                  </a:cubicBezTo>
                  <a:cubicBezTo>
                    <a:pt x="100" y="186"/>
                    <a:pt x="100" y="186"/>
                    <a:pt x="100" y="186"/>
                  </a:cubicBezTo>
                  <a:cubicBezTo>
                    <a:pt x="105" y="185"/>
                    <a:pt x="109" y="185"/>
                    <a:pt x="114" y="184"/>
                  </a:cubicBezTo>
                  <a:cubicBezTo>
                    <a:pt x="114" y="184"/>
                    <a:pt x="114" y="184"/>
                    <a:pt x="114" y="184"/>
                  </a:cubicBezTo>
                  <a:cubicBezTo>
                    <a:pt x="114" y="184"/>
                    <a:pt x="114" y="184"/>
                    <a:pt x="114" y="184"/>
                  </a:cubicBezTo>
                  <a:cubicBezTo>
                    <a:pt x="114" y="184"/>
                    <a:pt x="115" y="183"/>
                    <a:pt x="115" y="183"/>
                  </a:cubicBezTo>
                  <a:cubicBezTo>
                    <a:pt x="139" y="178"/>
                    <a:pt x="160" y="163"/>
                    <a:pt x="173" y="142"/>
                  </a:cubicBezTo>
                  <a:cubicBezTo>
                    <a:pt x="182" y="127"/>
                    <a:pt x="187" y="110"/>
                    <a:pt x="187" y="93"/>
                  </a:cubicBezTo>
                  <a:cubicBezTo>
                    <a:pt x="187" y="75"/>
                    <a:pt x="182" y="58"/>
                    <a:pt x="173" y="44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2" y="43"/>
                    <a:pt x="171" y="42"/>
                    <a:pt x="171" y="41"/>
                  </a:cubicBezTo>
                  <a:cubicBezTo>
                    <a:pt x="157" y="21"/>
                    <a:pt x="136" y="6"/>
                    <a:pt x="112" y="2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06" y="1"/>
                    <a:pt x="102" y="0"/>
                    <a:pt x="98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5" y="0"/>
                    <a:pt x="93" y="0"/>
                    <a:pt x="90" y="0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85" y="0"/>
                    <a:pt x="81" y="1"/>
                    <a:pt x="77" y="1"/>
                  </a:cubicBezTo>
                  <a:cubicBezTo>
                    <a:pt x="53" y="6"/>
                    <a:pt x="32" y="19"/>
                    <a:pt x="18" y="39"/>
                  </a:cubicBezTo>
                  <a:cubicBezTo>
                    <a:pt x="17" y="40"/>
                    <a:pt x="16" y="42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5" y="58"/>
                    <a:pt x="0" y="75"/>
                    <a:pt x="0" y="93"/>
                  </a:cubicBezTo>
                  <a:cubicBezTo>
                    <a:pt x="0" y="110"/>
                    <a:pt x="5" y="127"/>
                    <a:pt x="15" y="142"/>
                  </a:cubicBezTo>
                  <a:cubicBezTo>
                    <a:pt x="28" y="163"/>
                    <a:pt x="49" y="178"/>
                    <a:pt x="73" y="184"/>
                  </a:cubicBezTo>
                  <a:close/>
                  <a:moveTo>
                    <a:pt x="24" y="142"/>
                  </a:moveTo>
                  <a:cubicBezTo>
                    <a:pt x="24" y="142"/>
                    <a:pt x="24" y="142"/>
                    <a:pt x="25" y="142"/>
                  </a:cubicBezTo>
                  <a:cubicBezTo>
                    <a:pt x="26" y="141"/>
                    <a:pt x="27" y="141"/>
                    <a:pt x="29" y="140"/>
                  </a:cubicBezTo>
                  <a:cubicBezTo>
                    <a:pt x="29" y="140"/>
                    <a:pt x="29" y="140"/>
                    <a:pt x="30" y="140"/>
                  </a:cubicBezTo>
                  <a:cubicBezTo>
                    <a:pt x="31" y="139"/>
                    <a:pt x="33" y="139"/>
                    <a:pt x="35" y="138"/>
                  </a:cubicBezTo>
                  <a:cubicBezTo>
                    <a:pt x="35" y="138"/>
                    <a:pt x="35" y="138"/>
                    <a:pt x="36" y="138"/>
                  </a:cubicBezTo>
                  <a:cubicBezTo>
                    <a:pt x="36" y="139"/>
                    <a:pt x="36" y="139"/>
                    <a:pt x="36" y="140"/>
                  </a:cubicBezTo>
                  <a:cubicBezTo>
                    <a:pt x="37" y="142"/>
                    <a:pt x="38" y="143"/>
                    <a:pt x="38" y="144"/>
                  </a:cubicBezTo>
                  <a:cubicBezTo>
                    <a:pt x="39" y="146"/>
                    <a:pt x="39" y="147"/>
                    <a:pt x="40" y="148"/>
                  </a:cubicBezTo>
                  <a:cubicBezTo>
                    <a:pt x="41" y="150"/>
                    <a:pt x="41" y="151"/>
                    <a:pt x="42" y="152"/>
                  </a:cubicBezTo>
                  <a:cubicBezTo>
                    <a:pt x="43" y="153"/>
                    <a:pt x="43" y="155"/>
                    <a:pt x="44" y="156"/>
                  </a:cubicBezTo>
                  <a:cubicBezTo>
                    <a:pt x="45" y="157"/>
                    <a:pt x="45" y="158"/>
                    <a:pt x="46" y="159"/>
                  </a:cubicBezTo>
                  <a:cubicBezTo>
                    <a:pt x="47" y="160"/>
                    <a:pt x="48" y="161"/>
                    <a:pt x="48" y="162"/>
                  </a:cubicBezTo>
                  <a:cubicBezTo>
                    <a:pt x="49" y="164"/>
                    <a:pt x="50" y="165"/>
                    <a:pt x="51" y="166"/>
                  </a:cubicBezTo>
                  <a:cubicBezTo>
                    <a:pt x="51" y="166"/>
                    <a:pt x="52" y="167"/>
                    <a:pt x="52" y="167"/>
                  </a:cubicBezTo>
                  <a:cubicBezTo>
                    <a:pt x="41" y="161"/>
                    <a:pt x="31" y="152"/>
                    <a:pt x="24" y="142"/>
                  </a:cubicBezTo>
                  <a:close/>
                  <a:moveTo>
                    <a:pt x="47" y="42"/>
                  </a:moveTo>
                  <a:cubicBezTo>
                    <a:pt x="48" y="40"/>
                    <a:pt x="49" y="38"/>
                    <a:pt x="50" y="36"/>
                  </a:cubicBezTo>
                  <a:cubicBezTo>
                    <a:pt x="50" y="36"/>
                    <a:pt x="51" y="35"/>
                    <a:pt x="51" y="34"/>
                  </a:cubicBezTo>
                  <a:cubicBezTo>
                    <a:pt x="52" y="33"/>
                    <a:pt x="53" y="32"/>
                    <a:pt x="53" y="31"/>
                  </a:cubicBezTo>
                  <a:cubicBezTo>
                    <a:pt x="54" y="30"/>
                    <a:pt x="54" y="30"/>
                    <a:pt x="55" y="29"/>
                  </a:cubicBezTo>
                  <a:cubicBezTo>
                    <a:pt x="56" y="28"/>
                    <a:pt x="56" y="27"/>
                    <a:pt x="57" y="26"/>
                  </a:cubicBezTo>
                  <a:cubicBezTo>
                    <a:pt x="58" y="25"/>
                    <a:pt x="58" y="25"/>
                    <a:pt x="59" y="24"/>
                  </a:cubicBezTo>
                  <a:cubicBezTo>
                    <a:pt x="60" y="23"/>
                    <a:pt x="60" y="22"/>
                    <a:pt x="61" y="21"/>
                  </a:cubicBezTo>
                  <a:cubicBezTo>
                    <a:pt x="62" y="21"/>
                    <a:pt x="62" y="20"/>
                    <a:pt x="63" y="20"/>
                  </a:cubicBezTo>
                  <a:cubicBezTo>
                    <a:pt x="64" y="19"/>
                    <a:pt x="64" y="18"/>
                    <a:pt x="65" y="18"/>
                  </a:cubicBezTo>
                  <a:cubicBezTo>
                    <a:pt x="66" y="17"/>
                    <a:pt x="66" y="16"/>
                    <a:pt x="67" y="16"/>
                  </a:cubicBezTo>
                  <a:cubicBezTo>
                    <a:pt x="68" y="15"/>
                    <a:pt x="69" y="15"/>
                    <a:pt x="70" y="14"/>
                  </a:cubicBezTo>
                  <a:cubicBezTo>
                    <a:pt x="70" y="14"/>
                    <a:pt x="71" y="13"/>
                    <a:pt x="72" y="13"/>
                  </a:cubicBezTo>
                  <a:cubicBezTo>
                    <a:pt x="72" y="12"/>
                    <a:pt x="73" y="12"/>
                    <a:pt x="74" y="11"/>
                  </a:cubicBezTo>
                  <a:cubicBezTo>
                    <a:pt x="75" y="11"/>
                    <a:pt x="76" y="11"/>
                    <a:pt x="76" y="10"/>
                  </a:cubicBezTo>
                  <a:cubicBezTo>
                    <a:pt x="77" y="10"/>
                    <a:pt x="78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8" y="10"/>
                  </a:cubicBezTo>
                  <a:cubicBezTo>
                    <a:pt x="78" y="10"/>
                    <a:pt x="77" y="11"/>
                    <a:pt x="77" y="12"/>
                  </a:cubicBezTo>
                  <a:cubicBezTo>
                    <a:pt x="77" y="12"/>
                    <a:pt x="77" y="13"/>
                    <a:pt x="76" y="13"/>
                  </a:cubicBezTo>
                  <a:cubicBezTo>
                    <a:pt x="76" y="14"/>
                    <a:pt x="76" y="15"/>
                    <a:pt x="75" y="15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4" y="17"/>
                    <a:pt x="74" y="18"/>
                    <a:pt x="73" y="20"/>
                  </a:cubicBezTo>
                  <a:cubicBezTo>
                    <a:pt x="73" y="20"/>
                    <a:pt x="73" y="20"/>
                    <a:pt x="73" y="21"/>
                  </a:cubicBezTo>
                  <a:cubicBezTo>
                    <a:pt x="73" y="22"/>
                    <a:pt x="72" y="22"/>
                    <a:pt x="72" y="23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71" y="25"/>
                    <a:pt x="71" y="26"/>
                    <a:pt x="71" y="27"/>
                  </a:cubicBezTo>
                  <a:cubicBezTo>
                    <a:pt x="71" y="28"/>
                    <a:pt x="71" y="28"/>
                    <a:pt x="70" y="28"/>
                  </a:cubicBezTo>
                  <a:cubicBezTo>
                    <a:pt x="70" y="29"/>
                    <a:pt x="70" y="31"/>
                    <a:pt x="69" y="32"/>
                  </a:cubicBezTo>
                  <a:cubicBezTo>
                    <a:pt x="69" y="32"/>
                    <a:pt x="69" y="33"/>
                    <a:pt x="69" y="33"/>
                  </a:cubicBezTo>
                  <a:cubicBezTo>
                    <a:pt x="69" y="34"/>
                    <a:pt x="69" y="35"/>
                    <a:pt x="68" y="36"/>
                  </a:cubicBezTo>
                  <a:cubicBezTo>
                    <a:pt x="68" y="36"/>
                    <a:pt x="68" y="36"/>
                    <a:pt x="68" y="37"/>
                  </a:cubicBezTo>
                  <a:cubicBezTo>
                    <a:pt x="68" y="38"/>
                    <a:pt x="68" y="39"/>
                    <a:pt x="67" y="40"/>
                  </a:cubicBezTo>
                  <a:cubicBezTo>
                    <a:pt x="67" y="43"/>
                    <a:pt x="66" y="45"/>
                    <a:pt x="66" y="48"/>
                  </a:cubicBezTo>
                  <a:cubicBezTo>
                    <a:pt x="66" y="48"/>
                    <a:pt x="66" y="49"/>
                    <a:pt x="66" y="50"/>
                  </a:cubicBezTo>
                  <a:cubicBezTo>
                    <a:pt x="65" y="51"/>
                    <a:pt x="65" y="52"/>
                    <a:pt x="65" y="53"/>
                  </a:cubicBezTo>
                  <a:cubicBezTo>
                    <a:pt x="65" y="53"/>
                    <a:pt x="64" y="53"/>
                    <a:pt x="64" y="53"/>
                  </a:cubicBezTo>
                  <a:cubicBezTo>
                    <a:pt x="61" y="53"/>
                    <a:pt x="58" y="52"/>
                    <a:pt x="55" y="52"/>
                  </a:cubicBezTo>
                  <a:cubicBezTo>
                    <a:pt x="55" y="52"/>
                    <a:pt x="54" y="52"/>
                    <a:pt x="54" y="52"/>
                  </a:cubicBezTo>
                  <a:cubicBezTo>
                    <a:pt x="51" y="51"/>
                    <a:pt x="48" y="51"/>
                    <a:pt x="45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5" y="47"/>
                    <a:pt x="46" y="44"/>
                    <a:pt x="47" y="42"/>
                  </a:cubicBezTo>
                  <a:close/>
                  <a:moveTo>
                    <a:pt x="85" y="62"/>
                  </a:moveTo>
                  <a:cubicBezTo>
                    <a:pt x="86" y="62"/>
                    <a:pt x="87" y="62"/>
                    <a:pt x="87" y="63"/>
                  </a:cubicBezTo>
                  <a:cubicBezTo>
                    <a:pt x="89" y="63"/>
                    <a:pt x="92" y="63"/>
                    <a:pt x="94" y="63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6" y="63"/>
                    <a:pt x="98" y="63"/>
                    <a:pt x="100" y="62"/>
                  </a:cubicBezTo>
                  <a:cubicBezTo>
                    <a:pt x="101" y="62"/>
                    <a:pt x="103" y="62"/>
                    <a:pt x="104" y="62"/>
                  </a:cubicBezTo>
                  <a:cubicBezTo>
                    <a:pt x="107" y="62"/>
                    <a:pt x="111" y="62"/>
                    <a:pt x="114" y="62"/>
                  </a:cubicBezTo>
                  <a:cubicBezTo>
                    <a:pt x="114" y="62"/>
                    <a:pt x="115" y="62"/>
                    <a:pt x="115" y="62"/>
                  </a:cubicBezTo>
                  <a:cubicBezTo>
                    <a:pt x="115" y="62"/>
                    <a:pt x="115" y="63"/>
                    <a:pt x="115" y="63"/>
                  </a:cubicBezTo>
                  <a:cubicBezTo>
                    <a:pt x="116" y="67"/>
                    <a:pt x="116" y="71"/>
                    <a:pt x="116" y="75"/>
                  </a:cubicBezTo>
                  <a:cubicBezTo>
                    <a:pt x="116" y="75"/>
                    <a:pt x="116" y="75"/>
                    <a:pt x="116" y="75"/>
                  </a:cubicBezTo>
                  <a:cubicBezTo>
                    <a:pt x="117" y="79"/>
                    <a:pt x="117" y="83"/>
                    <a:pt x="117" y="87"/>
                  </a:cubicBezTo>
                  <a:cubicBezTo>
                    <a:pt x="117" y="88"/>
                    <a:pt x="117" y="88"/>
                    <a:pt x="117" y="89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70" y="88"/>
                    <a:pt x="70" y="88"/>
                    <a:pt x="70" y="87"/>
                  </a:cubicBezTo>
                  <a:cubicBezTo>
                    <a:pt x="70" y="83"/>
                    <a:pt x="70" y="79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1"/>
                    <a:pt x="71" y="67"/>
                    <a:pt x="72" y="63"/>
                  </a:cubicBezTo>
                  <a:cubicBezTo>
                    <a:pt x="72" y="63"/>
                    <a:pt x="72" y="62"/>
                    <a:pt x="72" y="62"/>
                  </a:cubicBezTo>
                  <a:cubicBezTo>
                    <a:pt x="73" y="62"/>
                    <a:pt x="74" y="62"/>
                    <a:pt x="76" y="62"/>
                  </a:cubicBezTo>
                  <a:cubicBezTo>
                    <a:pt x="79" y="62"/>
                    <a:pt x="82" y="62"/>
                    <a:pt x="85" y="62"/>
                  </a:cubicBezTo>
                  <a:close/>
                  <a:moveTo>
                    <a:pt x="118" y="34"/>
                  </a:moveTo>
                  <a:cubicBezTo>
                    <a:pt x="118" y="32"/>
                    <a:pt x="118" y="31"/>
                    <a:pt x="117" y="30"/>
                  </a:cubicBezTo>
                  <a:cubicBezTo>
                    <a:pt x="117" y="30"/>
                    <a:pt x="117" y="30"/>
                    <a:pt x="117" y="29"/>
                  </a:cubicBezTo>
                  <a:cubicBezTo>
                    <a:pt x="117" y="28"/>
                    <a:pt x="116" y="27"/>
                    <a:pt x="116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4"/>
                    <a:pt x="115" y="23"/>
                    <a:pt x="115" y="22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3" y="18"/>
                    <a:pt x="112" y="16"/>
                    <a:pt x="111" y="13"/>
                  </a:cubicBezTo>
                  <a:cubicBezTo>
                    <a:pt x="111" y="13"/>
                    <a:pt x="111" y="13"/>
                    <a:pt x="110" y="12"/>
                  </a:cubicBezTo>
                  <a:cubicBezTo>
                    <a:pt x="110" y="11"/>
                    <a:pt x="109" y="10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9" y="9"/>
                  </a:cubicBezTo>
                  <a:cubicBezTo>
                    <a:pt x="109" y="9"/>
                    <a:pt x="110" y="10"/>
                    <a:pt x="111" y="10"/>
                  </a:cubicBezTo>
                  <a:cubicBezTo>
                    <a:pt x="112" y="11"/>
                    <a:pt x="113" y="11"/>
                    <a:pt x="113" y="11"/>
                  </a:cubicBezTo>
                  <a:cubicBezTo>
                    <a:pt x="114" y="12"/>
                    <a:pt x="115" y="12"/>
                    <a:pt x="116" y="13"/>
                  </a:cubicBezTo>
                  <a:cubicBezTo>
                    <a:pt x="117" y="13"/>
                    <a:pt x="117" y="14"/>
                    <a:pt x="118" y="14"/>
                  </a:cubicBezTo>
                  <a:cubicBezTo>
                    <a:pt x="119" y="15"/>
                    <a:pt x="120" y="16"/>
                    <a:pt x="121" y="16"/>
                  </a:cubicBezTo>
                  <a:cubicBezTo>
                    <a:pt x="121" y="17"/>
                    <a:pt x="122" y="17"/>
                    <a:pt x="123" y="18"/>
                  </a:cubicBezTo>
                  <a:cubicBezTo>
                    <a:pt x="123" y="19"/>
                    <a:pt x="124" y="19"/>
                    <a:pt x="125" y="20"/>
                  </a:cubicBezTo>
                  <a:cubicBezTo>
                    <a:pt x="126" y="21"/>
                    <a:pt x="126" y="21"/>
                    <a:pt x="127" y="22"/>
                  </a:cubicBezTo>
                  <a:cubicBezTo>
                    <a:pt x="128" y="23"/>
                    <a:pt x="128" y="24"/>
                    <a:pt x="129" y="25"/>
                  </a:cubicBezTo>
                  <a:cubicBezTo>
                    <a:pt x="130" y="25"/>
                    <a:pt x="130" y="26"/>
                    <a:pt x="131" y="27"/>
                  </a:cubicBezTo>
                  <a:cubicBezTo>
                    <a:pt x="132" y="28"/>
                    <a:pt x="132" y="29"/>
                    <a:pt x="133" y="30"/>
                  </a:cubicBezTo>
                  <a:cubicBezTo>
                    <a:pt x="133" y="30"/>
                    <a:pt x="134" y="31"/>
                    <a:pt x="135" y="32"/>
                  </a:cubicBezTo>
                  <a:cubicBezTo>
                    <a:pt x="135" y="33"/>
                    <a:pt x="136" y="34"/>
                    <a:pt x="136" y="35"/>
                  </a:cubicBezTo>
                  <a:cubicBezTo>
                    <a:pt x="137" y="36"/>
                    <a:pt x="138" y="37"/>
                    <a:pt x="138" y="38"/>
                  </a:cubicBezTo>
                  <a:cubicBezTo>
                    <a:pt x="139" y="39"/>
                    <a:pt x="139" y="40"/>
                    <a:pt x="140" y="42"/>
                  </a:cubicBezTo>
                  <a:cubicBezTo>
                    <a:pt x="140" y="42"/>
                    <a:pt x="141" y="43"/>
                    <a:pt x="141" y="44"/>
                  </a:cubicBezTo>
                  <a:cubicBezTo>
                    <a:pt x="141" y="44"/>
                    <a:pt x="141" y="44"/>
                    <a:pt x="141" y="44"/>
                  </a:cubicBezTo>
                  <a:cubicBezTo>
                    <a:pt x="141" y="44"/>
                    <a:pt x="141" y="44"/>
                    <a:pt x="141" y="44"/>
                  </a:cubicBezTo>
                  <a:cubicBezTo>
                    <a:pt x="142" y="46"/>
                    <a:pt x="143" y="48"/>
                    <a:pt x="143" y="49"/>
                  </a:cubicBezTo>
                  <a:cubicBezTo>
                    <a:pt x="143" y="49"/>
                    <a:pt x="143" y="50"/>
                    <a:pt x="143" y="50"/>
                  </a:cubicBezTo>
                  <a:cubicBezTo>
                    <a:pt x="143" y="50"/>
                    <a:pt x="143" y="50"/>
                    <a:pt x="143" y="50"/>
                  </a:cubicBezTo>
                  <a:cubicBezTo>
                    <a:pt x="140" y="51"/>
                    <a:pt x="137" y="51"/>
                    <a:pt x="133" y="52"/>
                  </a:cubicBezTo>
                  <a:cubicBezTo>
                    <a:pt x="133" y="52"/>
                    <a:pt x="133" y="52"/>
                    <a:pt x="132" y="52"/>
                  </a:cubicBezTo>
                  <a:cubicBezTo>
                    <a:pt x="129" y="52"/>
                    <a:pt x="127" y="53"/>
                    <a:pt x="124" y="53"/>
                  </a:cubicBezTo>
                  <a:cubicBezTo>
                    <a:pt x="123" y="53"/>
                    <a:pt x="123" y="53"/>
                    <a:pt x="122" y="53"/>
                  </a:cubicBezTo>
                  <a:cubicBezTo>
                    <a:pt x="122" y="52"/>
                    <a:pt x="122" y="51"/>
                    <a:pt x="122" y="50"/>
                  </a:cubicBezTo>
                  <a:cubicBezTo>
                    <a:pt x="122" y="50"/>
                    <a:pt x="122" y="49"/>
                    <a:pt x="121" y="49"/>
                  </a:cubicBezTo>
                  <a:cubicBezTo>
                    <a:pt x="121" y="46"/>
                    <a:pt x="121" y="44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0"/>
                    <a:pt x="120" y="39"/>
                    <a:pt x="119" y="39"/>
                  </a:cubicBezTo>
                  <a:cubicBezTo>
                    <a:pt x="119" y="38"/>
                    <a:pt x="119" y="38"/>
                    <a:pt x="119" y="38"/>
                  </a:cubicBezTo>
                  <a:cubicBezTo>
                    <a:pt x="119" y="37"/>
                    <a:pt x="119" y="35"/>
                    <a:pt x="118" y="34"/>
                  </a:cubicBezTo>
                  <a:cubicBezTo>
                    <a:pt x="118" y="34"/>
                    <a:pt x="118" y="34"/>
                    <a:pt x="118" y="34"/>
                  </a:cubicBezTo>
                  <a:close/>
                  <a:moveTo>
                    <a:pt x="142" y="128"/>
                  </a:moveTo>
                  <a:cubicBezTo>
                    <a:pt x="140" y="127"/>
                    <a:pt x="138" y="127"/>
                    <a:pt x="136" y="126"/>
                  </a:cubicBezTo>
                  <a:cubicBezTo>
                    <a:pt x="136" y="126"/>
                    <a:pt x="135" y="126"/>
                    <a:pt x="135" y="126"/>
                  </a:cubicBezTo>
                  <a:cubicBezTo>
                    <a:pt x="133" y="126"/>
                    <a:pt x="131" y="126"/>
                    <a:pt x="128" y="125"/>
                  </a:cubicBezTo>
                  <a:cubicBezTo>
                    <a:pt x="128" y="125"/>
                    <a:pt x="127" y="125"/>
                    <a:pt x="126" y="125"/>
                  </a:cubicBezTo>
                  <a:cubicBezTo>
                    <a:pt x="125" y="125"/>
                    <a:pt x="124" y="125"/>
                    <a:pt x="123" y="125"/>
                  </a:cubicBezTo>
                  <a:cubicBezTo>
                    <a:pt x="123" y="124"/>
                    <a:pt x="123" y="124"/>
                    <a:pt x="123" y="123"/>
                  </a:cubicBezTo>
                  <a:cubicBezTo>
                    <a:pt x="124" y="119"/>
                    <a:pt x="124" y="115"/>
                    <a:pt x="124" y="111"/>
                  </a:cubicBezTo>
                  <a:cubicBezTo>
                    <a:pt x="125" y="111"/>
                    <a:pt x="125" y="111"/>
                    <a:pt x="125" y="110"/>
                  </a:cubicBezTo>
                  <a:cubicBezTo>
                    <a:pt x="125" y="106"/>
                    <a:pt x="125" y="102"/>
                    <a:pt x="125" y="98"/>
                  </a:cubicBezTo>
                  <a:cubicBezTo>
                    <a:pt x="125" y="98"/>
                    <a:pt x="125" y="97"/>
                    <a:pt x="125" y="97"/>
                  </a:cubicBezTo>
                  <a:cubicBezTo>
                    <a:pt x="151" y="97"/>
                    <a:pt x="151" y="97"/>
                    <a:pt x="151" y="97"/>
                  </a:cubicBezTo>
                  <a:cubicBezTo>
                    <a:pt x="151" y="98"/>
                    <a:pt x="151" y="100"/>
                    <a:pt x="151" y="101"/>
                  </a:cubicBezTo>
                  <a:cubicBezTo>
                    <a:pt x="151" y="102"/>
                    <a:pt x="151" y="103"/>
                    <a:pt x="151" y="104"/>
                  </a:cubicBezTo>
                  <a:cubicBezTo>
                    <a:pt x="151" y="107"/>
                    <a:pt x="150" y="110"/>
                    <a:pt x="150" y="113"/>
                  </a:cubicBezTo>
                  <a:cubicBezTo>
                    <a:pt x="150" y="113"/>
                    <a:pt x="150" y="113"/>
                    <a:pt x="150" y="114"/>
                  </a:cubicBezTo>
                  <a:cubicBezTo>
                    <a:pt x="149" y="116"/>
                    <a:pt x="149" y="119"/>
                    <a:pt x="148" y="122"/>
                  </a:cubicBezTo>
                  <a:cubicBezTo>
                    <a:pt x="148" y="123"/>
                    <a:pt x="148" y="124"/>
                    <a:pt x="147" y="125"/>
                  </a:cubicBezTo>
                  <a:cubicBezTo>
                    <a:pt x="147" y="126"/>
                    <a:pt x="147" y="127"/>
                    <a:pt x="146" y="128"/>
                  </a:cubicBezTo>
                  <a:cubicBezTo>
                    <a:pt x="146" y="128"/>
                    <a:pt x="145" y="128"/>
                    <a:pt x="144" y="128"/>
                  </a:cubicBezTo>
                  <a:cubicBezTo>
                    <a:pt x="143" y="128"/>
                    <a:pt x="143" y="128"/>
                    <a:pt x="142" y="128"/>
                  </a:cubicBezTo>
                  <a:close/>
                  <a:moveTo>
                    <a:pt x="101" y="123"/>
                  </a:moveTo>
                  <a:cubicBezTo>
                    <a:pt x="100" y="123"/>
                    <a:pt x="99" y="123"/>
                    <a:pt x="97" y="123"/>
                  </a:cubicBezTo>
                  <a:cubicBezTo>
                    <a:pt x="95" y="123"/>
                    <a:pt x="93" y="123"/>
                    <a:pt x="90" y="123"/>
                  </a:cubicBezTo>
                  <a:cubicBezTo>
                    <a:pt x="89" y="123"/>
                    <a:pt x="88" y="123"/>
                    <a:pt x="86" y="123"/>
                  </a:cubicBezTo>
                  <a:cubicBezTo>
                    <a:pt x="84" y="123"/>
                    <a:pt x="82" y="123"/>
                    <a:pt x="80" y="124"/>
                  </a:cubicBezTo>
                  <a:cubicBezTo>
                    <a:pt x="78" y="124"/>
                    <a:pt x="77" y="124"/>
                    <a:pt x="76" y="124"/>
                  </a:cubicBezTo>
                  <a:cubicBezTo>
                    <a:pt x="74" y="124"/>
                    <a:pt x="73" y="124"/>
                    <a:pt x="72" y="124"/>
                  </a:cubicBezTo>
                  <a:cubicBezTo>
                    <a:pt x="72" y="124"/>
                    <a:pt x="72" y="123"/>
                    <a:pt x="72" y="123"/>
                  </a:cubicBezTo>
                  <a:cubicBezTo>
                    <a:pt x="71" y="119"/>
                    <a:pt x="71" y="115"/>
                    <a:pt x="71" y="111"/>
                  </a:cubicBezTo>
                  <a:cubicBezTo>
                    <a:pt x="71" y="111"/>
                    <a:pt x="71" y="110"/>
                    <a:pt x="71" y="110"/>
                  </a:cubicBezTo>
                  <a:cubicBezTo>
                    <a:pt x="70" y="106"/>
                    <a:pt x="70" y="102"/>
                    <a:pt x="70" y="98"/>
                  </a:cubicBezTo>
                  <a:cubicBezTo>
                    <a:pt x="70" y="98"/>
                    <a:pt x="70" y="97"/>
                    <a:pt x="70" y="97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7" y="97"/>
                    <a:pt x="117" y="98"/>
                    <a:pt x="117" y="98"/>
                  </a:cubicBezTo>
                  <a:cubicBezTo>
                    <a:pt x="117" y="102"/>
                    <a:pt x="117" y="106"/>
                    <a:pt x="117" y="110"/>
                  </a:cubicBezTo>
                  <a:cubicBezTo>
                    <a:pt x="117" y="110"/>
                    <a:pt x="117" y="111"/>
                    <a:pt x="116" y="111"/>
                  </a:cubicBezTo>
                  <a:cubicBezTo>
                    <a:pt x="116" y="115"/>
                    <a:pt x="116" y="119"/>
                    <a:pt x="116" y="123"/>
                  </a:cubicBezTo>
                  <a:cubicBezTo>
                    <a:pt x="115" y="123"/>
                    <a:pt x="115" y="124"/>
                    <a:pt x="115" y="124"/>
                  </a:cubicBezTo>
                  <a:cubicBezTo>
                    <a:pt x="114" y="124"/>
                    <a:pt x="113" y="124"/>
                    <a:pt x="111" y="124"/>
                  </a:cubicBezTo>
                  <a:cubicBezTo>
                    <a:pt x="108" y="123"/>
                    <a:pt x="104" y="123"/>
                    <a:pt x="101" y="123"/>
                  </a:cubicBezTo>
                  <a:close/>
                  <a:moveTo>
                    <a:pt x="59" y="125"/>
                  </a:moveTo>
                  <a:cubicBezTo>
                    <a:pt x="57" y="126"/>
                    <a:pt x="54" y="126"/>
                    <a:pt x="52" y="126"/>
                  </a:cubicBezTo>
                  <a:cubicBezTo>
                    <a:pt x="52" y="126"/>
                    <a:pt x="52" y="126"/>
                    <a:pt x="51" y="126"/>
                  </a:cubicBezTo>
                  <a:cubicBezTo>
                    <a:pt x="49" y="127"/>
                    <a:pt x="47" y="127"/>
                    <a:pt x="45" y="128"/>
                  </a:cubicBezTo>
                  <a:cubicBezTo>
                    <a:pt x="44" y="128"/>
                    <a:pt x="44" y="128"/>
                    <a:pt x="43" y="128"/>
                  </a:cubicBezTo>
                  <a:cubicBezTo>
                    <a:pt x="42" y="128"/>
                    <a:pt x="42" y="128"/>
                    <a:pt x="41" y="128"/>
                  </a:cubicBezTo>
                  <a:cubicBezTo>
                    <a:pt x="41" y="127"/>
                    <a:pt x="40" y="126"/>
                    <a:pt x="40" y="125"/>
                  </a:cubicBezTo>
                  <a:cubicBezTo>
                    <a:pt x="40" y="124"/>
                    <a:pt x="39" y="123"/>
                    <a:pt x="39" y="122"/>
                  </a:cubicBezTo>
                  <a:cubicBezTo>
                    <a:pt x="38" y="119"/>
                    <a:pt x="38" y="116"/>
                    <a:pt x="37" y="114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0"/>
                    <a:pt x="37" y="107"/>
                    <a:pt x="36" y="104"/>
                  </a:cubicBezTo>
                  <a:cubicBezTo>
                    <a:pt x="36" y="103"/>
                    <a:pt x="36" y="102"/>
                    <a:pt x="36" y="101"/>
                  </a:cubicBezTo>
                  <a:cubicBezTo>
                    <a:pt x="36" y="100"/>
                    <a:pt x="36" y="98"/>
                    <a:pt x="36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7"/>
                    <a:pt x="62" y="98"/>
                    <a:pt x="62" y="98"/>
                  </a:cubicBezTo>
                  <a:cubicBezTo>
                    <a:pt x="62" y="102"/>
                    <a:pt x="62" y="106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5"/>
                    <a:pt x="63" y="119"/>
                    <a:pt x="64" y="123"/>
                  </a:cubicBezTo>
                  <a:cubicBezTo>
                    <a:pt x="64" y="124"/>
                    <a:pt x="64" y="124"/>
                    <a:pt x="64" y="125"/>
                  </a:cubicBezTo>
                  <a:cubicBezTo>
                    <a:pt x="63" y="125"/>
                    <a:pt x="62" y="125"/>
                    <a:pt x="61" y="125"/>
                  </a:cubicBezTo>
                  <a:cubicBezTo>
                    <a:pt x="60" y="125"/>
                    <a:pt x="60" y="125"/>
                    <a:pt x="59" y="125"/>
                  </a:cubicBezTo>
                  <a:close/>
                  <a:moveTo>
                    <a:pt x="36" y="82"/>
                  </a:moveTo>
                  <a:cubicBezTo>
                    <a:pt x="37" y="79"/>
                    <a:pt x="37" y="76"/>
                    <a:pt x="37" y="73"/>
                  </a:cubicBezTo>
                  <a:cubicBezTo>
                    <a:pt x="37" y="73"/>
                    <a:pt x="37" y="73"/>
                    <a:pt x="38" y="73"/>
                  </a:cubicBezTo>
                  <a:cubicBezTo>
                    <a:pt x="38" y="70"/>
                    <a:pt x="39" y="67"/>
                    <a:pt x="39" y="64"/>
                  </a:cubicBezTo>
                  <a:cubicBezTo>
                    <a:pt x="40" y="63"/>
                    <a:pt x="40" y="62"/>
                    <a:pt x="40" y="61"/>
                  </a:cubicBezTo>
                  <a:cubicBezTo>
                    <a:pt x="40" y="60"/>
                    <a:pt x="41" y="59"/>
                    <a:pt x="41" y="57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5" y="58"/>
                    <a:pt x="49" y="59"/>
                    <a:pt x="52" y="60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6" y="60"/>
                    <a:pt x="59" y="61"/>
                    <a:pt x="63" y="61"/>
                  </a:cubicBezTo>
                  <a:cubicBezTo>
                    <a:pt x="63" y="61"/>
                    <a:pt x="64" y="61"/>
                    <a:pt x="64" y="61"/>
                  </a:cubicBezTo>
                  <a:cubicBezTo>
                    <a:pt x="64" y="62"/>
                    <a:pt x="64" y="62"/>
                    <a:pt x="64" y="62"/>
                  </a:cubicBezTo>
                  <a:cubicBezTo>
                    <a:pt x="63" y="66"/>
                    <a:pt x="63" y="71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cubicBezTo>
                    <a:pt x="62" y="79"/>
                    <a:pt x="62" y="83"/>
                    <a:pt x="62" y="87"/>
                  </a:cubicBezTo>
                  <a:cubicBezTo>
                    <a:pt x="62" y="88"/>
                    <a:pt x="62" y="88"/>
                    <a:pt x="62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6"/>
                    <a:pt x="36" y="85"/>
                  </a:cubicBezTo>
                  <a:cubicBezTo>
                    <a:pt x="36" y="84"/>
                    <a:pt x="36" y="83"/>
                    <a:pt x="36" y="82"/>
                  </a:cubicBezTo>
                  <a:close/>
                  <a:moveTo>
                    <a:pt x="135" y="60"/>
                  </a:moveTo>
                  <a:cubicBezTo>
                    <a:pt x="135" y="59"/>
                    <a:pt x="135" y="59"/>
                    <a:pt x="135" y="59"/>
                  </a:cubicBezTo>
                  <a:cubicBezTo>
                    <a:pt x="138" y="59"/>
                    <a:pt x="142" y="58"/>
                    <a:pt x="145" y="58"/>
                  </a:cubicBezTo>
                  <a:cubicBezTo>
                    <a:pt x="145" y="58"/>
                    <a:pt x="146" y="57"/>
                    <a:pt x="146" y="57"/>
                  </a:cubicBezTo>
                  <a:cubicBezTo>
                    <a:pt x="146" y="59"/>
                    <a:pt x="147" y="60"/>
                    <a:pt x="147" y="61"/>
                  </a:cubicBezTo>
                  <a:cubicBezTo>
                    <a:pt x="147" y="62"/>
                    <a:pt x="148" y="63"/>
                    <a:pt x="148" y="64"/>
                  </a:cubicBezTo>
                  <a:cubicBezTo>
                    <a:pt x="149" y="67"/>
                    <a:pt x="149" y="70"/>
                    <a:pt x="150" y="73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50" y="76"/>
                    <a:pt x="150" y="79"/>
                    <a:pt x="151" y="82"/>
                  </a:cubicBezTo>
                  <a:cubicBezTo>
                    <a:pt x="151" y="83"/>
                    <a:pt x="151" y="84"/>
                    <a:pt x="151" y="85"/>
                  </a:cubicBezTo>
                  <a:cubicBezTo>
                    <a:pt x="151" y="86"/>
                    <a:pt x="151" y="88"/>
                    <a:pt x="151" y="89"/>
                  </a:cubicBezTo>
                  <a:cubicBezTo>
                    <a:pt x="125" y="89"/>
                    <a:pt x="125" y="89"/>
                    <a:pt x="125" y="89"/>
                  </a:cubicBezTo>
                  <a:cubicBezTo>
                    <a:pt x="125" y="88"/>
                    <a:pt x="125" y="88"/>
                    <a:pt x="125" y="87"/>
                  </a:cubicBezTo>
                  <a:cubicBezTo>
                    <a:pt x="125" y="83"/>
                    <a:pt x="125" y="79"/>
                    <a:pt x="124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71"/>
                    <a:pt x="124" y="67"/>
                    <a:pt x="123" y="63"/>
                  </a:cubicBezTo>
                  <a:cubicBezTo>
                    <a:pt x="123" y="62"/>
                    <a:pt x="123" y="62"/>
                    <a:pt x="123" y="61"/>
                  </a:cubicBezTo>
                  <a:cubicBezTo>
                    <a:pt x="124" y="61"/>
                    <a:pt x="124" y="61"/>
                    <a:pt x="125" y="61"/>
                  </a:cubicBezTo>
                  <a:cubicBezTo>
                    <a:pt x="128" y="60"/>
                    <a:pt x="132" y="60"/>
                    <a:pt x="135" y="60"/>
                  </a:cubicBezTo>
                  <a:close/>
                  <a:moveTo>
                    <a:pt x="77" y="176"/>
                  </a:moveTo>
                  <a:cubicBezTo>
                    <a:pt x="76" y="176"/>
                    <a:pt x="76" y="176"/>
                    <a:pt x="75" y="176"/>
                  </a:cubicBezTo>
                  <a:cubicBezTo>
                    <a:pt x="75" y="176"/>
                    <a:pt x="75" y="176"/>
                    <a:pt x="75" y="176"/>
                  </a:cubicBezTo>
                  <a:cubicBezTo>
                    <a:pt x="72" y="174"/>
                    <a:pt x="68" y="172"/>
                    <a:pt x="65" y="169"/>
                  </a:cubicBezTo>
                  <a:cubicBezTo>
                    <a:pt x="65" y="169"/>
                    <a:pt x="64" y="168"/>
                    <a:pt x="64" y="168"/>
                  </a:cubicBezTo>
                  <a:cubicBezTo>
                    <a:pt x="63" y="167"/>
                    <a:pt x="62" y="166"/>
                    <a:pt x="61" y="165"/>
                  </a:cubicBezTo>
                  <a:cubicBezTo>
                    <a:pt x="60" y="164"/>
                    <a:pt x="60" y="163"/>
                    <a:pt x="59" y="163"/>
                  </a:cubicBezTo>
                  <a:cubicBezTo>
                    <a:pt x="58" y="162"/>
                    <a:pt x="57" y="161"/>
                    <a:pt x="56" y="160"/>
                  </a:cubicBezTo>
                  <a:cubicBezTo>
                    <a:pt x="56" y="159"/>
                    <a:pt x="55" y="158"/>
                    <a:pt x="55" y="157"/>
                  </a:cubicBezTo>
                  <a:cubicBezTo>
                    <a:pt x="54" y="156"/>
                    <a:pt x="53" y="155"/>
                    <a:pt x="52" y="154"/>
                  </a:cubicBezTo>
                  <a:cubicBezTo>
                    <a:pt x="52" y="153"/>
                    <a:pt x="51" y="152"/>
                    <a:pt x="51" y="151"/>
                  </a:cubicBezTo>
                  <a:cubicBezTo>
                    <a:pt x="50" y="150"/>
                    <a:pt x="49" y="149"/>
                    <a:pt x="49" y="148"/>
                  </a:cubicBezTo>
                  <a:cubicBezTo>
                    <a:pt x="48" y="147"/>
                    <a:pt x="48" y="146"/>
                    <a:pt x="47" y="145"/>
                  </a:cubicBezTo>
                  <a:cubicBezTo>
                    <a:pt x="47" y="144"/>
                    <a:pt x="46" y="142"/>
                    <a:pt x="45" y="141"/>
                  </a:cubicBezTo>
                  <a:cubicBezTo>
                    <a:pt x="45" y="140"/>
                    <a:pt x="45" y="139"/>
                    <a:pt x="44" y="138"/>
                  </a:cubicBezTo>
                  <a:cubicBezTo>
                    <a:pt x="44" y="137"/>
                    <a:pt x="44" y="137"/>
                    <a:pt x="43" y="136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7" y="135"/>
                    <a:pt x="50" y="135"/>
                    <a:pt x="53" y="134"/>
                  </a:cubicBezTo>
                  <a:cubicBezTo>
                    <a:pt x="54" y="134"/>
                    <a:pt x="54" y="134"/>
                    <a:pt x="55" y="134"/>
                  </a:cubicBezTo>
                  <a:cubicBezTo>
                    <a:pt x="58" y="134"/>
                    <a:pt x="60" y="133"/>
                    <a:pt x="63" y="133"/>
                  </a:cubicBezTo>
                  <a:cubicBezTo>
                    <a:pt x="64" y="133"/>
                    <a:pt x="64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5"/>
                    <a:pt x="66" y="137"/>
                    <a:pt x="66" y="139"/>
                  </a:cubicBezTo>
                  <a:cubicBezTo>
                    <a:pt x="66" y="140"/>
                    <a:pt x="66" y="140"/>
                    <a:pt x="66" y="140"/>
                  </a:cubicBezTo>
                  <a:cubicBezTo>
                    <a:pt x="66" y="142"/>
                    <a:pt x="67" y="144"/>
                    <a:pt x="67" y="145"/>
                  </a:cubicBezTo>
                  <a:cubicBezTo>
                    <a:pt x="67" y="146"/>
                    <a:pt x="67" y="146"/>
                    <a:pt x="67" y="147"/>
                  </a:cubicBezTo>
                  <a:cubicBezTo>
                    <a:pt x="68" y="149"/>
                    <a:pt x="68" y="150"/>
                    <a:pt x="68" y="152"/>
                  </a:cubicBezTo>
                  <a:cubicBezTo>
                    <a:pt x="69" y="152"/>
                    <a:pt x="69" y="152"/>
                    <a:pt x="69" y="153"/>
                  </a:cubicBezTo>
                  <a:cubicBezTo>
                    <a:pt x="69" y="154"/>
                    <a:pt x="70" y="156"/>
                    <a:pt x="70" y="158"/>
                  </a:cubicBezTo>
                  <a:cubicBezTo>
                    <a:pt x="70" y="158"/>
                    <a:pt x="70" y="158"/>
                    <a:pt x="70" y="159"/>
                  </a:cubicBezTo>
                  <a:cubicBezTo>
                    <a:pt x="71" y="160"/>
                    <a:pt x="71" y="161"/>
                    <a:pt x="72" y="163"/>
                  </a:cubicBezTo>
                  <a:cubicBezTo>
                    <a:pt x="72" y="163"/>
                    <a:pt x="72" y="164"/>
                    <a:pt x="72" y="164"/>
                  </a:cubicBezTo>
                  <a:cubicBezTo>
                    <a:pt x="73" y="165"/>
                    <a:pt x="73" y="167"/>
                    <a:pt x="74" y="168"/>
                  </a:cubicBezTo>
                  <a:cubicBezTo>
                    <a:pt x="74" y="168"/>
                    <a:pt x="74" y="168"/>
                    <a:pt x="74" y="168"/>
                  </a:cubicBezTo>
                  <a:cubicBezTo>
                    <a:pt x="74" y="170"/>
                    <a:pt x="75" y="171"/>
                    <a:pt x="76" y="172"/>
                  </a:cubicBezTo>
                  <a:cubicBezTo>
                    <a:pt x="76" y="173"/>
                    <a:pt x="76" y="173"/>
                    <a:pt x="76" y="173"/>
                  </a:cubicBezTo>
                  <a:cubicBezTo>
                    <a:pt x="77" y="174"/>
                    <a:pt x="77" y="175"/>
                    <a:pt x="78" y="176"/>
                  </a:cubicBezTo>
                  <a:cubicBezTo>
                    <a:pt x="78" y="176"/>
                    <a:pt x="78" y="176"/>
                    <a:pt x="78" y="177"/>
                  </a:cubicBezTo>
                  <a:cubicBezTo>
                    <a:pt x="77" y="176"/>
                    <a:pt x="77" y="176"/>
                    <a:pt x="77" y="176"/>
                  </a:cubicBezTo>
                  <a:close/>
                  <a:moveTo>
                    <a:pt x="89" y="178"/>
                  </a:moveTo>
                  <a:cubicBezTo>
                    <a:pt x="89" y="178"/>
                    <a:pt x="89" y="178"/>
                    <a:pt x="89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6"/>
                    <a:pt x="87" y="176"/>
                  </a:cubicBezTo>
                  <a:cubicBezTo>
                    <a:pt x="87" y="176"/>
                    <a:pt x="87" y="176"/>
                    <a:pt x="87" y="175"/>
                  </a:cubicBezTo>
                  <a:cubicBezTo>
                    <a:pt x="86" y="175"/>
                    <a:pt x="86" y="175"/>
                    <a:pt x="86" y="174"/>
                  </a:cubicBezTo>
                  <a:cubicBezTo>
                    <a:pt x="86" y="174"/>
                    <a:pt x="86" y="174"/>
                    <a:pt x="85" y="174"/>
                  </a:cubicBezTo>
                  <a:cubicBezTo>
                    <a:pt x="85" y="173"/>
                    <a:pt x="85" y="173"/>
                    <a:pt x="85" y="172"/>
                  </a:cubicBezTo>
                  <a:cubicBezTo>
                    <a:pt x="84" y="172"/>
                    <a:pt x="84" y="172"/>
                    <a:pt x="84" y="171"/>
                  </a:cubicBezTo>
                  <a:cubicBezTo>
                    <a:pt x="84" y="171"/>
                    <a:pt x="84" y="171"/>
                    <a:pt x="83" y="170"/>
                  </a:cubicBezTo>
                  <a:cubicBezTo>
                    <a:pt x="83" y="170"/>
                    <a:pt x="83" y="169"/>
                    <a:pt x="83" y="169"/>
                  </a:cubicBezTo>
                  <a:cubicBezTo>
                    <a:pt x="83" y="169"/>
                    <a:pt x="82" y="168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1" y="166"/>
                    <a:pt x="81" y="165"/>
                    <a:pt x="81" y="164"/>
                  </a:cubicBezTo>
                  <a:cubicBezTo>
                    <a:pt x="80" y="164"/>
                    <a:pt x="80" y="163"/>
                    <a:pt x="80" y="163"/>
                  </a:cubicBezTo>
                  <a:cubicBezTo>
                    <a:pt x="80" y="162"/>
                    <a:pt x="80" y="162"/>
                    <a:pt x="79" y="161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59"/>
                    <a:pt x="79" y="158"/>
                    <a:pt x="78" y="158"/>
                  </a:cubicBezTo>
                  <a:cubicBezTo>
                    <a:pt x="78" y="157"/>
                    <a:pt x="78" y="157"/>
                    <a:pt x="78" y="156"/>
                  </a:cubicBezTo>
                  <a:cubicBezTo>
                    <a:pt x="78" y="155"/>
                    <a:pt x="78" y="155"/>
                    <a:pt x="77" y="154"/>
                  </a:cubicBezTo>
                  <a:cubicBezTo>
                    <a:pt x="77" y="154"/>
                    <a:pt x="77" y="153"/>
                    <a:pt x="77" y="153"/>
                  </a:cubicBezTo>
                  <a:cubicBezTo>
                    <a:pt x="77" y="152"/>
                    <a:pt x="77" y="151"/>
                    <a:pt x="76" y="150"/>
                  </a:cubicBezTo>
                  <a:cubicBezTo>
                    <a:pt x="76" y="150"/>
                    <a:pt x="76" y="149"/>
                    <a:pt x="76" y="149"/>
                  </a:cubicBezTo>
                  <a:cubicBezTo>
                    <a:pt x="76" y="148"/>
                    <a:pt x="76" y="147"/>
                    <a:pt x="75" y="146"/>
                  </a:cubicBezTo>
                  <a:cubicBezTo>
                    <a:pt x="75" y="146"/>
                    <a:pt x="75" y="145"/>
                    <a:pt x="75" y="145"/>
                  </a:cubicBezTo>
                  <a:cubicBezTo>
                    <a:pt x="75" y="144"/>
                    <a:pt x="75" y="143"/>
                    <a:pt x="75" y="142"/>
                  </a:cubicBezTo>
                  <a:cubicBezTo>
                    <a:pt x="74" y="142"/>
                    <a:pt x="74" y="141"/>
                    <a:pt x="74" y="141"/>
                  </a:cubicBezTo>
                  <a:cubicBezTo>
                    <a:pt x="74" y="140"/>
                    <a:pt x="74" y="139"/>
                    <a:pt x="74" y="138"/>
                  </a:cubicBezTo>
                  <a:cubicBezTo>
                    <a:pt x="74" y="138"/>
                    <a:pt x="74" y="137"/>
                    <a:pt x="74" y="137"/>
                  </a:cubicBezTo>
                  <a:cubicBezTo>
                    <a:pt x="73" y="136"/>
                    <a:pt x="73" y="135"/>
                    <a:pt x="73" y="134"/>
                  </a:cubicBezTo>
                  <a:cubicBezTo>
                    <a:pt x="73" y="133"/>
                    <a:pt x="73" y="133"/>
                    <a:pt x="73" y="132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74" y="132"/>
                    <a:pt x="75" y="132"/>
                    <a:pt x="76" y="132"/>
                  </a:cubicBezTo>
                  <a:cubicBezTo>
                    <a:pt x="78" y="132"/>
                    <a:pt x="79" y="132"/>
                    <a:pt x="80" y="131"/>
                  </a:cubicBezTo>
                  <a:cubicBezTo>
                    <a:pt x="82" y="131"/>
                    <a:pt x="85" y="131"/>
                    <a:pt x="87" y="131"/>
                  </a:cubicBezTo>
                  <a:cubicBezTo>
                    <a:pt x="88" y="131"/>
                    <a:pt x="89" y="131"/>
                    <a:pt x="90" y="131"/>
                  </a:cubicBezTo>
                  <a:cubicBezTo>
                    <a:pt x="93" y="131"/>
                    <a:pt x="95" y="131"/>
                    <a:pt x="97" y="131"/>
                  </a:cubicBezTo>
                  <a:cubicBezTo>
                    <a:pt x="98" y="131"/>
                    <a:pt x="99" y="131"/>
                    <a:pt x="100" y="131"/>
                  </a:cubicBezTo>
                  <a:cubicBezTo>
                    <a:pt x="104" y="131"/>
                    <a:pt x="107" y="131"/>
                    <a:pt x="111" y="132"/>
                  </a:cubicBezTo>
                  <a:cubicBezTo>
                    <a:pt x="112" y="132"/>
                    <a:pt x="113" y="132"/>
                    <a:pt x="114" y="132"/>
                  </a:cubicBezTo>
                  <a:cubicBezTo>
                    <a:pt x="114" y="132"/>
                    <a:pt x="114" y="132"/>
                    <a:pt x="114" y="132"/>
                  </a:cubicBezTo>
                  <a:cubicBezTo>
                    <a:pt x="114" y="133"/>
                    <a:pt x="114" y="133"/>
                    <a:pt x="114" y="133"/>
                  </a:cubicBezTo>
                  <a:cubicBezTo>
                    <a:pt x="114" y="135"/>
                    <a:pt x="114" y="136"/>
                    <a:pt x="114" y="137"/>
                  </a:cubicBezTo>
                  <a:cubicBezTo>
                    <a:pt x="114" y="137"/>
                    <a:pt x="113" y="138"/>
                    <a:pt x="113" y="138"/>
                  </a:cubicBezTo>
                  <a:cubicBezTo>
                    <a:pt x="113" y="139"/>
                    <a:pt x="113" y="140"/>
                    <a:pt x="113" y="141"/>
                  </a:cubicBezTo>
                  <a:cubicBezTo>
                    <a:pt x="113" y="141"/>
                    <a:pt x="113" y="142"/>
                    <a:pt x="113" y="142"/>
                  </a:cubicBezTo>
                  <a:cubicBezTo>
                    <a:pt x="112" y="143"/>
                    <a:pt x="112" y="144"/>
                    <a:pt x="112" y="145"/>
                  </a:cubicBezTo>
                  <a:cubicBezTo>
                    <a:pt x="112" y="145"/>
                    <a:pt x="112" y="146"/>
                    <a:pt x="112" y="146"/>
                  </a:cubicBezTo>
                  <a:cubicBezTo>
                    <a:pt x="112" y="147"/>
                    <a:pt x="111" y="148"/>
                    <a:pt x="111" y="149"/>
                  </a:cubicBezTo>
                  <a:cubicBezTo>
                    <a:pt x="111" y="149"/>
                    <a:pt x="111" y="150"/>
                    <a:pt x="111" y="150"/>
                  </a:cubicBezTo>
                  <a:cubicBezTo>
                    <a:pt x="111" y="151"/>
                    <a:pt x="110" y="152"/>
                    <a:pt x="110" y="153"/>
                  </a:cubicBezTo>
                  <a:cubicBezTo>
                    <a:pt x="110" y="153"/>
                    <a:pt x="110" y="153"/>
                    <a:pt x="110" y="154"/>
                  </a:cubicBezTo>
                  <a:cubicBezTo>
                    <a:pt x="110" y="155"/>
                    <a:pt x="109" y="156"/>
                    <a:pt x="109" y="156"/>
                  </a:cubicBezTo>
                  <a:cubicBezTo>
                    <a:pt x="109" y="157"/>
                    <a:pt x="109" y="157"/>
                    <a:pt x="109" y="157"/>
                  </a:cubicBezTo>
                  <a:cubicBezTo>
                    <a:pt x="109" y="158"/>
                    <a:pt x="108" y="159"/>
                    <a:pt x="108" y="160"/>
                  </a:cubicBezTo>
                  <a:cubicBezTo>
                    <a:pt x="108" y="160"/>
                    <a:pt x="108" y="160"/>
                    <a:pt x="108" y="161"/>
                  </a:cubicBezTo>
                  <a:cubicBezTo>
                    <a:pt x="107" y="162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6"/>
                    <a:pt x="105" y="168"/>
                    <a:pt x="104" y="169"/>
                  </a:cubicBezTo>
                  <a:cubicBezTo>
                    <a:pt x="104" y="169"/>
                    <a:pt x="104" y="169"/>
                    <a:pt x="104" y="169"/>
                  </a:cubicBezTo>
                  <a:cubicBezTo>
                    <a:pt x="104" y="170"/>
                    <a:pt x="103" y="171"/>
                    <a:pt x="103" y="172"/>
                  </a:cubicBezTo>
                  <a:cubicBezTo>
                    <a:pt x="103" y="172"/>
                    <a:pt x="103" y="172"/>
                    <a:pt x="103" y="172"/>
                  </a:cubicBezTo>
                  <a:cubicBezTo>
                    <a:pt x="102" y="173"/>
                    <a:pt x="102" y="173"/>
                    <a:pt x="102" y="174"/>
                  </a:cubicBezTo>
                  <a:cubicBezTo>
                    <a:pt x="102" y="174"/>
                    <a:pt x="101" y="174"/>
                    <a:pt x="101" y="174"/>
                  </a:cubicBezTo>
                  <a:cubicBezTo>
                    <a:pt x="101" y="175"/>
                    <a:pt x="101" y="175"/>
                    <a:pt x="100" y="175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100" y="176"/>
                    <a:pt x="99" y="177"/>
                    <a:pt x="99" y="177"/>
                  </a:cubicBezTo>
                  <a:cubicBezTo>
                    <a:pt x="99" y="177"/>
                    <a:pt x="99" y="177"/>
                    <a:pt x="99" y="178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5" y="178"/>
                    <a:pt x="92" y="178"/>
                    <a:pt x="89" y="178"/>
                  </a:cubicBezTo>
                  <a:close/>
                  <a:moveTo>
                    <a:pt x="110" y="176"/>
                  </a:moveTo>
                  <a:cubicBezTo>
                    <a:pt x="110" y="175"/>
                    <a:pt x="111" y="174"/>
                    <a:pt x="111" y="173"/>
                  </a:cubicBezTo>
                  <a:cubicBezTo>
                    <a:pt x="111" y="173"/>
                    <a:pt x="111" y="172"/>
                    <a:pt x="112" y="172"/>
                  </a:cubicBezTo>
                  <a:cubicBezTo>
                    <a:pt x="112" y="171"/>
                    <a:pt x="113" y="170"/>
                    <a:pt x="113" y="168"/>
                  </a:cubicBezTo>
                  <a:cubicBezTo>
                    <a:pt x="113" y="168"/>
                    <a:pt x="113" y="168"/>
                    <a:pt x="113" y="168"/>
                  </a:cubicBezTo>
                  <a:cubicBezTo>
                    <a:pt x="114" y="167"/>
                    <a:pt x="115" y="165"/>
                    <a:pt x="115" y="164"/>
                  </a:cubicBezTo>
                  <a:cubicBezTo>
                    <a:pt x="115" y="163"/>
                    <a:pt x="115" y="163"/>
                    <a:pt x="116" y="163"/>
                  </a:cubicBezTo>
                  <a:cubicBezTo>
                    <a:pt x="116" y="161"/>
                    <a:pt x="116" y="160"/>
                    <a:pt x="117" y="159"/>
                  </a:cubicBezTo>
                  <a:cubicBezTo>
                    <a:pt x="117" y="158"/>
                    <a:pt x="117" y="158"/>
                    <a:pt x="117" y="158"/>
                  </a:cubicBezTo>
                  <a:cubicBezTo>
                    <a:pt x="118" y="156"/>
                    <a:pt x="118" y="154"/>
                    <a:pt x="119" y="153"/>
                  </a:cubicBezTo>
                  <a:cubicBezTo>
                    <a:pt x="119" y="152"/>
                    <a:pt x="119" y="152"/>
                    <a:pt x="119" y="152"/>
                  </a:cubicBezTo>
                  <a:cubicBezTo>
                    <a:pt x="119" y="150"/>
                    <a:pt x="119" y="149"/>
                    <a:pt x="120" y="147"/>
                  </a:cubicBezTo>
                  <a:cubicBezTo>
                    <a:pt x="120" y="146"/>
                    <a:pt x="120" y="146"/>
                    <a:pt x="120" y="145"/>
                  </a:cubicBezTo>
                  <a:cubicBezTo>
                    <a:pt x="120" y="144"/>
                    <a:pt x="121" y="142"/>
                    <a:pt x="121" y="140"/>
                  </a:cubicBezTo>
                  <a:cubicBezTo>
                    <a:pt x="121" y="140"/>
                    <a:pt x="121" y="140"/>
                    <a:pt x="121" y="139"/>
                  </a:cubicBezTo>
                  <a:cubicBezTo>
                    <a:pt x="122" y="137"/>
                    <a:pt x="122" y="135"/>
                    <a:pt x="122" y="133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3" y="133"/>
                    <a:pt x="123" y="133"/>
                    <a:pt x="124" y="133"/>
                  </a:cubicBezTo>
                  <a:cubicBezTo>
                    <a:pt x="127" y="133"/>
                    <a:pt x="130" y="134"/>
                    <a:pt x="132" y="134"/>
                  </a:cubicBezTo>
                  <a:cubicBezTo>
                    <a:pt x="133" y="134"/>
                    <a:pt x="133" y="134"/>
                    <a:pt x="134" y="134"/>
                  </a:cubicBezTo>
                  <a:cubicBezTo>
                    <a:pt x="137" y="135"/>
                    <a:pt x="140" y="135"/>
                    <a:pt x="143" y="136"/>
                  </a:cubicBezTo>
                  <a:cubicBezTo>
                    <a:pt x="143" y="136"/>
                    <a:pt x="143" y="136"/>
                    <a:pt x="144" y="136"/>
                  </a:cubicBezTo>
                  <a:cubicBezTo>
                    <a:pt x="143" y="137"/>
                    <a:pt x="143" y="137"/>
                    <a:pt x="143" y="138"/>
                  </a:cubicBezTo>
                  <a:cubicBezTo>
                    <a:pt x="143" y="139"/>
                    <a:pt x="142" y="140"/>
                    <a:pt x="142" y="141"/>
                  </a:cubicBezTo>
                  <a:cubicBezTo>
                    <a:pt x="141" y="142"/>
                    <a:pt x="141" y="144"/>
                    <a:pt x="140" y="145"/>
                  </a:cubicBezTo>
                  <a:cubicBezTo>
                    <a:pt x="139" y="146"/>
                    <a:pt x="139" y="147"/>
                    <a:pt x="139" y="148"/>
                  </a:cubicBezTo>
                  <a:cubicBezTo>
                    <a:pt x="138" y="149"/>
                    <a:pt x="137" y="150"/>
                    <a:pt x="136" y="151"/>
                  </a:cubicBezTo>
                  <a:cubicBezTo>
                    <a:pt x="136" y="152"/>
                    <a:pt x="135" y="153"/>
                    <a:pt x="135" y="154"/>
                  </a:cubicBezTo>
                  <a:cubicBezTo>
                    <a:pt x="134" y="155"/>
                    <a:pt x="133" y="156"/>
                    <a:pt x="132" y="157"/>
                  </a:cubicBezTo>
                  <a:cubicBezTo>
                    <a:pt x="132" y="158"/>
                    <a:pt x="131" y="159"/>
                    <a:pt x="131" y="160"/>
                  </a:cubicBezTo>
                  <a:cubicBezTo>
                    <a:pt x="130" y="161"/>
                    <a:pt x="129" y="162"/>
                    <a:pt x="128" y="163"/>
                  </a:cubicBezTo>
                  <a:cubicBezTo>
                    <a:pt x="128" y="163"/>
                    <a:pt x="127" y="164"/>
                    <a:pt x="126" y="165"/>
                  </a:cubicBezTo>
                  <a:cubicBezTo>
                    <a:pt x="125" y="166"/>
                    <a:pt x="124" y="167"/>
                    <a:pt x="123" y="168"/>
                  </a:cubicBezTo>
                  <a:cubicBezTo>
                    <a:pt x="123" y="168"/>
                    <a:pt x="122" y="169"/>
                    <a:pt x="122" y="169"/>
                  </a:cubicBezTo>
                  <a:cubicBezTo>
                    <a:pt x="120" y="171"/>
                    <a:pt x="119" y="172"/>
                    <a:pt x="117" y="173"/>
                  </a:cubicBezTo>
                  <a:cubicBezTo>
                    <a:pt x="117" y="173"/>
                    <a:pt x="117" y="173"/>
                    <a:pt x="117" y="173"/>
                  </a:cubicBezTo>
                  <a:cubicBezTo>
                    <a:pt x="115" y="174"/>
                    <a:pt x="114" y="175"/>
                    <a:pt x="112" y="176"/>
                  </a:cubicBezTo>
                  <a:cubicBezTo>
                    <a:pt x="111" y="176"/>
                    <a:pt x="110" y="176"/>
                    <a:pt x="109" y="176"/>
                  </a:cubicBezTo>
                  <a:cubicBezTo>
                    <a:pt x="109" y="176"/>
                    <a:pt x="110" y="176"/>
                    <a:pt x="110" y="176"/>
                  </a:cubicBezTo>
                  <a:close/>
                  <a:moveTo>
                    <a:pt x="135" y="167"/>
                  </a:moveTo>
                  <a:cubicBezTo>
                    <a:pt x="136" y="167"/>
                    <a:pt x="136" y="166"/>
                    <a:pt x="136" y="166"/>
                  </a:cubicBezTo>
                  <a:cubicBezTo>
                    <a:pt x="137" y="165"/>
                    <a:pt x="138" y="164"/>
                    <a:pt x="139" y="162"/>
                  </a:cubicBezTo>
                  <a:cubicBezTo>
                    <a:pt x="139" y="161"/>
                    <a:pt x="140" y="160"/>
                    <a:pt x="141" y="159"/>
                  </a:cubicBezTo>
                  <a:cubicBezTo>
                    <a:pt x="142" y="158"/>
                    <a:pt x="142" y="157"/>
                    <a:pt x="143" y="156"/>
                  </a:cubicBezTo>
                  <a:cubicBezTo>
                    <a:pt x="144" y="154"/>
                    <a:pt x="145" y="153"/>
                    <a:pt x="145" y="152"/>
                  </a:cubicBezTo>
                  <a:cubicBezTo>
                    <a:pt x="146" y="151"/>
                    <a:pt x="147" y="150"/>
                    <a:pt x="147" y="148"/>
                  </a:cubicBezTo>
                  <a:cubicBezTo>
                    <a:pt x="148" y="147"/>
                    <a:pt x="148" y="146"/>
                    <a:pt x="149" y="144"/>
                  </a:cubicBezTo>
                  <a:cubicBezTo>
                    <a:pt x="150" y="143"/>
                    <a:pt x="150" y="142"/>
                    <a:pt x="151" y="140"/>
                  </a:cubicBezTo>
                  <a:cubicBezTo>
                    <a:pt x="151" y="139"/>
                    <a:pt x="151" y="139"/>
                    <a:pt x="152" y="138"/>
                  </a:cubicBezTo>
                  <a:cubicBezTo>
                    <a:pt x="152" y="138"/>
                    <a:pt x="152" y="138"/>
                    <a:pt x="152" y="138"/>
                  </a:cubicBezTo>
                  <a:cubicBezTo>
                    <a:pt x="154" y="139"/>
                    <a:pt x="156" y="139"/>
                    <a:pt x="158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60" y="140"/>
                    <a:pt x="161" y="141"/>
                    <a:pt x="163" y="142"/>
                  </a:cubicBezTo>
                  <a:cubicBezTo>
                    <a:pt x="163" y="142"/>
                    <a:pt x="163" y="142"/>
                    <a:pt x="163" y="142"/>
                  </a:cubicBezTo>
                  <a:cubicBezTo>
                    <a:pt x="156" y="152"/>
                    <a:pt x="146" y="161"/>
                    <a:pt x="135" y="167"/>
                  </a:cubicBezTo>
                  <a:close/>
                  <a:moveTo>
                    <a:pt x="168" y="135"/>
                  </a:moveTo>
                  <a:cubicBezTo>
                    <a:pt x="167" y="135"/>
                    <a:pt x="167" y="135"/>
                    <a:pt x="167" y="135"/>
                  </a:cubicBezTo>
                  <a:cubicBezTo>
                    <a:pt x="165" y="134"/>
                    <a:pt x="164" y="133"/>
                    <a:pt x="162" y="133"/>
                  </a:cubicBezTo>
                  <a:cubicBezTo>
                    <a:pt x="162" y="133"/>
                    <a:pt x="161" y="133"/>
                    <a:pt x="161" y="132"/>
                  </a:cubicBezTo>
                  <a:cubicBezTo>
                    <a:pt x="159" y="132"/>
                    <a:pt x="157" y="131"/>
                    <a:pt x="155" y="130"/>
                  </a:cubicBezTo>
                  <a:cubicBezTo>
                    <a:pt x="154" y="130"/>
                    <a:pt x="154" y="130"/>
                    <a:pt x="154" y="130"/>
                  </a:cubicBezTo>
                  <a:cubicBezTo>
                    <a:pt x="155" y="129"/>
                    <a:pt x="155" y="128"/>
                    <a:pt x="155" y="127"/>
                  </a:cubicBezTo>
                  <a:cubicBezTo>
                    <a:pt x="155" y="126"/>
                    <a:pt x="156" y="125"/>
                    <a:pt x="156" y="124"/>
                  </a:cubicBezTo>
                  <a:cubicBezTo>
                    <a:pt x="156" y="121"/>
                    <a:pt x="157" y="118"/>
                    <a:pt x="157" y="116"/>
                  </a:cubicBezTo>
                  <a:cubicBezTo>
                    <a:pt x="158" y="115"/>
                    <a:pt x="158" y="115"/>
                    <a:pt x="158" y="114"/>
                  </a:cubicBezTo>
                  <a:cubicBezTo>
                    <a:pt x="158" y="111"/>
                    <a:pt x="159" y="108"/>
                    <a:pt x="159" y="105"/>
                  </a:cubicBezTo>
                  <a:cubicBezTo>
                    <a:pt x="159" y="104"/>
                    <a:pt x="159" y="103"/>
                    <a:pt x="159" y="102"/>
                  </a:cubicBezTo>
                  <a:cubicBezTo>
                    <a:pt x="159" y="100"/>
                    <a:pt x="159" y="99"/>
                    <a:pt x="15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110"/>
                    <a:pt x="174" y="123"/>
                    <a:pt x="168" y="135"/>
                  </a:cubicBezTo>
                  <a:close/>
                  <a:moveTo>
                    <a:pt x="159" y="89"/>
                  </a:moveTo>
                  <a:cubicBezTo>
                    <a:pt x="159" y="87"/>
                    <a:pt x="159" y="86"/>
                    <a:pt x="159" y="84"/>
                  </a:cubicBezTo>
                  <a:cubicBezTo>
                    <a:pt x="159" y="83"/>
                    <a:pt x="159" y="82"/>
                    <a:pt x="159" y="81"/>
                  </a:cubicBezTo>
                  <a:cubicBezTo>
                    <a:pt x="158" y="78"/>
                    <a:pt x="158" y="75"/>
                    <a:pt x="158" y="72"/>
                  </a:cubicBezTo>
                  <a:cubicBezTo>
                    <a:pt x="158" y="71"/>
                    <a:pt x="157" y="71"/>
                    <a:pt x="157" y="71"/>
                  </a:cubicBezTo>
                  <a:cubicBezTo>
                    <a:pt x="157" y="68"/>
                    <a:pt x="156" y="65"/>
                    <a:pt x="156" y="62"/>
                  </a:cubicBezTo>
                  <a:cubicBezTo>
                    <a:pt x="155" y="61"/>
                    <a:pt x="155" y="60"/>
                    <a:pt x="155" y="59"/>
                  </a:cubicBezTo>
                  <a:cubicBezTo>
                    <a:pt x="155" y="58"/>
                    <a:pt x="154" y="57"/>
                    <a:pt x="154" y="55"/>
                  </a:cubicBezTo>
                  <a:cubicBezTo>
                    <a:pt x="154" y="55"/>
                    <a:pt x="154" y="55"/>
                    <a:pt x="155" y="55"/>
                  </a:cubicBezTo>
                  <a:cubicBezTo>
                    <a:pt x="157" y="55"/>
                    <a:pt x="159" y="54"/>
                    <a:pt x="161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3" y="53"/>
                    <a:pt x="165" y="52"/>
                    <a:pt x="167" y="51"/>
                  </a:cubicBezTo>
                  <a:cubicBezTo>
                    <a:pt x="167" y="51"/>
                    <a:pt x="167" y="51"/>
                    <a:pt x="168" y="51"/>
                  </a:cubicBezTo>
                  <a:cubicBezTo>
                    <a:pt x="174" y="62"/>
                    <a:pt x="178" y="75"/>
                    <a:pt x="179" y="89"/>
                  </a:cubicBezTo>
                  <a:lnTo>
                    <a:pt x="159" y="89"/>
                  </a:lnTo>
                  <a:close/>
                  <a:moveTo>
                    <a:pt x="163" y="44"/>
                  </a:moveTo>
                  <a:cubicBezTo>
                    <a:pt x="163" y="44"/>
                    <a:pt x="163" y="44"/>
                    <a:pt x="163" y="44"/>
                  </a:cubicBezTo>
                  <a:cubicBezTo>
                    <a:pt x="161" y="45"/>
                    <a:pt x="160" y="45"/>
                    <a:pt x="158" y="46"/>
                  </a:cubicBezTo>
                  <a:cubicBezTo>
                    <a:pt x="157" y="46"/>
                    <a:pt x="157" y="46"/>
                    <a:pt x="156" y="46"/>
                  </a:cubicBezTo>
                  <a:cubicBezTo>
                    <a:pt x="155" y="47"/>
                    <a:pt x="154" y="47"/>
                    <a:pt x="152" y="48"/>
                  </a:cubicBezTo>
                  <a:cubicBezTo>
                    <a:pt x="152" y="48"/>
                    <a:pt x="152" y="48"/>
                    <a:pt x="151" y="48"/>
                  </a:cubicBezTo>
                  <a:cubicBezTo>
                    <a:pt x="151" y="48"/>
                    <a:pt x="151" y="47"/>
                    <a:pt x="151" y="47"/>
                  </a:cubicBezTo>
                  <a:cubicBezTo>
                    <a:pt x="150" y="45"/>
                    <a:pt x="150" y="44"/>
                    <a:pt x="149" y="42"/>
                  </a:cubicBezTo>
                  <a:cubicBezTo>
                    <a:pt x="149" y="42"/>
                    <a:pt x="149" y="41"/>
                    <a:pt x="149" y="41"/>
                  </a:cubicBezTo>
                  <a:cubicBezTo>
                    <a:pt x="149" y="41"/>
                    <a:pt x="148" y="41"/>
                    <a:pt x="148" y="40"/>
                  </a:cubicBezTo>
                  <a:cubicBezTo>
                    <a:pt x="148" y="40"/>
                    <a:pt x="148" y="40"/>
                    <a:pt x="148" y="40"/>
                  </a:cubicBezTo>
                  <a:cubicBezTo>
                    <a:pt x="147" y="38"/>
                    <a:pt x="146" y="36"/>
                    <a:pt x="145" y="34"/>
                  </a:cubicBezTo>
                  <a:cubicBezTo>
                    <a:pt x="145" y="33"/>
                    <a:pt x="144" y="33"/>
                    <a:pt x="144" y="33"/>
                  </a:cubicBezTo>
                  <a:cubicBezTo>
                    <a:pt x="143" y="31"/>
                    <a:pt x="142" y="29"/>
                    <a:pt x="141" y="28"/>
                  </a:cubicBezTo>
                  <a:cubicBezTo>
                    <a:pt x="141" y="27"/>
                    <a:pt x="140" y="26"/>
                    <a:pt x="140" y="26"/>
                  </a:cubicBezTo>
                  <a:cubicBezTo>
                    <a:pt x="139" y="24"/>
                    <a:pt x="138" y="23"/>
                    <a:pt x="137" y="22"/>
                  </a:cubicBezTo>
                  <a:cubicBezTo>
                    <a:pt x="137" y="21"/>
                    <a:pt x="136" y="21"/>
                    <a:pt x="136" y="20"/>
                  </a:cubicBezTo>
                  <a:cubicBezTo>
                    <a:pt x="135" y="19"/>
                    <a:pt x="134" y="19"/>
                    <a:pt x="134" y="18"/>
                  </a:cubicBezTo>
                  <a:cubicBezTo>
                    <a:pt x="145" y="24"/>
                    <a:pt x="156" y="33"/>
                    <a:pt x="163" y="44"/>
                  </a:cubicBez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6"/>
                    <a:pt x="113" y="48"/>
                    <a:pt x="114" y="50"/>
                  </a:cubicBezTo>
                  <a:cubicBezTo>
                    <a:pt x="114" y="50"/>
                    <a:pt x="114" y="51"/>
                    <a:pt x="114" y="52"/>
                  </a:cubicBezTo>
                  <a:cubicBezTo>
                    <a:pt x="114" y="52"/>
                    <a:pt x="114" y="53"/>
                    <a:pt x="114" y="54"/>
                  </a:cubicBezTo>
                  <a:cubicBezTo>
                    <a:pt x="114" y="54"/>
                    <a:pt x="114" y="54"/>
                    <a:pt x="114" y="54"/>
                  </a:cubicBezTo>
                  <a:cubicBezTo>
                    <a:pt x="101" y="55"/>
                    <a:pt x="88" y="55"/>
                    <a:pt x="76" y="54"/>
                  </a:cubicBezTo>
                  <a:cubicBezTo>
                    <a:pt x="75" y="54"/>
                    <a:pt x="74" y="54"/>
                    <a:pt x="73" y="54"/>
                  </a:cubicBezTo>
                  <a:cubicBezTo>
                    <a:pt x="73" y="53"/>
                    <a:pt x="73" y="52"/>
                    <a:pt x="73" y="51"/>
                  </a:cubicBezTo>
                  <a:cubicBezTo>
                    <a:pt x="74" y="50"/>
                    <a:pt x="74" y="50"/>
                    <a:pt x="74" y="49"/>
                  </a:cubicBezTo>
                  <a:cubicBezTo>
                    <a:pt x="74" y="47"/>
                    <a:pt x="75" y="44"/>
                    <a:pt x="75" y="42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76" y="40"/>
                    <a:pt x="76" y="38"/>
                    <a:pt x="77" y="36"/>
                  </a:cubicBezTo>
                  <a:cubicBezTo>
                    <a:pt x="77" y="36"/>
                    <a:pt x="77" y="35"/>
                    <a:pt x="77" y="35"/>
                  </a:cubicBezTo>
                  <a:cubicBezTo>
                    <a:pt x="77" y="33"/>
                    <a:pt x="78" y="32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9" y="28"/>
                    <a:pt x="80" y="26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2"/>
                    <a:pt x="81" y="21"/>
                    <a:pt x="82" y="20"/>
                  </a:cubicBezTo>
                  <a:cubicBezTo>
                    <a:pt x="82" y="20"/>
                    <a:pt x="82" y="19"/>
                    <a:pt x="82" y="19"/>
                  </a:cubicBezTo>
                  <a:cubicBezTo>
                    <a:pt x="83" y="18"/>
                    <a:pt x="83" y="17"/>
                    <a:pt x="84" y="16"/>
                  </a:cubicBezTo>
                  <a:cubicBezTo>
                    <a:pt x="84" y="16"/>
                    <a:pt x="84" y="15"/>
                    <a:pt x="84" y="15"/>
                  </a:cubicBezTo>
                  <a:cubicBezTo>
                    <a:pt x="85" y="14"/>
                    <a:pt x="86" y="13"/>
                    <a:pt x="86" y="12"/>
                  </a:cubicBezTo>
                  <a:cubicBezTo>
                    <a:pt x="86" y="12"/>
                    <a:pt x="86" y="12"/>
                    <a:pt x="87" y="12"/>
                  </a:cubicBezTo>
                  <a:cubicBezTo>
                    <a:pt x="87" y="11"/>
                    <a:pt x="88" y="10"/>
                    <a:pt x="88" y="10"/>
                  </a:cubicBezTo>
                  <a:cubicBezTo>
                    <a:pt x="89" y="10"/>
                    <a:pt x="89" y="10"/>
                    <a:pt x="89" y="9"/>
                  </a:cubicBezTo>
                  <a:cubicBezTo>
                    <a:pt x="89" y="9"/>
                    <a:pt x="90" y="8"/>
                    <a:pt x="91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3" y="8"/>
                    <a:pt x="94" y="8"/>
                    <a:pt x="96" y="8"/>
                  </a:cubicBezTo>
                  <a:cubicBezTo>
                    <a:pt x="96" y="8"/>
                    <a:pt x="97" y="8"/>
                    <a:pt x="97" y="8"/>
                  </a:cubicBezTo>
                  <a:cubicBezTo>
                    <a:pt x="103" y="12"/>
                    <a:pt x="109" y="25"/>
                    <a:pt x="112" y="44"/>
                  </a:cubicBezTo>
                  <a:close/>
                  <a:moveTo>
                    <a:pt x="54" y="18"/>
                  </a:moveTo>
                  <a:cubicBezTo>
                    <a:pt x="53" y="18"/>
                    <a:pt x="53" y="19"/>
                    <a:pt x="52" y="19"/>
                  </a:cubicBezTo>
                  <a:cubicBezTo>
                    <a:pt x="52" y="20"/>
                    <a:pt x="51" y="21"/>
                    <a:pt x="51" y="21"/>
                  </a:cubicBezTo>
                  <a:cubicBezTo>
                    <a:pt x="50" y="22"/>
                    <a:pt x="49" y="24"/>
                    <a:pt x="48" y="25"/>
                  </a:cubicBezTo>
                  <a:cubicBezTo>
                    <a:pt x="48" y="25"/>
                    <a:pt x="47" y="26"/>
                    <a:pt x="47" y="27"/>
                  </a:cubicBezTo>
                  <a:cubicBezTo>
                    <a:pt x="46" y="28"/>
                    <a:pt x="45" y="29"/>
                    <a:pt x="44" y="31"/>
                  </a:cubicBezTo>
                  <a:cubicBezTo>
                    <a:pt x="44" y="31"/>
                    <a:pt x="43" y="32"/>
                    <a:pt x="43" y="33"/>
                  </a:cubicBezTo>
                  <a:cubicBezTo>
                    <a:pt x="42" y="35"/>
                    <a:pt x="41" y="37"/>
                    <a:pt x="40" y="39"/>
                  </a:cubicBezTo>
                  <a:cubicBezTo>
                    <a:pt x="38" y="41"/>
                    <a:pt x="37" y="44"/>
                    <a:pt x="36" y="47"/>
                  </a:cubicBezTo>
                  <a:cubicBezTo>
                    <a:pt x="36" y="47"/>
                    <a:pt x="36" y="48"/>
                    <a:pt x="36" y="48"/>
                  </a:cubicBezTo>
                  <a:cubicBezTo>
                    <a:pt x="36" y="48"/>
                    <a:pt x="35" y="48"/>
                    <a:pt x="35" y="48"/>
                  </a:cubicBezTo>
                  <a:cubicBezTo>
                    <a:pt x="34" y="47"/>
                    <a:pt x="32" y="47"/>
                    <a:pt x="31" y="46"/>
                  </a:cubicBezTo>
                  <a:cubicBezTo>
                    <a:pt x="30" y="46"/>
                    <a:pt x="30" y="46"/>
                    <a:pt x="29" y="46"/>
                  </a:cubicBezTo>
                  <a:cubicBezTo>
                    <a:pt x="27" y="45"/>
                    <a:pt x="26" y="45"/>
                    <a:pt x="24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32" y="33"/>
                    <a:pt x="42" y="24"/>
                    <a:pt x="54" y="18"/>
                  </a:cubicBezTo>
                  <a:close/>
                  <a:moveTo>
                    <a:pt x="20" y="51"/>
                  </a:moveTo>
                  <a:cubicBezTo>
                    <a:pt x="20" y="51"/>
                    <a:pt x="20" y="51"/>
                    <a:pt x="20" y="51"/>
                  </a:cubicBezTo>
                  <a:cubicBezTo>
                    <a:pt x="22" y="52"/>
                    <a:pt x="24" y="53"/>
                    <a:pt x="26" y="53"/>
                  </a:cubicBezTo>
                  <a:cubicBezTo>
                    <a:pt x="26" y="53"/>
                    <a:pt x="26" y="53"/>
                    <a:pt x="27" y="53"/>
                  </a:cubicBezTo>
                  <a:cubicBezTo>
                    <a:pt x="28" y="54"/>
                    <a:pt x="30" y="55"/>
                    <a:pt x="33" y="55"/>
                  </a:cubicBezTo>
                  <a:cubicBezTo>
                    <a:pt x="33" y="55"/>
                    <a:pt x="33" y="55"/>
                    <a:pt x="33" y="56"/>
                  </a:cubicBezTo>
                  <a:cubicBezTo>
                    <a:pt x="33" y="57"/>
                    <a:pt x="33" y="58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1" y="65"/>
                    <a:pt x="30" y="68"/>
                    <a:pt x="30" y="71"/>
                  </a:cubicBezTo>
                  <a:cubicBezTo>
                    <a:pt x="30" y="71"/>
                    <a:pt x="30" y="71"/>
                    <a:pt x="30" y="72"/>
                  </a:cubicBezTo>
                  <a:cubicBezTo>
                    <a:pt x="29" y="75"/>
                    <a:pt x="29" y="78"/>
                    <a:pt x="28" y="81"/>
                  </a:cubicBezTo>
                  <a:cubicBezTo>
                    <a:pt x="28" y="82"/>
                    <a:pt x="28" y="83"/>
                    <a:pt x="28" y="84"/>
                  </a:cubicBezTo>
                  <a:cubicBezTo>
                    <a:pt x="28" y="86"/>
                    <a:pt x="28" y="87"/>
                    <a:pt x="28" y="89"/>
                  </a:cubicBezTo>
                  <a:cubicBezTo>
                    <a:pt x="9" y="89"/>
                    <a:pt x="9" y="89"/>
                    <a:pt x="9" y="89"/>
                  </a:cubicBezTo>
                  <a:cubicBezTo>
                    <a:pt x="9" y="76"/>
                    <a:pt x="13" y="63"/>
                    <a:pt x="20" y="51"/>
                  </a:cubicBezTo>
                  <a:close/>
                  <a:moveTo>
                    <a:pt x="28" y="97"/>
                  </a:moveTo>
                  <a:cubicBezTo>
                    <a:pt x="28" y="99"/>
                    <a:pt x="28" y="100"/>
                    <a:pt x="28" y="102"/>
                  </a:cubicBezTo>
                  <a:cubicBezTo>
                    <a:pt x="28" y="103"/>
                    <a:pt x="28" y="104"/>
                    <a:pt x="28" y="105"/>
                  </a:cubicBezTo>
                  <a:cubicBezTo>
                    <a:pt x="29" y="108"/>
                    <a:pt x="29" y="111"/>
                    <a:pt x="29" y="114"/>
                  </a:cubicBezTo>
                  <a:cubicBezTo>
                    <a:pt x="30" y="115"/>
                    <a:pt x="30" y="115"/>
                    <a:pt x="30" y="116"/>
                  </a:cubicBezTo>
                  <a:cubicBezTo>
                    <a:pt x="30" y="118"/>
                    <a:pt x="31" y="121"/>
                    <a:pt x="31" y="124"/>
                  </a:cubicBezTo>
                  <a:cubicBezTo>
                    <a:pt x="32" y="125"/>
                    <a:pt x="32" y="126"/>
                    <a:pt x="32" y="127"/>
                  </a:cubicBezTo>
                  <a:cubicBezTo>
                    <a:pt x="32" y="128"/>
                    <a:pt x="33" y="129"/>
                    <a:pt x="33" y="130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1" y="131"/>
                    <a:pt x="29" y="132"/>
                    <a:pt x="27" y="132"/>
                  </a:cubicBezTo>
                  <a:cubicBezTo>
                    <a:pt x="26" y="133"/>
                    <a:pt x="26" y="133"/>
                    <a:pt x="25" y="133"/>
                  </a:cubicBezTo>
                  <a:cubicBezTo>
                    <a:pt x="23" y="133"/>
                    <a:pt x="22" y="134"/>
                    <a:pt x="20" y="135"/>
                  </a:cubicBezTo>
                  <a:cubicBezTo>
                    <a:pt x="20" y="135"/>
                    <a:pt x="20" y="135"/>
                    <a:pt x="20" y="135"/>
                  </a:cubicBezTo>
                  <a:cubicBezTo>
                    <a:pt x="13" y="123"/>
                    <a:pt x="9" y="110"/>
                    <a:pt x="9" y="97"/>
                  </a:cubicBezTo>
                  <a:lnTo>
                    <a:pt x="28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61">
              <a:extLst>
                <a:ext uri="{FF2B5EF4-FFF2-40B4-BE49-F238E27FC236}">
                  <a16:creationId xmlns:a16="http://schemas.microsoft.com/office/drawing/2014/main" id="{1C3DF00E-F56C-4FBB-A106-8017756DA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63950" y="6878638"/>
              <a:ext cx="228600" cy="25400"/>
            </a:xfrm>
            <a:custGeom>
              <a:avLst/>
              <a:gdLst>
                <a:gd name="T0" fmla="*/ 4 w 72"/>
                <a:gd name="T1" fmla="*/ 0 h 8"/>
                <a:gd name="T2" fmla="*/ 0 w 72"/>
                <a:gd name="T3" fmla="*/ 4 h 8"/>
                <a:gd name="T4" fmla="*/ 4 w 72"/>
                <a:gd name="T5" fmla="*/ 8 h 8"/>
                <a:gd name="T6" fmla="*/ 68 w 72"/>
                <a:gd name="T7" fmla="*/ 8 h 8"/>
                <a:gd name="T8" fmla="*/ 72 w 72"/>
                <a:gd name="T9" fmla="*/ 4 h 8"/>
                <a:gd name="T10" fmla="*/ 68 w 72"/>
                <a:gd name="T11" fmla="*/ 0 h 8"/>
                <a:gd name="T12" fmla="*/ 4 w 7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">
                  <a:moveTo>
                    <a:pt x="4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70" y="8"/>
                    <a:pt x="72" y="6"/>
                    <a:pt x="72" y="4"/>
                  </a:cubicBezTo>
                  <a:cubicBezTo>
                    <a:pt x="72" y="1"/>
                    <a:pt x="70" y="0"/>
                    <a:pt x="68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62">
              <a:extLst>
                <a:ext uri="{FF2B5EF4-FFF2-40B4-BE49-F238E27FC236}">
                  <a16:creationId xmlns:a16="http://schemas.microsoft.com/office/drawing/2014/main" id="{59BC2B53-740A-4714-BA84-5FF1327B8DB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21175" y="5989638"/>
              <a:ext cx="1544637" cy="990600"/>
            </a:xfrm>
            <a:custGeom>
              <a:avLst/>
              <a:gdLst>
                <a:gd name="T0" fmla="*/ 484 w 488"/>
                <a:gd name="T1" fmla="*/ 280 h 313"/>
                <a:gd name="T2" fmla="*/ 480 w 488"/>
                <a:gd name="T3" fmla="*/ 284 h 313"/>
                <a:gd name="T4" fmla="*/ 467 w 488"/>
                <a:gd name="T5" fmla="*/ 304 h 313"/>
                <a:gd name="T6" fmla="*/ 22 w 488"/>
                <a:gd name="T7" fmla="*/ 305 h 313"/>
                <a:gd name="T8" fmla="*/ 21 w 488"/>
                <a:gd name="T9" fmla="*/ 304 h 313"/>
                <a:gd name="T10" fmla="*/ 8 w 488"/>
                <a:gd name="T11" fmla="*/ 284 h 313"/>
                <a:gd name="T12" fmla="*/ 21 w 488"/>
                <a:gd name="T13" fmla="*/ 264 h 313"/>
                <a:gd name="T14" fmla="*/ 468 w 488"/>
                <a:gd name="T15" fmla="*/ 264 h 313"/>
                <a:gd name="T16" fmla="*/ 472 w 488"/>
                <a:gd name="T17" fmla="*/ 260 h 313"/>
                <a:gd name="T18" fmla="*/ 472 w 488"/>
                <a:gd name="T19" fmla="*/ 4 h 313"/>
                <a:gd name="T20" fmla="*/ 468 w 488"/>
                <a:gd name="T21" fmla="*/ 0 h 313"/>
                <a:gd name="T22" fmla="*/ 20 w 488"/>
                <a:gd name="T23" fmla="*/ 0 h 313"/>
                <a:gd name="T24" fmla="*/ 16 w 488"/>
                <a:gd name="T25" fmla="*/ 4 h 313"/>
                <a:gd name="T26" fmla="*/ 16 w 488"/>
                <a:gd name="T27" fmla="*/ 228 h 313"/>
                <a:gd name="T28" fmla="*/ 20 w 488"/>
                <a:gd name="T29" fmla="*/ 232 h 313"/>
                <a:gd name="T30" fmla="*/ 24 w 488"/>
                <a:gd name="T31" fmla="*/ 228 h 313"/>
                <a:gd name="T32" fmla="*/ 24 w 488"/>
                <a:gd name="T33" fmla="*/ 8 h 313"/>
                <a:gd name="T34" fmla="*/ 464 w 488"/>
                <a:gd name="T35" fmla="*/ 8 h 313"/>
                <a:gd name="T36" fmla="*/ 464 w 488"/>
                <a:gd name="T37" fmla="*/ 256 h 313"/>
                <a:gd name="T38" fmla="*/ 20 w 488"/>
                <a:gd name="T39" fmla="*/ 256 h 313"/>
                <a:gd name="T40" fmla="*/ 18 w 488"/>
                <a:gd name="T41" fmla="*/ 257 h 313"/>
                <a:gd name="T42" fmla="*/ 0 w 488"/>
                <a:gd name="T43" fmla="*/ 284 h 313"/>
                <a:gd name="T44" fmla="*/ 18 w 488"/>
                <a:gd name="T45" fmla="*/ 312 h 313"/>
                <a:gd name="T46" fmla="*/ 19 w 488"/>
                <a:gd name="T47" fmla="*/ 312 h 313"/>
                <a:gd name="T48" fmla="*/ 22 w 488"/>
                <a:gd name="T49" fmla="*/ 313 h 313"/>
                <a:gd name="T50" fmla="*/ 468 w 488"/>
                <a:gd name="T51" fmla="*/ 312 h 313"/>
                <a:gd name="T52" fmla="*/ 469 w 488"/>
                <a:gd name="T53" fmla="*/ 312 h 313"/>
                <a:gd name="T54" fmla="*/ 488 w 488"/>
                <a:gd name="T55" fmla="*/ 284 h 313"/>
                <a:gd name="T56" fmla="*/ 484 w 488"/>
                <a:gd name="T57" fmla="*/ 28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8" h="313">
                  <a:moveTo>
                    <a:pt x="484" y="280"/>
                  </a:moveTo>
                  <a:cubicBezTo>
                    <a:pt x="481" y="280"/>
                    <a:pt x="480" y="282"/>
                    <a:pt x="480" y="284"/>
                  </a:cubicBezTo>
                  <a:cubicBezTo>
                    <a:pt x="480" y="296"/>
                    <a:pt x="470" y="303"/>
                    <a:pt x="467" y="304"/>
                  </a:cubicBezTo>
                  <a:cubicBezTo>
                    <a:pt x="22" y="305"/>
                    <a:pt x="22" y="305"/>
                    <a:pt x="22" y="305"/>
                  </a:cubicBezTo>
                  <a:cubicBezTo>
                    <a:pt x="21" y="304"/>
                    <a:pt x="21" y="304"/>
                    <a:pt x="21" y="304"/>
                  </a:cubicBezTo>
                  <a:cubicBezTo>
                    <a:pt x="18" y="303"/>
                    <a:pt x="8" y="297"/>
                    <a:pt x="8" y="284"/>
                  </a:cubicBezTo>
                  <a:cubicBezTo>
                    <a:pt x="8" y="272"/>
                    <a:pt x="18" y="266"/>
                    <a:pt x="21" y="264"/>
                  </a:cubicBezTo>
                  <a:cubicBezTo>
                    <a:pt x="468" y="264"/>
                    <a:pt x="468" y="264"/>
                    <a:pt x="468" y="264"/>
                  </a:cubicBezTo>
                  <a:cubicBezTo>
                    <a:pt x="470" y="264"/>
                    <a:pt x="472" y="263"/>
                    <a:pt x="472" y="260"/>
                  </a:cubicBezTo>
                  <a:cubicBezTo>
                    <a:pt x="472" y="4"/>
                    <a:pt x="472" y="4"/>
                    <a:pt x="472" y="4"/>
                  </a:cubicBezTo>
                  <a:cubicBezTo>
                    <a:pt x="472" y="2"/>
                    <a:pt x="470" y="0"/>
                    <a:pt x="46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8" y="0"/>
                    <a:pt x="16" y="2"/>
                    <a:pt x="16" y="4"/>
                  </a:cubicBezTo>
                  <a:cubicBezTo>
                    <a:pt x="16" y="228"/>
                    <a:pt x="16" y="228"/>
                    <a:pt x="16" y="228"/>
                  </a:cubicBezTo>
                  <a:cubicBezTo>
                    <a:pt x="16" y="231"/>
                    <a:pt x="18" y="232"/>
                    <a:pt x="20" y="232"/>
                  </a:cubicBezTo>
                  <a:cubicBezTo>
                    <a:pt x="22" y="232"/>
                    <a:pt x="24" y="231"/>
                    <a:pt x="24" y="22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464" y="8"/>
                    <a:pt x="464" y="8"/>
                    <a:pt x="464" y="8"/>
                  </a:cubicBezTo>
                  <a:cubicBezTo>
                    <a:pt x="464" y="256"/>
                    <a:pt x="464" y="256"/>
                    <a:pt x="464" y="256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19" y="256"/>
                    <a:pt x="19" y="257"/>
                    <a:pt x="18" y="257"/>
                  </a:cubicBezTo>
                  <a:cubicBezTo>
                    <a:pt x="17" y="257"/>
                    <a:pt x="0" y="265"/>
                    <a:pt x="0" y="284"/>
                  </a:cubicBezTo>
                  <a:cubicBezTo>
                    <a:pt x="0" y="304"/>
                    <a:pt x="17" y="312"/>
                    <a:pt x="18" y="312"/>
                  </a:cubicBezTo>
                  <a:cubicBezTo>
                    <a:pt x="19" y="312"/>
                    <a:pt x="19" y="312"/>
                    <a:pt x="19" y="312"/>
                  </a:cubicBezTo>
                  <a:cubicBezTo>
                    <a:pt x="22" y="313"/>
                    <a:pt x="22" y="313"/>
                    <a:pt x="22" y="313"/>
                  </a:cubicBezTo>
                  <a:cubicBezTo>
                    <a:pt x="468" y="312"/>
                    <a:pt x="468" y="312"/>
                    <a:pt x="468" y="312"/>
                  </a:cubicBezTo>
                  <a:cubicBezTo>
                    <a:pt x="468" y="312"/>
                    <a:pt x="469" y="312"/>
                    <a:pt x="469" y="312"/>
                  </a:cubicBezTo>
                  <a:cubicBezTo>
                    <a:pt x="470" y="312"/>
                    <a:pt x="488" y="303"/>
                    <a:pt x="488" y="284"/>
                  </a:cubicBezTo>
                  <a:cubicBezTo>
                    <a:pt x="488" y="282"/>
                    <a:pt x="486" y="280"/>
                    <a:pt x="484" y="2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5" name="Freeform 63">
            <a:extLst>
              <a:ext uri="{FF2B5EF4-FFF2-40B4-BE49-F238E27FC236}">
                <a16:creationId xmlns:a16="http://schemas.microsoft.com/office/drawing/2014/main" id="{BBBED98C-F6F1-4C26-BC98-DECCF2C252B9}"/>
              </a:ext>
            </a:extLst>
          </p:cNvPr>
          <p:cNvSpPr>
            <a:spLocks noEditPoints="1"/>
          </p:cNvSpPr>
          <p:nvPr/>
        </p:nvSpPr>
        <p:spPr bwMode="auto">
          <a:xfrm>
            <a:off x="561850" y="368795"/>
            <a:ext cx="1290637" cy="1282700"/>
          </a:xfrm>
          <a:custGeom>
            <a:avLst/>
            <a:gdLst>
              <a:gd name="T0" fmla="*/ 204 w 408"/>
              <a:gd name="T1" fmla="*/ 1 h 405"/>
              <a:gd name="T2" fmla="*/ 196 w 408"/>
              <a:gd name="T3" fmla="*/ 392 h 405"/>
              <a:gd name="T4" fmla="*/ 397 w 408"/>
              <a:gd name="T5" fmla="*/ 405 h 405"/>
              <a:gd name="T6" fmla="*/ 255 w 408"/>
              <a:gd name="T7" fmla="*/ 269 h 405"/>
              <a:gd name="T8" fmla="*/ 210 w 408"/>
              <a:gd name="T9" fmla="*/ 266 h 405"/>
              <a:gd name="T10" fmla="*/ 140 w 408"/>
              <a:gd name="T11" fmla="*/ 200 h 405"/>
              <a:gd name="T12" fmla="*/ 120 w 408"/>
              <a:gd name="T13" fmla="*/ 271 h 405"/>
              <a:gd name="T14" fmla="*/ 70 w 408"/>
              <a:gd name="T15" fmla="*/ 243 h 405"/>
              <a:gd name="T16" fmla="*/ 134 w 408"/>
              <a:gd name="T17" fmla="*/ 240 h 405"/>
              <a:gd name="T18" fmla="*/ 72 w 408"/>
              <a:gd name="T19" fmla="*/ 142 h 405"/>
              <a:gd name="T20" fmla="*/ 137 w 408"/>
              <a:gd name="T21" fmla="*/ 124 h 405"/>
              <a:gd name="T22" fmla="*/ 196 w 408"/>
              <a:gd name="T23" fmla="*/ 127 h 405"/>
              <a:gd name="T24" fmla="*/ 141 w 408"/>
              <a:gd name="T25" fmla="*/ 192 h 405"/>
              <a:gd name="T26" fmla="*/ 299 w 408"/>
              <a:gd name="T27" fmla="*/ 117 h 405"/>
              <a:gd name="T28" fmla="*/ 323 w 408"/>
              <a:gd name="T29" fmla="*/ 173 h 405"/>
              <a:gd name="T30" fmla="*/ 263 w 408"/>
              <a:gd name="T31" fmla="*/ 123 h 405"/>
              <a:gd name="T32" fmla="*/ 325 w 408"/>
              <a:gd name="T33" fmla="*/ 131 h 405"/>
              <a:gd name="T34" fmla="*/ 357 w 408"/>
              <a:gd name="T35" fmla="*/ 100 h 405"/>
              <a:gd name="T36" fmla="*/ 317 w 408"/>
              <a:gd name="T37" fmla="*/ 105 h 405"/>
              <a:gd name="T38" fmla="*/ 293 w 408"/>
              <a:gd name="T39" fmla="*/ 57 h 405"/>
              <a:gd name="T40" fmla="*/ 229 w 408"/>
              <a:gd name="T41" fmla="*/ 12 h 405"/>
              <a:gd name="T42" fmla="*/ 262 w 408"/>
              <a:gd name="T43" fmla="*/ 33 h 405"/>
              <a:gd name="T44" fmla="*/ 291 w 408"/>
              <a:gd name="T45" fmla="*/ 69 h 405"/>
              <a:gd name="T46" fmla="*/ 253 w 408"/>
              <a:gd name="T47" fmla="*/ 116 h 405"/>
              <a:gd name="T48" fmla="*/ 243 w 408"/>
              <a:gd name="T49" fmla="*/ 66 h 405"/>
              <a:gd name="T50" fmla="*/ 229 w 408"/>
              <a:gd name="T51" fmla="*/ 27 h 405"/>
              <a:gd name="T52" fmla="*/ 241 w 408"/>
              <a:gd name="T53" fmla="*/ 89 h 405"/>
              <a:gd name="T54" fmla="*/ 147 w 408"/>
              <a:gd name="T55" fmla="*/ 110 h 405"/>
              <a:gd name="T56" fmla="*/ 160 w 408"/>
              <a:gd name="T57" fmla="*/ 55 h 405"/>
              <a:gd name="T58" fmla="*/ 175 w 408"/>
              <a:gd name="T59" fmla="*/ 21 h 405"/>
              <a:gd name="T60" fmla="*/ 174 w 408"/>
              <a:gd name="T61" fmla="*/ 11 h 405"/>
              <a:gd name="T62" fmla="*/ 156 w 408"/>
              <a:gd name="T63" fmla="*/ 41 h 405"/>
              <a:gd name="T64" fmla="*/ 141 w 408"/>
              <a:gd name="T65" fmla="*/ 95 h 405"/>
              <a:gd name="T66" fmla="*/ 84 w 408"/>
              <a:gd name="T67" fmla="*/ 101 h 405"/>
              <a:gd name="T68" fmla="*/ 111 w 408"/>
              <a:gd name="T69" fmla="*/ 52 h 405"/>
              <a:gd name="T70" fmla="*/ 141 w 408"/>
              <a:gd name="T71" fmla="*/ 23 h 405"/>
              <a:gd name="T72" fmla="*/ 126 w 408"/>
              <a:gd name="T73" fmla="*/ 25 h 405"/>
              <a:gd name="T74" fmla="*/ 88 w 408"/>
              <a:gd name="T75" fmla="*/ 73 h 405"/>
              <a:gd name="T76" fmla="*/ 46 w 408"/>
              <a:gd name="T77" fmla="*/ 96 h 405"/>
              <a:gd name="T78" fmla="*/ 71 w 408"/>
              <a:gd name="T79" fmla="*/ 112 h 405"/>
              <a:gd name="T80" fmla="*/ 59 w 408"/>
              <a:gd name="T81" fmla="*/ 177 h 405"/>
              <a:gd name="T82" fmla="*/ 62 w 408"/>
              <a:gd name="T83" fmla="*/ 242 h 405"/>
              <a:gd name="T84" fmla="*/ 48 w 408"/>
              <a:gd name="T85" fmla="*/ 287 h 405"/>
              <a:gd name="T86" fmla="*/ 70 w 408"/>
              <a:gd name="T87" fmla="*/ 289 h 405"/>
              <a:gd name="T88" fmla="*/ 96 w 408"/>
              <a:gd name="T89" fmla="*/ 334 h 405"/>
              <a:gd name="T90" fmla="*/ 128 w 408"/>
              <a:gd name="T91" fmla="*/ 372 h 405"/>
              <a:gd name="T92" fmla="*/ 126 w 408"/>
              <a:gd name="T93" fmla="*/ 360 h 405"/>
              <a:gd name="T94" fmla="*/ 96 w 408"/>
              <a:gd name="T95" fmla="*/ 320 h 405"/>
              <a:gd name="T96" fmla="*/ 108 w 408"/>
              <a:gd name="T97" fmla="*/ 281 h 405"/>
              <a:gd name="T98" fmla="*/ 145 w 408"/>
              <a:gd name="T99" fmla="*/ 316 h 405"/>
              <a:gd name="T100" fmla="*/ 162 w 408"/>
              <a:gd name="T101" fmla="*/ 368 h 405"/>
              <a:gd name="T102" fmla="*/ 176 w 408"/>
              <a:gd name="T103" fmla="*/ 376 h 405"/>
              <a:gd name="T104" fmla="*/ 158 w 408"/>
              <a:gd name="T105" fmla="*/ 334 h 405"/>
              <a:gd name="T106" fmla="*/ 146 w 408"/>
              <a:gd name="T107" fmla="*/ 276 h 405"/>
              <a:gd name="T108" fmla="*/ 242 w 408"/>
              <a:gd name="T109" fmla="*/ 300 h 405"/>
              <a:gd name="T110" fmla="*/ 228 w 408"/>
              <a:gd name="T111" fmla="*/ 352 h 405"/>
              <a:gd name="T112" fmla="*/ 207 w 408"/>
              <a:gd name="T113" fmla="*/ 384 h 405"/>
              <a:gd name="T114" fmla="*/ 237 w 408"/>
              <a:gd name="T115" fmla="*/ 348 h 405"/>
              <a:gd name="T116" fmla="*/ 252 w 408"/>
              <a:gd name="T117" fmla="*/ 285 h 405"/>
              <a:gd name="T118" fmla="*/ 301 w 408"/>
              <a:gd name="T119" fmla="*/ 280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8" h="405">
                <a:moveTo>
                  <a:pt x="406" y="319"/>
                </a:moveTo>
                <a:cubicBezTo>
                  <a:pt x="366" y="293"/>
                  <a:pt x="366" y="293"/>
                  <a:pt x="366" y="293"/>
                </a:cubicBezTo>
                <a:cubicBezTo>
                  <a:pt x="383" y="263"/>
                  <a:pt x="392" y="230"/>
                  <a:pt x="392" y="196"/>
                </a:cubicBezTo>
                <a:cubicBezTo>
                  <a:pt x="392" y="160"/>
                  <a:pt x="381" y="124"/>
                  <a:pt x="362" y="93"/>
                </a:cubicBezTo>
                <a:cubicBezTo>
                  <a:pt x="362" y="93"/>
                  <a:pt x="362" y="93"/>
                  <a:pt x="362" y="93"/>
                </a:cubicBezTo>
                <a:cubicBezTo>
                  <a:pt x="361" y="91"/>
                  <a:pt x="359" y="89"/>
                  <a:pt x="358" y="87"/>
                </a:cubicBezTo>
                <a:cubicBezTo>
                  <a:pt x="329" y="44"/>
                  <a:pt x="284" y="14"/>
                  <a:pt x="234" y="4"/>
                </a:cubicBezTo>
                <a:cubicBezTo>
                  <a:pt x="234" y="4"/>
                  <a:pt x="234" y="4"/>
                  <a:pt x="234" y="4"/>
                </a:cubicBezTo>
                <a:cubicBezTo>
                  <a:pt x="233" y="4"/>
                  <a:pt x="233" y="4"/>
                  <a:pt x="232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31" y="4"/>
                  <a:pt x="231" y="4"/>
                  <a:pt x="231" y="4"/>
                </a:cubicBezTo>
                <a:cubicBezTo>
                  <a:pt x="222" y="2"/>
                  <a:pt x="213" y="1"/>
                  <a:pt x="204" y="1"/>
                </a:cubicBezTo>
                <a:cubicBezTo>
                  <a:pt x="199" y="0"/>
                  <a:pt x="193" y="0"/>
                  <a:pt x="188" y="1"/>
                </a:cubicBezTo>
                <a:cubicBezTo>
                  <a:pt x="187" y="1"/>
                  <a:pt x="187" y="1"/>
                  <a:pt x="187" y="1"/>
                </a:cubicBezTo>
                <a:cubicBezTo>
                  <a:pt x="178" y="1"/>
                  <a:pt x="169" y="2"/>
                  <a:pt x="160" y="4"/>
                </a:cubicBezTo>
                <a:cubicBezTo>
                  <a:pt x="110" y="13"/>
                  <a:pt x="66" y="41"/>
                  <a:pt x="36" y="83"/>
                </a:cubicBezTo>
                <a:cubicBezTo>
                  <a:pt x="34" y="86"/>
                  <a:pt x="32" y="89"/>
                  <a:pt x="29" y="93"/>
                </a:cubicBezTo>
                <a:cubicBezTo>
                  <a:pt x="29" y="93"/>
                  <a:pt x="29" y="93"/>
                  <a:pt x="29" y="93"/>
                </a:cubicBezTo>
                <a:cubicBezTo>
                  <a:pt x="10" y="124"/>
                  <a:pt x="0" y="160"/>
                  <a:pt x="0" y="196"/>
                </a:cubicBezTo>
                <a:cubicBezTo>
                  <a:pt x="0" y="233"/>
                  <a:pt x="10" y="269"/>
                  <a:pt x="29" y="300"/>
                </a:cubicBezTo>
                <a:cubicBezTo>
                  <a:pt x="57" y="344"/>
                  <a:pt x="102" y="376"/>
                  <a:pt x="152" y="388"/>
                </a:cubicBezTo>
                <a:cubicBezTo>
                  <a:pt x="153" y="388"/>
                  <a:pt x="153" y="388"/>
                  <a:pt x="153" y="388"/>
                </a:cubicBezTo>
                <a:cubicBezTo>
                  <a:pt x="154" y="388"/>
                  <a:pt x="156" y="388"/>
                  <a:pt x="157" y="389"/>
                </a:cubicBezTo>
                <a:cubicBezTo>
                  <a:pt x="165" y="390"/>
                  <a:pt x="173" y="391"/>
                  <a:pt x="182" y="392"/>
                </a:cubicBezTo>
                <a:cubicBezTo>
                  <a:pt x="187" y="392"/>
                  <a:pt x="191" y="392"/>
                  <a:pt x="196" y="392"/>
                </a:cubicBezTo>
                <a:cubicBezTo>
                  <a:pt x="200" y="392"/>
                  <a:pt x="204" y="392"/>
                  <a:pt x="209" y="392"/>
                </a:cubicBezTo>
                <a:cubicBezTo>
                  <a:pt x="219" y="391"/>
                  <a:pt x="229" y="390"/>
                  <a:pt x="239" y="387"/>
                </a:cubicBezTo>
                <a:cubicBezTo>
                  <a:pt x="239" y="387"/>
                  <a:pt x="239" y="387"/>
                  <a:pt x="239" y="387"/>
                </a:cubicBezTo>
                <a:cubicBezTo>
                  <a:pt x="240" y="387"/>
                  <a:pt x="240" y="387"/>
                  <a:pt x="240" y="387"/>
                </a:cubicBezTo>
                <a:cubicBezTo>
                  <a:pt x="264" y="382"/>
                  <a:pt x="286" y="372"/>
                  <a:pt x="306" y="358"/>
                </a:cubicBezTo>
                <a:cubicBezTo>
                  <a:pt x="310" y="381"/>
                  <a:pt x="310" y="381"/>
                  <a:pt x="310" y="381"/>
                </a:cubicBezTo>
                <a:cubicBezTo>
                  <a:pt x="311" y="382"/>
                  <a:pt x="311" y="383"/>
                  <a:pt x="313" y="384"/>
                </a:cubicBezTo>
                <a:cubicBezTo>
                  <a:pt x="313" y="384"/>
                  <a:pt x="314" y="384"/>
                  <a:pt x="314" y="384"/>
                </a:cubicBezTo>
                <a:cubicBezTo>
                  <a:pt x="315" y="384"/>
                  <a:pt x="316" y="384"/>
                  <a:pt x="316" y="384"/>
                </a:cubicBezTo>
                <a:cubicBezTo>
                  <a:pt x="359" y="356"/>
                  <a:pt x="359" y="356"/>
                  <a:pt x="359" y="356"/>
                </a:cubicBezTo>
                <a:cubicBezTo>
                  <a:pt x="391" y="403"/>
                  <a:pt x="391" y="403"/>
                  <a:pt x="391" y="403"/>
                </a:cubicBezTo>
                <a:cubicBezTo>
                  <a:pt x="392" y="405"/>
                  <a:pt x="393" y="405"/>
                  <a:pt x="395" y="405"/>
                </a:cubicBezTo>
                <a:cubicBezTo>
                  <a:pt x="395" y="405"/>
                  <a:pt x="396" y="405"/>
                  <a:pt x="397" y="405"/>
                </a:cubicBezTo>
                <a:cubicBezTo>
                  <a:pt x="399" y="403"/>
                  <a:pt x="399" y="401"/>
                  <a:pt x="398" y="399"/>
                </a:cubicBezTo>
                <a:cubicBezTo>
                  <a:pt x="366" y="352"/>
                  <a:pt x="366" y="352"/>
                  <a:pt x="366" y="352"/>
                </a:cubicBezTo>
                <a:cubicBezTo>
                  <a:pt x="406" y="326"/>
                  <a:pt x="406" y="326"/>
                  <a:pt x="406" y="326"/>
                </a:cubicBezTo>
                <a:cubicBezTo>
                  <a:pt x="407" y="325"/>
                  <a:pt x="408" y="324"/>
                  <a:pt x="408" y="323"/>
                </a:cubicBezTo>
                <a:cubicBezTo>
                  <a:pt x="408" y="321"/>
                  <a:pt x="407" y="320"/>
                  <a:pt x="406" y="319"/>
                </a:cubicBezTo>
                <a:close/>
                <a:moveTo>
                  <a:pt x="359" y="288"/>
                </a:moveTo>
                <a:cubicBezTo>
                  <a:pt x="324" y="265"/>
                  <a:pt x="324" y="265"/>
                  <a:pt x="324" y="265"/>
                </a:cubicBezTo>
                <a:cubicBezTo>
                  <a:pt x="330" y="244"/>
                  <a:pt x="332" y="223"/>
                  <a:pt x="332" y="200"/>
                </a:cubicBezTo>
                <a:cubicBezTo>
                  <a:pt x="383" y="200"/>
                  <a:pt x="383" y="200"/>
                  <a:pt x="383" y="200"/>
                </a:cubicBezTo>
                <a:cubicBezTo>
                  <a:pt x="383" y="231"/>
                  <a:pt x="375" y="261"/>
                  <a:pt x="359" y="288"/>
                </a:cubicBezTo>
                <a:close/>
                <a:moveTo>
                  <a:pt x="287" y="248"/>
                </a:moveTo>
                <a:cubicBezTo>
                  <a:pt x="292" y="274"/>
                  <a:pt x="292" y="274"/>
                  <a:pt x="292" y="274"/>
                </a:cubicBezTo>
                <a:cubicBezTo>
                  <a:pt x="280" y="272"/>
                  <a:pt x="267" y="270"/>
                  <a:pt x="255" y="269"/>
                </a:cubicBezTo>
                <a:cubicBezTo>
                  <a:pt x="255" y="265"/>
                  <a:pt x="256" y="260"/>
                  <a:pt x="256" y="255"/>
                </a:cubicBezTo>
                <a:cubicBezTo>
                  <a:pt x="256" y="253"/>
                  <a:pt x="256" y="252"/>
                  <a:pt x="256" y="250"/>
                </a:cubicBezTo>
                <a:cubicBezTo>
                  <a:pt x="257" y="246"/>
                  <a:pt x="257" y="241"/>
                  <a:pt x="257" y="237"/>
                </a:cubicBezTo>
                <a:cubicBezTo>
                  <a:pt x="258" y="235"/>
                  <a:pt x="258" y="232"/>
                  <a:pt x="258" y="230"/>
                </a:cubicBezTo>
                <a:cubicBezTo>
                  <a:pt x="258" y="226"/>
                  <a:pt x="258" y="222"/>
                  <a:pt x="258" y="218"/>
                </a:cubicBezTo>
                <a:cubicBezTo>
                  <a:pt x="258" y="216"/>
                  <a:pt x="258" y="213"/>
                  <a:pt x="258" y="210"/>
                </a:cubicBezTo>
                <a:cubicBezTo>
                  <a:pt x="258" y="207"/>
                  <a:pt x="259" y="204"/>
                  <a:pt x="259" y="200"/>
                </a:cubicBezTo>
                <a:cubicBezTo>
                  <a:pt x="324" y="200"/>
                  <a:pt x="324" y="200"/>
                  <a:pt x="324" y="200"/>
                </a:cubicBezTo>
                <a:cubicBezTo>
                  <a:pt x="324" y="221"/>
                  <a:pt x="322" y="241"/>
                  <a:pt x="317" y="260"/>
                </a:cubicBezTo>
                <a:cubicBezTo>
                  <a:pt x="293" y="244"/>
                  <a:pt x="293" y="244"/>
                  <a:pt x="293" y="244"/>
                </a:cubicBezTo>
                <a:cubicBezTo>
                  <a:pt x="292" y="243"/>
                  <a:pt x="290" y="243"/>
                  <a:pt x="289" y="244"/>
                </a:cubicBezTo>
                <a:cubicBezTo>
                  <a:pt x="288" y="245"/>
                  <a:pt x="287" y="247"/>
                  <a:pt x="287" y="248"/>
                </a:cubicBezTo>
                <a:close/>
                <a:moveTo>
                  <a:pt x="210" y="266"/>
                </a:moveTo>
                <a:cubicBezTo>
                  <a:pt x="208" y="266"/>
                  <a:pt x="205" y="266"/>
                  <a:pt x="203" y="266"/>
                </a:cubicBezTo>
                <a:cubicBezTo>
                  <a:pt x="198" y="266"/>
                  <a:pt x="192" y="266"/>
                  <a:pt x="187" y="266"/>
                </a:cubicBezTo>
                <a:cubicBezTo>
                  <a:pt x="184" y="266"/>
                  <a:pt x="181" y="267"/>
                  <a:pt x="178" y="267"/>
                </a:cubicBezTo>
                <a:cubicBezTo>
                  <a:pt x="174" y="267"/>
                  <a:pt x="169" y="267"/>
                  <a:pt x="165" y="267"/>
                </a:cubicBezTo>
                <a:cubicBezTo>
                  <a:pt x="162" y="267"/>
                  <a:pt x="158" y="267"/>
                  <a:pt x="155" y="268"/>
                </a:cubicBezTo>
                <a:cubicBezTo>
                  <a:pt x="152" y="268"/>
                  <a:pt x="148" y="268"/>
                  <a:pt x="145" y="268"/>
                </a:cubicBezTo>
                <a:cubicBezTo>
                  <a:pt x="144" y="266"/>
                  <a:pt x="144" y="263"/>
                  <a:pt x="144" y="260"/>
                </a:cubicBezTo>
                <a:cubicBezTo>
                  <a:pt x="143" y="258"/>
                  <a:pt x="143" y="255"/>
                  <a:pt x="143" y="253"/>
                </a:cubicBezTo>
                <a:cubicBezTo>
                  <a:pt x="143" y="249"/>
                  <a:pt x="142" y="245"/>
                  <a:pt x="142" y="240"/>
                </a:cubicBezTo>
                <a:cubicBezTo>
                  <a:pt x="142" y="239"/>
                  <a:pt x="142" y="237"/>
                  <a:pt x="142" y="235"/>
                </a:cubicBezTo>
                <a:cubicBezTo>
                  <a:pt x="141" y="229"/>
                  <a:pt x="141" y="223"/>
                  <a:pt x="141" y="217"/>
                </a:cubicBezTo>
                <a:cubicBezTo>
                  <a:pt x="141" y="216"/>
                  <a:pt x="141" y="214"/>
                  <a:pt x="141" y="213"/>
                </a:cubicBezTo>
                <a:cubicBezTo>
                  <a:pt x="141" y="209"/>
                  <a:pt x="141" y="205"/>
                  <a:pt x="140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51" y="205"/>
                  <a:pt x="250" y="209"/>
                  <a:pt x="250" y="213"/>
                </a:cubicBezTo>
                <a:cubicBezTo>
                  <a:pt x="250" y="214"/>
                  <a:pt x="250" y="216"/>
                  <a:pt x="250" y="217"/>
                </a:cubicBezTo>
                <a:cubicBezTo>
                  <a:pt x="250" y="224"/>
                  <a:pt x="250" y="230"/>
                  <a:pt x="250" y="235"/>
                </a:cubicBezTo>
                <a:cubicBezTo>
                  <a:pt x="249" y="237"/>
                  <a:pt x="249" y="238"/>
                  <a:pt x="249" y="240"/>
                </a:cubicBezTo>
                <a:cubicBezTo>
                  <a:pt x="249" y="244"/>
                  <a:pt x="249" y="249"/>
                  <a:pt x="248" y="253"/>
                </a:cubicBezTo>
                <a:cubicBezTo>
                  <a:pt x="248" y="255"/>
                  <a:pt x="248" y="257"/>
                  <a:pt x="248" y="260"/>
                </a:cubicBezTo>
                <a:cubicBezTo>
                  <a:pt x="247" y="262"/>
                  <a:pt x="247" y="265"/>
                  <a:pt x="247" y="268"/>
                </a:cubicBezTo>
                <a:cubicBezTo>
                  <a:pt x="246" y="268"/>
                  <a:pt x="246" y="268"/>
                  <a:pt x="245" y="268"/>
                </a:cubicBezTo>
                <a:cubicBezTo>
                  <a:pt x="241" y="268"/>
                  <a:pt x="237" y="268"/>
                  <a:pt x="233" y="267"/>
                </a:cubicBezTo>
                <a:cubicBezTo>
                  <a:pt x="225" y="267"/>
                  <a:pt x="218" y="267"/>
                  <a:pt x="210" y="266"/>
                </a:cubicBezTo>
                <a:close/>
                <a:moveTo>
                  <a:pt x="122" y="271"/>
                </a:moveTo>
                <a:cubicBezTo>
                  <a:pt x="121" y="271"/>
                  <a:pt x="121" y="271"/>
                  <a:pt x="120" y="271"/>
                </a:cubicBezTo>
                <a:cubicBezTo>
                  <a:pt x="115" y="272"/>
                  <a:pt x="111" y="272"/>
                  <a:pt x="106" y="273"/>
                </a:cubicBezTo>
                <a:cubicBezTo>
                  <a:pt x="106" y="273"/>
                  <a:pt x="106" y="273"/>
                  <a:pt x="106" y="273"/>
                </a:cubicBezTo>
                <a:cubicBezTo>
                  <a:pt x="102" y="274"/>
                  <a:pt x="98" y="275"/>
                  <a:pt x="93" y="275"/>
                </a:cubicBezTo>
                <a:cubicBezTo>
                  <a:pt x="93" y="275"/>
                  <a:pt x="92" y="276"/>
                  <a:pt x="91" y="276"/>
                </a:cubicBezTo>
                <a:cubicBezTo>
                  <a:pt x="87" y="276"/>
                  <a:pt x="84" y="277"/>
                  <a:pt x="80" y="278"/>
                </a:cubicBezTo>
                <a:cubicBezTo>
                  <a:pt x="79" y="278"/>
                  <a:pt x="79" y="278"/>
                  <a:pt x="79" y="278"/>
                </a:cubicBezTo>
                <a:cubicBezTo>
                  <a:pt x="78" y="277"/>
                  <a:pt x="78" y="276"/>
                  <a:pt x="78" y="275"/>
                </a:cubicBezTo>
                <a:cubicBezTo>
                  <a:pt x="77" y="273"/>
                  <a:pt x="77" y="272"/>
                  <a:pt x="76" y="271"/>
                </a:cubicBezTo>
                <a:cubicBezTo>
                  <a:pt x="76" y="269"/>
                  <a:pt x="75" y="267"/>
                  <a:pt x="75" y="265"/>
                </a:cubicBezTo>
                <a:cubicBezTo>
                  <a:pt x="74" y="263"/>
                  <a:pt x="74" y="262"/>
                  <a:pt x="74" y="261"/>
                </a:cubicBezTo>
                <a:cubicBezTo>
                  <a:pt x="73" y="259"/>
                  <a:pt x="73" y="257"/>
                  <a:pt x="72" y="254"/>
                </a:cubicBezTo>
                <a:cubicBezTo>
                  <a:pt x="72" y="253"/>
                  <a:pt x="72" y="252"/>
                  <a:pt x="72" y="251"/>
                </a:cubicBezTo>
                <a:cubicBezTo>
                  <a:pt x="71" y="248"/>
                  <a:pt x="71" y="246"/>
                  <a:pt x="70" y="243"/>
                </a:cubicBezTo>
                <a:cubicBezTo>
                  <a:pt x="70" y="242"/>
                  <a:pt x="70" y="241"/>
                  <a:pt x="70" y="241"/>
                </a:cubicBezTo>
                <a:cubicBezTo>
                  <a:pt x="69" y="237"/>
                  <a:pt x="69" y="234"/>
                  <a:pt x="68" y="230"/>
                </a:cubicBezTo>
                <a:cubicBezTo>
                  <a:pt x="68" y="230"/>
                  <a:pt x="68" y="229"/>
                  <a:pt x="68" y="228"/>
                </a:cubicBezTo>
                <a:cubicBezTo>
                  <a:pt x="68" y="225"/>
                  <a:pt x="68" y="223"/>
                  <a:pt x="67" y="220"/>
                </a:cubicBezTo>
                <a:cubicBezTo>
                  <a:pt x="67" y="219"/>
                  <a:pt x="67" y="217"/>
                  <a:pt x="67" y="216"/>
                </a:cubicBezTo>
                <a:cubicBezTo>
                  <a:pt x="67" y="214"/>
                  <a:pt x="67" y="212"/>
                  <a:pt x="67" y="209"/>
                </a:cubicBezTo>
                <a:cubicBezTo>
                  <a:pt x="67" y="208"/>
                  <a:pt x="67" y="207"/>
                  <a:pt x="67" y="205"/>
                </a:cubicBezTo>
                <a:cubicBezTo>
                  <a:pt x="67" y="204"/>
                  <a:pt x="67" y="202"/>
                  <a:pt x="67" y="200"/>
                </a:cubicBezTo>
                <a:cubicBezTo>
                  <a:pt x="132" y="200"/>
                  <a:pt x="132" y="200"/>
                  <a:pt x="132" y="200"/>
                </a:cubicBezTo>
                <a:cubicBezTo>
                  <a:pt x="132" y="205"/>
                  <a:pt x="133" y="209"/>
                  <a:pt x="133" y="213"/>
                </a:cubicBezTo>
                <a:cubicBezTo>
                  <a:pt x="133" y="215"/>
                  <a:pt x="133" y="216"/>
                  <a:pt x="133" y="218"/>
                </a:cubicBezTo>
                <a:cubicBezTo>
                  <a:pt x="133" y="224"/>
                  <a:pt x="133" y="230"/>
                  <a:pt x="134" y="236"/>
                </a:cubicBezTo>
                <a:cubicBezTo>
                  <a:pt x="134" y="237"/>
                  <a:pt x="134" y="239"/>
                  <a:pt x="134" y="240"/>
                </a:cubicBezTo>
                <a:cubicBezTo>
                  <a:pt x="134" y="245"/>
                  <a:pt x="135" y="249"/>
                  <a:pt x="135" y="254"/>
                </a:cubicBezTo>
                <a:cubicBezTo>
                  <a:pt x="135" y="256"/>
                  <a:pt x="135" y="258"/>
                  <a:pt x="136" y="260"/>
                </a:cubicBezTo>
                <a:cubicBezTo>
                  <a:pt x="136" y="263"/>
                  <a:pt x="136" y="266"/>
                  <a:pt x="136" y="269"/>
                </a:cubicBezTo>
                <a:cubicBezTo>
                  <a:pt x="136" y="269"/>
                  <a:pt x="136" y="269"/>
                  <a:pt x="135" y="269"/>
                </a:cubicBezTo>
                <a:cubicBezTo>
                  <a:pt x="131" y="270"/>
                  <a:pt x="126" y="270"/>
                  <a:pt x="122" y="271"/>
                </a:cubicBezTo>
                <a:close/>
                <a:moveTo>
                  <a:pt x="67" y="184"/>
                </a:moveTo>
                <a:cubicBezTo>
                  <a:pt x="67" y="182"/>
                  <a:pt x="67" y="180"/>
                  <a:pt x="67" y="177"/>
                </a:cubicBezTo>
                <a:cubicBezTo>
                  <a:pt x="67" y="176"/>
                  <a:pt x="68" y="175"/>
                  <a:pt x="68" y="173"/>
                </a:cubicBezTo>
                <a:cubicBezTo>
                  <a:pt x="68" y="171"/>
                  <a:pt x="68" y="169"/>
                  <a:pt x="68" y="166"/>
                </a:cubicBezTo>
                <a:cubicBezTo>
                  <a:pt x="68" y="165"/>
                  <a:pt x="69" y="164"/>
                  <a:pt x="69" y="163"/>
                </a:cubicBezTo>
                <a:cubicBezTo>
                  <a:pt x="69" y="160"/>
                  <a:pt x="70" y="156"/>
                  <a:pt x="70" y="153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1" y="149"/>
                  <a:pt x="71" y="146"/>
                  <a:pt x="72" y="142"/>
                </a:cubicBezTo>
                <a:cubicBezTo>
                  <a:pt x="72" y="141"/>
                  <a:pt x="72" y="140"/>
                  <a:pt x="73" y="139"/>
                </a:cubicBezTo>
                <a:cubicBezTo>
                  <a:pt x="73" y="137"/>
                  <a:pt x="74" y="135"/>
                  <a:pt x="74" y="132"/>
                </a:cubicBezTo>
                <a:cubicBezTo>
                  <a:pt x="75" y="131"/>
                  <a:pt x="75" y="130"/>
                  <a:pt x="75" y="128"/>
                </a:cubicBezTo>
                <a:cubicBezTo>
                  <a:pt x="76" y="126"/>
                  <a:pt x="76" y="124"/>
                  <a:pt x="77" y="123"/>
                </a:cubicBezTo>
                <a:cubicBezTo>
                  <a:pt x="77" y="121"/>
                  <a:pt x="78" y="120"/>
                  <a:pt x="78" y="118"/>
                </a:cubicBezTo>
                <a:cubicBezTo>
                  <a:pt x="78" y="117"/>
                  <a:pt x="79" y="116"/>
                  <a:pt x="79" y="115"/>
                </a:cubicBezTo>
                <a:cubicBezTo>
                  <a:pt x="82" y="115"/>
                  <a:pt x="84" y="116"/>
                  <a:pt x="87" y="116"/>
                </a:cubicBezTo>
                <a:cubicBezTo>
                  <a:pt x="89" y="117"/>
                  <a:pt x="90" y="117"/>
                  <a:pt x="92" y="117"/>
                </a:cubicBezTo>
                <a:cubicBezTo>
                  <a:pt x="96" y="118"/>
                  <a:pt x="101" y="119"/>
                  <a:pt x="106" y="120"/>
                </a:cubicBezTo>
                <a:cubicBezTo>
                  <a:pt x="106" y="120"/>
                  <a:pt x="107" y="120"/>
                  <a:pt x="107" y="120"/>
                </a:cubicBezTo>
                <a:cubicBezTo>
                  <a:pt x="112" y="121"/>
                  <a:pt x="117" y="122"/>
                  <a:pt x="123" y="122"/>
                </a:cubicBezTo>
                <a:cubicBezTo>
                  <a:pt x="124" y="122"/>
                  <a:pt x="126" y="123"/>
                  <a:pt x="128" y="123"/>
                </a:cubicBezTo>
                <a:cubicBezTo>
                  <a:pt x="131" y="123"/>
                  <a:pt x="134" y="123"/>
                  <a:pt x="137" y="124"/>
                </a:cubicBezTo>
                <a:cubicBezTo>
                  <a:pt x="136" y="127"/>
                  <a:pt x="136" y="130"/>
                  <a:pt x="136" y="134"/>
                </a:cubicBezTo>
                <a:cubicBezTo>
                  <a:pt x="136" y="135"/>
                  <a:pt x="135" y="137"/>
                  <a:pt x="135" y="139"/>
                </a:cubicBezTo>
                <a:cubicBezTo>
                  <a:pt x="135" y="145"/>
                  <a:pt x="134" y="151"/>
                  <a:pt x="134" y="157"/>
                </a:cubicBezTo>
                <a:cubicBezTo>
                  <a:pt x="134" y="157"/>
                  <a:pt x="134" y="157"/>
                  <a:pt x="134" y="157"/>
                </a:cubicBezTo>
                <a:cubicBezTo>
                  <a:pt x="133" y="163"/>
                  <a:pt x="133" y="170"/>
                  <a:pt x="133" y="176"/>
                </a:cubicBezTo>
                <a:cubicBezTo>
                  <a:pt x="133" y="178"/>
                  <a:pt x="133" y="179"/>
                  <a:pt x="133" y="181"/>
                </a:cubicBezTo>
                <a:cubicBezTo>
                  <a:pt x="133" y="185"/>
                  <a:pt x="133" y="189"/>
                  <a:pt x="132" y="192"/>
                </a:cubicBezTo>
                <a:cubicBezTo>
                  <a:pt x="67" y="192"/>
                  <a:pt x="67" y="192"/>
                  <a:pt x="67" y="192"/>
                </a:cubicBezTo>
                <a:cubicBezTo>
                  <a:pt x="67" y="191"/>
                  <a:pt x="67" y="190"/>
                  <a:pt x="67" y="188"/>
                </a:cubicBezTo>
                <a:cubicBezTo>
                  <a:pt x="67" y="187"/>
                  <a:pt x="67" y="185"/>
                  <a:pt x="67" y="184"/>
                </a:cubicBezTo>
                <a:close/>
                <a:moveTo>
                  <a:pt x="177" y="126"/>
                </a:moveTo>
                <a:cubicBezTo>
                  <a:pt x="179" y="126"/>
                  <a:pt x="181" y="126"/>
                  <a:pt x="182" y="126"/>
                </a:cubicBezTo>
                <a:cubicBezTo>
                  <a:pt x="187" y="126"/>
                  <a:pt x="191" y="127"/>
                  <a:pt x="196" y="127"/>
                </a:cubicBezTo>
                <a:cubicBezTo>
                  <a:pt x="196" y="127"/>
                  <a:pt x="196" y="127"/>
                  <a:pt x="197" y="127"/>
                </a:cubicBezTo>
                <a:cubicBezTo>
                  <a:pt x="201" y="127"/>
                  <a:pt x="204" y="126"/>
                  <a:pt x="208" y="126"/>
                </a:cubicBezTo>
                <a:cubicBezTo>
                  <a:pt x="211" y="126"/>
                  <a:pt x="215" y="126"/>
                  <a:pt x="218" y="126"/>
                </a:cubicBezTo>
                <a:cubicBezTo>
                  <a:pt x="225" y="126"/>
                  <a:pt x="232" y="125"/>
                  <a:pt x="240" y="125"/>
                </a:cubicBezTo>
                <a:cubicBezTo>
                  <a:pt x="242" y="125"/>
                  <a:pt x="244" y="125"/>
                  <a:pt x="246" y="124"/>
                </a:cubicBezTo>
                <a:cubicBezTo>
                  <a:pt x="247" y="128"/>
                  <a:pt x="247" y="131"/>
                  <a:pt x="247" y="134"/>
                </a:cubicBezTo>
                <a:cubicBezTo>
                  <a:pt x="247" y="136"/>
                  <a:pt x="248" y="138"/>
                  <a:pt x="248" y="140"/>
                </a:cubicBezTo>
                <a:cubicBezTo>
                  <a:pt x="248" y="145"/>
                  <a:pt x="249" y="151"/>
                  <a:pt x="249" y="157"/>
                </a:cubicBezTo>
                <a:cubicBezTo>
                  <a:pt x="249" y="157"/>
                  <a:pt x="249" y="157"/>
                  <a:pt x="249" y="158"/>
                </a:cubicBezTo>
                <a:cubicBezTo>
                  <a:pt x="250" y="164"/>
                  <a:pt x="250" y="170"/>
                  <a:pt x="250" y="176"/>
                </a:cubicBezTo>
                <a:cubicBezTo>
                  <a:pt x="250" y="178"/>
                  <a:pt x="250" y="180"/>
                  <a:pt x="250" y="182"/>
                </a:cubicBezTo>
                <a:cubicBezTo>
                  <a:pt x="250" y="185"/>
                  <a:pt x="251" y="189"/>
                  <a:pt x="251" y="192"/>
                </a:cubicBezTo>
                <a:cubicBezTo>
                  <a:pt x="141" y="192"/>
                  <a:pt x="141" y="192"/>
                  <a:pt x="141" y="192"/>
                </a:cubicBezTo>
                <a:cubicBezTo>
                  <a:pt x="141" y="189"/>
                  <a:pt x="141" y="186"/>
                  <a:pt x="141" y="182"/>
                </a:cubicBezTo>
                <a:cubicBezTo>
                  <a:pt x="141" y="180"/>
                  <a:pt x="141" y="178"/>
                  <a:pt x="141" y="176"/>
                </a:cubicBezTo>
                <a:cubicBezTo>
                  <a:pt x="141" y="170"/>
                  <a:pt x="141" y="164"/>
                  <a:pt x="142" y="158"/>
                </a:cubicBezTo>
                <a:cubicBezTo>
                  <a:pt x="142" y="158"/>
                  <a:pt x="142" y="157"/>
                  <a:pt x="142" y="157"/>
                </a:cubicBezTo>
                <a:cubicBezTo>
                  <a:pt x="142" y="151"/>
                  <a:pt x="143" y="146"/>
                  <a:pt x="143" y="140"/>
                </a:cubicBezTo>
                <a:cubicBezTo>
                  <a:pt x="143" y="138"/>
                  <a:pt x="144" y="136"/>
                  <a:pt x="144" y="134"/>
                </a:cubicBezTo>
                <a:cubicBezTo>
                  <a:pt x="144" y="131"/>
                  <a:pt x="145" y="128"/>
                  <a:pt x="145" y="125"/>
                </a:cubicBezTo>
                <a:cubicBezTo>
                  <a:pt x="149" y="125"/>
                  <a:pt x="153" y="125"/>
                  <a:pt x="157" y="125"/>
                </a:cubicBezTo>
                <a:cubicBezTo>
                  <a:pt x="164" y="126"/>
                  <a:pt x="170" y="126"/>
                  <a:pt x="177" y="126"/>
                </a:cubicBezTo>
                <a:close/>
                <a:moveTo>
                  <a:pt x="268" y="122"/>
                </a:moveTo>
                <a:cubicBezTo>
                  <a:pt x="274" y="121"/>
                  <a:pt x="279" y="121"/>
                  <a:pt x="284" y="120"/>
                </a:cubicBezTo>
                <a:cubicBezTo>
                  <a:pt x="285" y="120"/>
                  <a:pt x="285" y="120"/>
                  <a:pt x="285" y="120"/>
                </a:cubicBezTo>
                <a:cubicBezTo>
                  <a:pt x="290" y="119"/>
                  <a:pt x="295" y="118"/>
                  <a:pt x="299" y="117"/>
                </a:cubicBezTo>
                <a:cubicBezTo>
                  <a:pt x="301" y="117"/>
                  <a:pt x="303" y="116"/>
                  <a:pt x="304" y="116"/>
                </a:cubicBezTo>
                <a:cubicBezTo>
                  <a:pt x="307" y="116"/>
                  <a:pt x="309" y="115"/>
                  <a:pt x="312" y="115"/>
                </a:cubicBezTo>
                <a:cubicBezTo>
                  <a:pt x="312" y="116"/>
                  <a:pt x="313" y="117"/>
                  <a:pt x="313" y="118"/>
                </a:cubicBezTo>
                <a:cubicBezTo>
                  <a:pt x="313" y="120"/>
                  <a:pt x="314" y="121"/>
                  <a:pt x="314" y="122"/>
                </a:cubicBezTo>
                <a:cubicBezTo>
                  <a:pt x="315" y="124"/>
                  <a:pt x="315" y="126"/>
                  <a:pt x="316" y="128"/>
                </a:cubicBezTo>
                <a:cubicBezTo>
                  <a:pt x="316" y="130"/>
                  <a:pt x="317" y="131"/>
                  <a:pt x="317" y="132"/>
                </a:cubicBezTo>
                <a:cubicBezTo>
                  <a:pt x="317" y="135"/>
                  <a:pt x="318" y="137"/>
                  <a:pt x="318" y="139"/>
                </a:cubicBezTo>
                <a:cubicBezTo>
                  <a:pt x="319" y="140"/>
                  <a:pt x="319" y="141"/>
                  <a:pt x="319" y="142"/>
                </a:cubicBezTo>
                <a:cubicBezTo>
                  <a:pt x="320" y="146"/>
                  <a:pt x="320" y="149"/>
                  <a:pt x="321" y="153"/>
                </a:cubicBezTo>
                <a:cubicBezTo>
                  <a:pt x="321" y="153"/>
                  <a:pt x="321" y="153"/>
                  <a:pt x="321" y="153"/>
                </a:cubicBezTo>
                <a:cubicBezTo>
                  <a:pt x="322" y="156"/>
                  <a:pt x="322" y="160"/>
                  <a:pt x="322" y="163"/>
                </a:cubicBezTo>
                <a:cubicBezTo>
                  <a:pt x="323" y="164"/>
                  <a:pt x="323" y="165"/>
                  <a:pt x="323" y="166"/>
                </a:cubicBezTo>
                <a:cubicBezTo>
                  <a:pt x="323" y="169"/>
                  <a:pt x="323" y="171"/>
                  <a:pt x="323" y="173"/>
                </a:cubicBezTo>
                <a:cubicBezTo>
                  <a:pt x="324" y="175"/>
                  <a:pt x="324" y="176"/>
                  <a:pt x="324" y="177"/>
                </a:cubicBezTo>
                <a:cubicBezTo>
                  <a:pt x="324" y="180"/>
                  <a:pt x="324" y="182"/>
                  <a:pt x="324" y="184"/>
                </a:cubicBezTo>
                <a:cubicBezTo>
                  <a:pt x="324" y="185"/>
                  <a:pt x="324" y="187"/>
                  <a:pt x="324" y="188"/>
                </a:cubicBezTo>
                <a:cubicBezTo>
                  <a:pt x="324" y="190"/>
                  <a:pt x="324" y="191"/>
                  <a:pt x="324" y="192"/>
                </a:cubicBezTo>
                <a:cubicBezTo>
                  <a:pt x="259" y="192"/>
                  <a:pt x="259" y="192"/>
                  <a:pt x="259" y="192"/>
                </a:cubicBezTo>
                <a:cubicBezTo>
                  <a:pt x="259" y="189"/>
                  <a:pt x="258" y="185"/>
                  <a:pt x="258" y="181"/>
                </a:cubicBezTo>
                <a:cubicBezTo>
                  <a:pt x="258" y="180"/>
                  <a:pt x="258" y="178"/>
                  <a:pt x="258" y="176"/>
                </a:cubicBezTo>
                <a:cubicBezTo>
                  <a:pt x="258" y="170"/>
                  <a:pt x="258" y="163"/>
                  <a:pt x="257" y="157"/>
                </a:cubicBezTo>
                <a:cubicBezTo>
                  <a:pt x="257" y="157"/>
                  <a:pt x="257" y="157"/>
                  <a:pt x="257" y="157"/>
                </a:cubicBezTo>
                <a:cubicBezTo>
                  <a:pt x="257" y="151"/>
                  <a:pt x="256" y="145"/>
                  <a:pt x="256" y="139"/>
                </a:cubicBezTo>
                <a:cubicBezTo>
                  <a:pt x="256" y="137"/>
                  <a:pt x="255" y="135"/>
                  <a:pt x="255" y="133"/>
                </a:cubicBezTo>
                <a:cubicBezTo>
                  <a:pt x="255" y="130"/>
                  <a:pt x="255" y="127"/>
                  <a:pt x="254" y="124"/>
                </a:cubicBezTo>
                <a:cubicBezTo>
                  <a:pt x="257" y="123"/>
                  <a:pt x="260" y="123"/>
                  <a:pt x="263" y="123"/>
                </a:cubicBezTo>
                <a:cubicBezTo>
                  <a:pt x="265" y="123"/>
                  <a:pt x="267" y="122"/>
                  <a:pt x="268" y="122"/>
                </a:cubicBezTo>
                <a:close/>
                <a:moveTo>
                  <a:pt x="332" y="192"/>
                </a:moveTo>
                <a:cubicBezTo>
                  <a:pt x="332" y="191"/>
                  <a:pt x="332" y="190"/>
                  <a:pt x="332" y="188"/>
                </a:cubicBezTo>
                <a:cubicBezTo>
                  <a:pt x="332" y="187"/>
                  <a:pt x="332" y="185"/>
                  <a:pt x="332" y="184"/>
                </a:cubicBezTo>
                <a:cubicBezTo>
                  <a:pt x="332" y="181"/>
                  <a:pt x="332" y="179"/>
                  <a:pt x="332" y="177"/>
                </a:cubicBezTo>
                <a:cubicBezTo>
                  <a:pt x="332" y="175"/>
                  <a:pt x="332" y="174"/>
                  <a:pt x="331" y="173"/>
                </a:cubicBezTo>
                <a:cubicBezTo>
                  <a:pt x="331" y="170"/>
                  <a:pt x="331" y="168"/>
                  <a:pt x="331" y="165"/>
                </a:cubicBezTo>
                <a:cubicBezTo>
                  <a:pt x="331" y="164"/>
                  <a:pt x="330" y="163"/>
                  <a:pt x="330" y="162"/>
                </a:cubicBezTo>
                <a:cubicBezTo>
                  <a:pt x="330" y="158"/>
                  <a:pt x="329" y="155"/>
                  <a:pt x="329" y="151"/>
                </a:cubicBezTo>
                <a:cubicBezTo>
                  <a:pt x="329" y="151"/>
                  <a:pt x="329" y="150"/>
                  <a:pt x="328" y="149"/>
                </a:cubicBezTo>
                <a:cubicBezTo>
                  <a:pt x="328" y="147"/>
                  <a:pt x="328" y="144"/>
                  <a:pt x="327" y="141"/>
                </a:cubicBezTo>
                <a:cubicBezTo>
                  <a:pt x="327" y="140"/>
                  <a:pt x="326" y="139"/>
                  <a:pt x="326" y="137"/>
                </a:cubicBezTo>
                <a:cubicBezTo>
                  <a:pt x="326" y="135"/>
                  <a:pt x="325" y="133"/>
                  <a:pt x="325" y="131"/>
                </a:cubicBezTo>
                <a:cubicBezTo>
                  <a:pt x="324" y="129"/>
                  <a:pt x="324" y="128"/>
                  <a:pt x="324" y="127"/>
                </a:cubicBezTo>
                <a:cubicBezTo>
                  <a:pt x="323" y="125"/>
                  <a:pt x="323" y="122"/>
                  <a:pt x="322" y="120"/>
                </a:cubicBezTo>
                <a:cubicBezTo>
                  <a:pt x="322" y="119"/>
                  <a:pt x="321" y="118"/>
                  <a:pt x="321" y="116"/>
                </a:cubicBezTo>
                <a:cubicBezTo>
                  <a:pt x="320" y="115"/>
                  <a:pt x="320" y="114"/>
                  <a:pt x="320" y="113"/>
                </a:cubicBezTo>
                <a:cubicBezTo>
                  <a:pt x="320" y="113"/>
                  <a:pt x="320" y="113"/>
                  <a:pt x="320" y="112"/>
                </a:cubicBezTo>
                <a:cubicBezTo>
                  <a:pt x="324" y="112"/>
                  <a:pt x="327" y="111"/>
                  <a:pt x="329" y="110"/>
                </a:cubicBezTo>
                <a:cubicBezTo>
                  <a:pt x="330" y="110"/>
                  <a:pt x="331" y="110"/>
                  <a:pt x="331" y="109"/>
                </a:cubicBezTo>
                <a:cubicBezTo>
                  <a:pt x="334" y="109"/>
                  <a:pt x="337" y="108"/>
                  <a:pt x="340" y="107"/>
                </a:cubicBezTo>
                <a:cubicBezTo>
                  <a:pt x="340" y="107"/>
                  <a:pt x="340" y="107"/>
                  <a:pt x="340" y="107"/>
                </a:cubicBezTo>
                <a:cubicBezTo>
                  <a:pt x="343" y="106"/>
                  <a:pt x="345" y="105"/>
                  <a:pt x="348" y="104"/>
                </a:cubicBezTo>
                <a:cubicBezTo>
                  <a:pt x="348" y="104"/>
                  <a:pt x="349" y="103"/>
                  <a:pt x="349" y="103"/>
                </a:cubicBezTo>
                <a:cubicBezTo>
                  <a:pt x="352" y="102"/>
                  <a:pt x="354" y="101"/>
                  <a:pt x="356" y="100"/>
                </a:cubicBezTo>
                <a:cubicBezTo>
                  <a:pt x="357" y="100"/>
                  <a:pt x="357" y="100"/>
                  <a:pt x="357" y="100"/>
                </a:cubicBezTo>
                <a:cubicBezTo>
                  <a:pt x="374" y="128"/>
                  <a:pt x="383" y="160"/>
                  <a:pt x="383" y="192"/>
                </a:cubicBezTo>
                <a:lnTo>
                  <a:pt x="332" y="192"/>
                </a:lnTo>
                <a:close/>
                <a:moveTo>
                  <a:pt x="351" y="91"/>
                </a:moveTo>
                <a:cubicBezTo>
                  <a:pt x="352" y="92"/>
                  <a:pt x="352" y="92"/>
                  <a:pt x="353" y="93"/>
                </a:cubicBezTo>
                <a:cubicBezTo>
                  <a:pt x="353" y="93"/>
                  <a:pt x="353" y="93"/>
                  <a:pt x="352" y="93"/>
                </a:cubicBezTo>
                <a:cubicBezTo>
                  <a:pt x="350" y="94"/>
                  <a:pt x="348" y="95"/>
                  <a:pt x="346" y="96"/>
                </a:cubicBezTo>
                <a:cubicBezTo>
                  <a:pt x="345" y="96"/>
                  <a:pt x="345" y="96"/>
                  <a:pt x="344" y="97"/>
                </a:cubicBezTo>
                <a:cubicBezTo>
                  <a:pt x="342" y="98"/>
                  <a:pt x="339" y="98"/>
                  <a:pt x="337" y="99"/>
                </a:cubicBezTo>
                <a:cubicBezTo>
                  <a:pt x="336" y="99"/>
                  <a:pt x="336" y="100"/>
                  <a:pt x="335" y="100"/>
                </a:cubicBezTo>
                <a:cubicBezTo>
                  <a:pt x="333" y="101"/>
                  <a:pt x="330" y="101"/>
                  <a:pt x="328" y="102"/>
                </a:cubicBezTo>
                <a:cubicBezTo>
                  <a:pt x="327" y="102"/>
                  <a:pt x="327" y="102"/>
                  <a:pt x="327" y="102"/>
                </a:cubicBezTo>
                <a:cubicBezTo>
                  <a:pt x="324" y="103"/>
                  <a:pt x="321" y="104"/>
                  <a:pt x="318" y="105"/>
                </a:cubicBezTo>
                <a:cubicBezTo>
                  <a:pt x="318" y="105"/>
                  <a:pt x="317" y="105"/>
                  <a:pt x="317" y="105"/>
                </a:cubicBezTo>
                <a:cubicBezTo>
                  <a:pt x="317" y="105"/>
                  <a:pt x="317" y="105"/>
                  <a:pt x="317" y="104"/>
                </a:cubicBezTo>
                <a:cubicBezTo>
                  <a:pt x="316" y="101"/>
                  <a:pt x="315" y="99"/>
                  <a:pt x="314" y="96"/>
                </a:cubicBezTo>
                <a:cubicBezTo>
                  <a:pt x="313" y="95"/>
                  <a:pt x="313" y="95"/>
                  <a:pt x="313" y="94"/>
                </a:cubicBezTo>
                <a:cubicBezTo>
                  <a:pt x="312" y="92"/>
                  <a:pt x="311" y="90"/>
                  <a:pt x="310" y="87"/>
                </a:cubicBezTo>
                <a:cubicBezTo>
                  <a:pt x="310" y="87"/>
                  <a:pt x="310" y="87"/>
                  <a:pt x="310" y="86"/>
                </a:cubicBezTo>
                <a:cubicBezTo>
                  <a:pt x="310" y="86"/>
                  <a:pt x="309" y="86"/>
                  <a:pt x="309" y="85"/>
                </a:cubicBezTo>
                <a:cubicBezTo>
                  <a:pt x="309" y="85"/>
                  <a:pt x="309" y="85"/>
                  <a:pt x="309" y="85"/>
                </a:cubicBezTo>
                <a:cubicBezTo>
                  <a:pt x="309" y="85"/>
                  <a:pt x="309" y="84"/>
                  <a:pt x="309" y="84"/>
                </a:cubicBezTo>
                <a:cubicBezTo>
                  <a:pt x="307" y="81"/>
                  <a:pt x="306" y="79"/>
                  <a:pt x="305" y="76"/>
                </a:cubicBezTo>
                <a:cubicBezTo>
                  <a:pt x="304" y="75"/>
                  <a:pt x="304" y="74"/>
                  <a:pt x="303" y="74"/>
                </a:cubicBezTo>
                <a:cubicBezTo>
                  <a:pt x="302" y="71"/>
                  <a:pt x="301" y="69"/>
                  <a:pt x="299" y="66"/>
                </a:cubicBezTo>
                <a:cubicBezTo>
                  <a:pt x="299" y="66"/>
                  <a:pt x="299" y="65"/>
                  <a:pt x="298" y="65"/>
                </a:cubicBezTo>
                <a:cubicBezTo>
                  <a:pt x="297" y="62"/>
                  <a:pt x="295" y="59"/>
                  <a:pt x="293" y="57"/>
                </a:cubicBezTo>
                <a:cubicBezTo>
                  <a:pt x="293" y="56"/>
                  <a:pt x="292" y="56"/>
                  <a:pt x="292" y="55"/>
                </a:cubicBezTo>
                <a:cubicBezTo>
                  <a:pt x="291" y="53"/>
                  <a:pt x="289" y="51"/>
                  <a:pt x="288" y="49"/>
                </a:cubicBezTo>
                <a:cubicBezTo>
                  <a:pt x="287" y="48"/>
                  <a:pt x="287" y="48"/>
                  <a:pt x="286" y="47"/>
                </a:cubicBezTo>
                <a:cubicBezTo>
                  <a:pt x="284" y="44"/>
                  <a:pt x="282" y="42"/>
                  <a:pt x="280" y="40"/>
                </a:cubicBezTo>
                <a:cubicBezTo>
                  <a:pt x="280" y="40"/>
                  <a:pt x="280" y="39"/>
                  <a:pt x="280" y="39"/>
                </a:cubicBezTo>
                <a:cubicBezTo>
                  <a:pt x="278" y="37"/>
                  <a:pt x="276" y="35"/>
                  <a:pt x="274" y="33"/>
                </a:cubicBezTo>
                <a:cubicBezTo>
                  <a:pt x="274" y="33"/>
                  <a:pt x="273" y="32"/>
                  <a:pt x="272" y="31"/>
                </a:cubicBezTo>
                <a:cubicBezTo>
                  <a:pt x="271" y="30"/>
                  <a:pt x="269" y="28"/>
                  <a:pt x="267" y="26"/>
                </a:cubicBezTo>
                <a:cubicBezTo>
                  <a:pt x="267" y="26"/>
                  <a:pt x="266" y="26"/>
                  <a:pt x="266" y="25"/>
                </a:cubicBezTo>
                <a:cubicBezTo>
                  <a:pt x="264" y="23"/>
                  <a:pt x="262" y="22"/>
                  <a:pt x="259" y="20"/>
                </a:cubicBezTo>
                <a:cubicBezTo>
                  <a:pt x="259" y="20"/>
                  <a:pt x="259" y="20"/>
                  <a:pt x="259" y="19"/>
                </a:cubicBezTo>
                <a:cubicBezTo>
                  <a:pt x="296" y="33"/>
                  <a:pt x="329" y="58"/>
                  <a:pt x="351" y="91"/>
                </a:cubicBezTo>
                <a:close/>
                <a:moveTo>
                  <a:pt x="229" y="12"/>
                </a:moveTo>
                <a:cubicBezTo>
                  <a:pt x="230" y="12"/>
                  <a:pt x="231" y="12"/>
                  <a:pt x="232" y="13"/>
                </a:cubicBezTo>
                <a:cubicBezTo>
                  <a:pt x="233" y="13"/>
                  <a:pt x="234" y="13"/>
                  <a:pt x="235" y="14"/>
                </a:cubicBezTo>
                <a:cubicBezTo>
                  <a:pt x="235" y="14"/>
                  <a:pt x="236" y="15"/>
                  <a:pt x="237" y="15"/>
                </a:cubicBezTo>
                <a:cubicBezTo>
                  <a:pt x="238" y="16"/>
                  <a:pt x="239" y="16"/>
                  <a:pt x="240" y="17"/>
                </a:cubicBezTo>
                <a:cubicBezTo>
                  <a:pt x="241" y="17"/>
                  <a:pt x="242" y="18"/>
                  <a:pt x="242" y="18"/>
                </a:cubicBezTo>
                <a:cubicBezTo>
                  <a:pt x="243" y="19"/>
                  <a:pt x="244" y="19"/>
                  <a:pt x="245" y="20"/>
                </a:cubicBezTo>
                <a:cubicBezTo>
                  <a:pt x="246" y="20"/>
                  <a:pt x="247" y="21"/>
                  <a:pt x="248" y="21"/>
                </a:cubicBezTo>
                <a:cubicBezTo>
                  <a:pt x="249" y="22"/>
                  <a:pt x="250" y="23"/>
                  <a:pt x="251" y="23"/>
                </a:cubicBezTo>
                <a:cubicBezTo>
                  <a:pt x="251" y="24"/>
                  <a:pt x="252" y="24"/>
                  <a:pt x="253" y="25"/>
                </a:cubicBezTo>
                <a:cubicBezTo>
                  <a:pt x="254" y="26"/>
                  <a:pt x="255" y="26"/>
                  <a:pt x="256" y="27"/>
                </a:cubicBezTo>
                <a:cubicBezTo>
                  <a:pt x="256" y="28"/>
                  <a:pt x="257" y="28"/>
                  <a:pt x="258" y="29"/>
                </a:cubicBezTo>
                <a:cubicBezTo>
                  <a:pt x="259" y="30"/>
                  <a:pt x="260" y="30"/>
                  <a:pt x="261" y="31"/>
                </a:cubicBezTo>
                <a:cubicBezTo>
                  <a:pt x="261" y="32"/>
                  <a:pt x="262" y="32"/>
                  <a:pt x="262" y="33"/>
                </a:cubicBezTo>
                <a:cubicBezTo>
                  <a:pt x="263" y="34"/>
                  <a:pt x="265" y="35"/>
                  <a:pt x="266" y="36"/>
                </a:cubicBezTo>
                <a:cubicBezTo>
                  <a:pt x="266" y="36"/>
                  <a:pt x="267" y="37"/>
                  <a:pt x="267" y="37"/>
                </a:cubicBezTo>
                <a:cubicBezTo>
                  <a:pt x="268" y="38"/>
                  <a:pt x="269" y="39"/>
                  <a:pt x="270" y="41"/>
                </a:cubicBezTo>
                <a:cubicBezTo>
                  <a:pt x="271" y="41"/>
                  <a:pt x="271" y="42"/>
                  <a:pt x="272" y="42"/>
                </a:cubicBezTo>
                <a:cubicBezTo>
                  <a:pt x="273" y="43"/>
                  <a:pt x="274" y="44"/>
                  <a:pt x="275" y="46"/>
                </a:cubicBezTo>
                <a:cubicBezTo>
                  <a:pt x="275" y="46"/>
                  <a:pt x="276" y="47"/>
                  <a:pt x="276" y="47"/>
                </a:cubicBezTo>
                <a:cubicBezTo>
                  <a:pt x="277" y="48"/>
                  <a:pt x="278" y="50"/>
                  <a:pt x="279" y="51"/>
                </a:cubicBezTo>
                <a:cubicBezTo>
                  <a:pt x="280" y="51"/>
                  <a:pt x="280" y="52"/>
                  <a:pt x="280" y="52"/>
                </a:cubicBezTo>
                <a:cubicBezTo>
                  <a:pt x="281" y="54"/>
                  <a:pt x="282" y="55"/>
                  <a:pt x="283" y="57"/>
                </a:cubicBezTo>
                <a:cubicBezTo>
                  <a:pt x="284" y="57"/>
                  <a:pt x="284" y="57"/>
                  <a:pt x="284" y="58"/>
                </a:cubicBezTo>
                <a:cubicBezTo>
                  <a:pt x="285" y="59"/>
                  <a:pt x="286" y="61"/>
                  <a:pt x="288" y="63"/>
                </a:cubicBezTo>
                <a:cubicBezTo>
                  <a:pt x="288" y="63"/>
                  <a:pt x="288" y="63"/>
                  <a:pt x="288" y="63"/>
                </a:cubicBezTo>
                <a:cubicBezTo>
                  <a:pt x="289" y="65"/>
                  <a:pt x="290" y="67"/>
                  <a:pt x="291" y="69"/>
                </a:cubicBezTo>
                <a:cubicBezTo>
                  <a:pt x="292" y="69"/>
                  <a:pt x="292" y="69"/>
                  <a:pt x="292" y="69"/>
                </a:cubicBezTo>
                <a:cubicBezTo>
                  <a:pt x="295" y="75"/>
                  <a:pt x="299" y="82"/>
                  <a:pt x="302" y="89"/>
                </a:cubicBezTo>
                <a:cubicBezTo>
                  <a:pt x="303" y="92"/>
                  <a:pt x="304" y="94"/>
                  <a:pt x="305" y="97"/>
                </a:cubicBezTo>
                <a:cubicBezTo>
                  <a:pt x="306" y="97"/>
                  <a:pt x="306" y="98"/>
                  <a:pt x="306" y="98"/>
                </a:cubicBezTo>
                <a:cubicBezTo>
                  <a:pt x="307" y="101"/>
                  <a:pt x="308" y="104"/>
                  <a:pt x="309" y="106"/>
                </a:cubicBezTo>
                <a:cubicBezTo>
                  <a:pt x="309" y="107"/>
                  <a:pt x="309" y="107"/>
                  <a:pt x="309" y="107"/>
                </a:cubicBezTo>
                <a:cubicBezTo>
                  <a:pt x="307" y="107"/>
                  <a:pt x="305" y="108"/>
                  <a:pt x="302" y="108"/>
                </a:cubicBezTo>
                <a:cubicBezTo>
                  <a:pt x="301" y="109"/>
                  <a:pt x="299" y="109"/>
                  <a:pt x="298" y="109"/>
                </a:cubicBezTo>
                <a:cubicBezTo>
                  <a:pt x="294" y="110"/>
                  <a:pt x="290" y="111"/>
                  <a:pt x="286" y="112"/>
                </a:cubicBezTo>
                <a:cubicBezTo>
                  <a:pt x="285" y="112"/>
                  <a:pt x="284" y="112"/>
                  <a:pt x="283" y="112"/>
                </a:cubicBezTo>
                <a:cubicBezTo>
                  <a:pt x="278" y="113"/>
                  <a:pt x="273" y="114"/>
                  <a:pt x="267" y="114"/>
                </a:cubicBezTo>
                <a:cubicBezTo>
                  <a:pt x="266" y="114"/>
                  <a:pt x="264" y="115"/>
                  <a:pt x="263" y="115"/>
                </a:cubicBezTo>
                <a:cubicBezTo>
                  <a:pt x="260" y="115"/>
                  <a:pt x="256" y="115"/>
                  <a:pt x="253" y="116"/>
                </a:cubicBezTo>
                <a:cubicBezTo>
                  <a:pt x="253" y="115"/>
                  <a:pt x="253" y="114"/>
                  <a:pt x="253" y="113"/>
                </a:cubicBezTo>
                <a:cubicBezTo>
                  <a:pt x="253" y="112"/>
                  <a:pt x="252" y="111"/>
                  <a:pt x="252" y="110"/>
                </a:cubicBezTo>
                <a:cubicBezTo>
                  <a:pt x="252" y="108"/>
                  <a:pt x="252" y="107"/>
                  <a:pt x="252" y="105"/>
                </a:cubicBezTo>
                <a:cubicBezTo>
                  <a:pt x="251" y="104"/>
                  <a:pt x="251" y="103"/>
                  <a:pt x="251" y="102"/>
                </a:cubicBezTo>
                <a:cubicBezTo>
                  <a:pt x="251" y="100"/>
                  <a:pt x="250" y="98"/>
                  <a:pt x="250" y="96"/>
                </a:cubicBezTo>
                <a:cubicBezTo>
                  <a:pt x="250" y="96"/>
                  <a:pt x="250" y="96"/>
                  <a:pt x="250" y="95"/>
                </a:cubicBezTo>
                <a:cubicBezTo>
                  <a:pt x="249" y="93"/>
                  <a:pt x="249" y="91"/>
                  <a:pt x="249" y="88"/>
                </a:cubicBezTo>
                <a:cubicBezTo>
                  <a:pt x="249" y="88"/>
                  <a:pt x="248" y="88"/>
                  <a:pt x="248" y="87"/>
                </a:cubicBezTo>
                <a:cubicBezTo>
                  <a:pt x="248" y="85"/>
                  <a:pt x="247" y="82"/>
                  <a:pt x="247" y="80"/>
                </a:cubicBezTo>
                <a:cubicBezTo>
                  <a:pt x="247" y="80"/>
                  <a:pt x="247" y="79"/>
                  <a:pt x="246" y="79"/>
                </a:cubicBezTo>
                <a:cubicBezTo>
                  <a:pt x="246" y="77"/>
                  <a:pt x="246" y="75"/>
                  <a:pt x="245" y="73"/>
                </a:cubicBezTo>
                <a:cubicBezTo>
                  <a:pt x="245" y="72"/>
                  <a:pt x="245" y="71"/>
                  <a:pt x="244" y="71"/>
                </a:cubicBezTo>
                <a:cubicBezTo>
                  <a:pt x="244" y="69"/>
                  <a:pt x="244" y="67"/>
                  <a:pt x="243" y="66"/>
                </a:cubicBezTo>
                <a:cubicBezTo>
                  <a:pt x="243" y="65"/>
                  <a:pt x="243" y="64"/>
                  <a:pt x="243" y="63"/>
                </a:cubicBezTo>
                <a:cubicBezTo>
                  <a:pt x="242" y="62"/>
                  <a:pt x="242" y="60"/>
                  <a:pt x="241" y="59"/>
                </a:cubicBezTo>
                <a:cubicBezTo>
                  <a:pt x="241" y="58"/>
                  <a:pt x="241" y="58"/>
                  <a:pt x="241" y="57"/>
                </a:cubicBezTo>
                <a:cubicBezTo>
                  <a:pt x="240" y="55"/>
                  <a:pt x="239" y="53"/>
                  <a:pt x="239" y="52"/>
                </a:cubicBezTo>
                <a:cubicBezTo>
                  <a:pt x="239" y="51"/>
                  <a:pt x="239" y="51"/>
                  <a:pt x="239" y="51"/>
                </a:cubicBezTo>
                <a:cubicBezTo>
                  <a:pt x="238" y="49"/>
                  <a:pt x="237" y="47"/>
                  <a:pt x="236" y="45"/>
                </a:cubicBezTo>
                <a:cubicBezTo>
                  <a:pt x="236" y="44"/>
                  <a:pt x="236" y="44"/>
                  <a:pt x="236" y="43"/>
                </a:cubicBezTo>
                <a:cubicBezTo>
                  <a:pt x="235" y="42"/>
                  <a:pt x="235" y="41"/>
                  <a:pt x="234" y="39"/>
                </a:cubicBezTo>
                <a:cubicBezTo>
                  <a:pt x="234" y="39"/>
                  <a:pt x="234" y="38"/>
                  <a:pt x="233" y="37"/>
                </a:cubicBezTo>
                <a:cubicBezTo>
                  <a:pt x="233" y="36"/>
                  <a:pt x="232" y="35"/>
                  <a:pt x="232" y="34"/>
                </a:cubicBezTo>
                <a:cubicBezTo>
                  <a:pt x="232" y="33"/>
                  <a:pt x="231" y="33"/>
                  <a:pt x="231" y="32"/>
                </a:cubicBezTo>
                <a:cubicBezTo>
                  <a:pt x="231" y="31"/>
                  <a:pt x="230" y="30"/>
                  <a:pt x="230" y="29"/>
                </a:cubicBezTo>
                <a:cubicBezTo>
                  <a:pt x="229" y="28"/>
                  <a:pt x="229" y="28"/>
                  <a:pt x="229" y="27"/>
                </a:cubicBezTo>
                <a:cubicBezTo>
                  <a:pt x="228" y="26"/>
                  <a:pt x="227" y="25"/>
                  <a:pt x="227" y="24"/>
                </a:cubicBezTo>
                <a:cubicBezTo>
                  <a:pt x="227" y="23"/>
                  <a:pt x="226" y="23"/>
                  <a:pt x="226" y="23"/>
                </a:cubicBezTo>
                <a:cubicBezTo>
                  <a:pt x="225" y="21"/>
                  <a:pt x="225" y="20"/>
                  <a:pt x="224" y="19"/>
                </a:cubicBezTo>
                <a:cubicBezTo>
                  <a:pt x="224" y="18"/>
                  <a:pt x="223" y="18"/>
                  <a:pt x="223" y="18"/>
                </a:cubicBezTo>
                <a:cubicBezTo>
                  <a:pt x="223" y="17"/>
                  <a:pt x="222" y="16"/>
                  <a:pt x="221" y="15"/>
                </a:cubicBezTo>
                <a:cubicBezTo>
                  <a:pt x="221" y="15"/>
                  <a:pt x="221" y="14"/>
                  <a:pt x="220" y="14"/>
                </a:cubicBezTo>
                <a:cubicBezTo>
                  <a:pt x="220" y="13"/>
                  <a:pt x="219" y="12"/>
                  <a:pt x="219" y="12"/>
                </a:cubicBezTo>
                <a:cubicBezTo>
                  <a:pt x="218" y="11"/>
                  <a:pt x="218" y="11"/>
                  <a:pt x="218" y="10"/>
                </a:cubicBezTo>
                <a:cubicBezTo>
                  <a:pt x="217" y="10"/>
                  <a:pt x="217" y="10"/>
                  <a:pt x="217" y="10"/>
                </a:cubicBezTo>
                <a:cubicBezTo>
                  <a:pt x="221" y="10"/>
                  <a:pt x="225" y="11"/>
                  <a:pt x="229" y="12"/>
                </a:cubicBezTo>
                <a:close/>
                <a:moveTo>
                  <a:pt x="203" y="9"/>
                </a:moveTo>
                <a:cubicBezTo>
                  <a:pt x="203" y="9"/>
                  <a:pt x="204" y="9"/>
                  <a:pt x="205" y="10"/>
                </a:cubicBezTo>
                <a:cubicBezTo>
                  <a:pt x="219" y="19"/>
                  <a:pt x="232" y="48"/>
                  <a:pt x="241" y="89"/>
                </a:cubicBezTo>
                <a:cubicBezTo>
                  <a:pt x="241" y="90"/>
                  <a:pt x="241" y="90"/>
                  <a:pt x="241" y="90"/>
                </a:cubicBezTo>
                <a:cubicBezTo>
                  <a:pt x="241" y="92"/>
                  <a:pt x="242" y="94"/>
                  <a:pt x="242" y="96"/>
                </a:cubicBezTo>
                <a:cubicBezTo>
                  <a:pt x="242" y="97"/>
                  <a:pt x="242" y="98"/>
                  <a:pt x="242" y="99"/>
                </a:cubicBezTo>
                <a:cubicBezTo>
                  <a:pt x="243" y="100"/>
                  <a:pt x="243" y="102"/>
                  <a:pt x="243" y="104"/>
                </a:cubicBezTo>
                <a:cubicBezTo>
                  <a:pt x="243" y="104"/>
                  <a:pt x="243" y="105"/>
                  <a:pt x="244" y="106"/>
                </a:cubicBezTo>
                <a:cubicBezTo>
                  <a:pt x="244" y="108"/>
                  <a:pt x="244" y="109"/>
                  <a:pt x="244" y="111"/>
                </a:cubicBezTo>
                <a:cubicBezTo>
                  <a:pt x="245" y="112"/>
                  <a:pt x="245" y="113"/>
                  <a:pt x="245" y="114"/>
                </a:cubicBezTo>
                <a:cubicBezTo>
                  <a:pt x="245" y="115"/>
                  <a:pt x="245" y="116"/>
                  <a:pt x="245" y="116"/>
                </a:cubicBezTo>
                <a:cubicBezTo>
                  <a:pt x="243" y="117"/>
                  <a:pt x="241" y="117"/>
                  <a:pt x="239" y="117"/>
                </a:cubicBezTo>
                <a:cubicBezTo>
                  <a:pt x="211" y="119"/>
                  <a:pt x="184" y="119"/>
                  <a:pt x="158" y="117"/>
                </a:cubicBezTo>
                <a:cubicBezTo>
                  <a:pt x="154" y="117"/>
                  <a:pt x="150" y="117"/>
                  <a:pt x="146" y="117"/>
                </a:cubicBezTo>
                <a:cubicBezTo>
                  <a:pt x="146" y="116"/>
                  <a:pt x="146" y="115"/>
                  <a:pt x="146" y="114"/>
                </a:cubicBezTo>
                <a:cubicBezTo>
                  <a:pt x="147" y="113"/>
                  <a:pt x="147" y="111"/>
                  <a:pt x="147" y="110"/>
                </a:cubicBezTo>
                <a:cubicBezTo>
                  <a:pt x="147" y="108"/>
                  <a:pt x="147" y="107"/>
                  <a:pt x="148" y="105"/>
                </a:cubicBezTo>
                <a:cubicBezTo>
                  <a:pt x="148" y="104"/>
                  <a:pt x="148" y="103"/>
                  <a:pt x="148" y="102"/>
                </a:cubicBezTo>
                <a:cubicBezTo>
                  <a:pt x="149" y="100"/>
                  <a:pt x="149" y="98"/>
                  <a:pt x="149" y="96"/>
                </a:cubicBezTo>
                <a:cubicBezTo>
                  <a:pt x="149" y="95"/>
                  <a:pt x="150" y="94"/>
                  <a:pt x="150" y="93"/>
                </a:cubicBezTo>
                <a:cubicBezTo>
                  <a:pt x="150" y="91"/>
                  <a:pt x="151" y="88"/>
                  <a:pt x="151" y="86"/>
                </a:cubicBezTo>
                <a:cubicBezTo>
                  <a:pt x="152" y="83"/>
                  <a:pt x="152" y="80"/>
                  <a:pt x="153" y="78"/>
                </a:cubicBezTo>
                <a:cubicBezTo>
                  <a:pt x="153" y="77"/>
                  <a:pt x="153" y="77"/>
                  <a:pt x="153" y="76"/>
                </a:cubicBezTo>
                <a:cubicBezTo>
                  <a:pt x="154" y="74"/>
                  <a:pt x="154" y="73"/>
                  <a:pt x="155" y="71"/>
                </a:cubicBezTo>
                <a:cubicBezTo>
                  <a:pt x="155" y="70"/>
                  <a:pt x="155" y="69"/>
                  <a:pt x="155" y="69"/>
                </a:cubicBezTo>
                <a:cubicBezTo>
                  <a:pt x="156" y="67"/>
                  <a:pt x="156" y="65"/>
                  <a:pt x="157" y="64"/>
                </a:cubicBezTo>
                <a:cubicBezTo>
                  <a:pt x="157" y="63"/>
                  <a:pt x="157" y="62"/>
                  <a:pt x="158" y="62"/>
                </a:cubicBezTo>
                <a:cubicBezTo>
                  <a:pt x="158" y="60"/>
                  <a:pt x="158" y="58"/>
                  <a:pt x="159" y="57"/>
                </a:cubicBezTo>
                <a:cubicBezTo>
                  <a:pt x="159" y="56"/>
                  <a:pt x="159" y="56"/>
                  <a:pt x="160" y="55"/>
                </a:cubicBezTo>
                <a:cubicBezTo>
                  <a:pt x="160" y="53"/>
                  <a:pt x="161" y="52"/>
                  <a:pt x="161" y="51"/>
                </a:cubicBezTo>
                <a:cubicBezTo>
                  <a:pt x="161" y="50"/>
                  <a:pt x="162" y="49"/>
                  <a:pt x="162" y="48"/>
                </a:cubicBezTo>
                <a:cubicBezTo>
                  <a:pt x="162" y="47"/>
                  <a:pt x="163" y="46"/>
                  <a:pt x="163" y="45"/>
                </a:cubicBezTo>
                <a:cubicBezTo>
                  <a:pt x="164" y="44"/>
                  <a:pt x="164" y="43"/>
                  <a:pt x="164" y="43"/>
                </a:cubicBezTo>
                <a:cubicBezTo>
                  <a:pt x="165" y="41"/>
                  <a:pt x="165" y="40"/>
                  <a:pt x="166" y="39"/>
                </a:cubicBezTo>
                <a:cubicBezTo>
                  <a:pt x="166" y="38"/>
                  <a:pt x="166" y="38"/>
                  <a:pt x="166" y="37"/>
                </a:cubicBezTo>
                <a:cubicBezTo>
                  <a:pt x="167" y="36"/>
                  <a:pt x="167" y="35"/>
                  <a:pt x="168" y="34"/>
                </a:cubicBezTo>
                <a:cubicBezTo>
                  <a:pt x="168" y="33"/>
                  <a:pt x="169" y="33"/>
                  <a:pt x="169" y="32"/>
                </a:cubicBezTo>
                <a:cubicBezTo>
                  <a:pt x="169" y="31"/>
                  <a:pt x="170" y="30"/>
                  <a:pt x="170" y="29"/>
                </a:cubicBezTo>
                <a:cubicBezTo>
                  <a:pt x="171" y="29"/>
                  <a:pt x="171" y="28"/>
                  <a:pt x="171" y="27"/>
                </a:cubicBezTo>
                <a:cubicBezTo>
                  <a:pt x="172" y="27"/>
                  <a:pt x="172" y="26"/>
                  <a:pt x="173" y="25"/>
                </a:cubicBezTo>
                <a:cubicBezTo>
                  <a:pt x="173" y="24"/>
                  <a:pt x="173" y="24"/>
                  <a:pt x="174" y="23"/>
                </a:cubicBezTo>
                <a:cubicBezTo>
                  <a:pt x="174" y="23"/>
                  <a:pt x="175" y="22"/>
                  <a:pt x="175" y="21"/>
                </a:cubicBezTo>
                <a:cubicBezTo>
                  <a:pt x="176" y="21"/>
                  <a:pt x="176" y="20"/>
                  <a:pt x="176" y="20"/>
                </a:cubicBezTo>
                <a:cubicBezTo>
                  <a:pt x="177" y="19"/>
                  <a:pt x="177" y="18"/>
                  <a:pt x="178" y="18"/>
                </a:cubicBezTo>
                <a:cubicBezTo>
                  <a:pt x="178" y="17"/>
                  <a:pt x="179" y="17"/>
                  <a:pt x="179" y="16"/>
                </a:cubicBezTo>
                <a:cubicBezTo>
                  <a:pt x="180" y="16"/>
                  <a:pt x="180" y="15"/>
                  <a:pt x="180" y="15"/>
                </a:cubicBezTo>
                <a:cubicBezTo>
                  <a:pt x="181" y="14"/>
                  <a:pt x="181" y="14"/>
                  <a:pt x="182" y="13"/>
                </a:cubicBezTo>
                <a:cubicBezTo>
                  <a:pt x="182" y="13"/>
                  <a:pt x="183" y="13"/>
                  <a:pt x="183" y="12"/>
                </a:cubicBezTo>
                <a:cubicBezTo>
                  <a:pt x="184" y="12"/>
                  <a:pt x="184" y="11"/>
                  <a:pt x="184" y="11"/>
                </a:cubicBezTo>
                <a:cubicBezTo>
                  <a:pt x="185" y="11"/>
                  <a:pt x="185" y="10"/>
                  <a:pt x="186" y="10"/>
                </a:cubicBezTo>
                <a:cubicBezTo>
                  <a:pt x="186" y="10"/>
                  <a:pt x="187" y="10"/>
                  <a:pt x="187" y="9"/>
                </a:cubicBezTo>
                <a:cubicBezTo>
                  <a:pt x="188" y="9"/>
                  <a:pt x="188" y="9"/>
                  <a:pt x="188" y="9"/>
                </a:cubicBezTo>
                <a:cubicBezTo>
                  <a:pt x="188" y="9"/>
                  <a:pt x="188" y="9"/>
                  <a:pt x="188" y="9"/>
                </a:cubicBezTo>
                <a:cubicBezTo>
                  <a:pt x="193" y="8"/>
                  <a:pt x="198" y="8"/>
                  <a:pt x="203" y="9"/>
                </a:cubicBezTo>
                <a:close/>
                <a:moveTo>
                  <a:pt x="174" y="11"/>
                </a:moveTo>
                <a:cubicBezTo>
                  <a:pt x="173" y="11"/>
                  <a:pt x="173" y="11"/>
                  <a:pt x="173" y="12"/>
                </a:cubicBezTo>
                <a:cubicBezTo>
                  <a:pt x="172" y="12"/>
                  <a:pt x="171" y="13"/>
                  <a:pt x="171" y="14"/>
                </a:cubicBezTo>
                <a:cubicBezTo>
                  <a:pt x="170" y="14"/>
                  <a:pt x="170" y="15"/>
                  <a:pt x="170" y="15"/>
                </a:cubicBezTo>
                <a:cubicBezTo>
                  <a:pt x="169" y="16"/>
                  <a:pt x="168" y="17"/>
                  <a:pt x="167" y="19"/>
                </a:cubicBezTo>
                <a:cubicBezTo>
                  <a:pt x="167" y="19"/>
                  <a:pt x="167" y="19"/>
                  <a:pt x="167" y="20"/>
                </a:cubicBezTo>
                <a:cubicBezTo>
                  <a:pt x="166" y="21"/>
                  <a:pt x="165" y="22"/>
                  <a:pt x="165" y="23"/>
                </a:cubicBezTo>
                <a:cubicBezTo>
                  <a:pt x="164" y="23"/>
                  <a:pt x="164" y="24"/>
                  <a:pt x="164" y="24"/>
                </a:cubicBezTo>
                <a:cubicBezTo>
                  <a:pt x="163" y="25"/>
                  <a:pt x="163" y="27"/>
                  <a:pt x="162" y="28"/>
                </a:cubicBezTo>
                <a:cubicBezTo>
                  <a:pt x="162" y="28"/>
                  <a:pt x="162" y="29"/>
                  <a:pt x="161" y="29"/>
                </a:cubicBezTo>
                <a:cubicBezTo>
                  <a:pt x="161" y="31"/>
                  <a:pt x="160" y="32"/>
                  <a:pt x="159" y="34"/>
                </a:cubicBezTo>
                <a:cubicBezTo>
                  <a:pt x="159" y="34"/>
                  <a:pt x="159" y="34"/>
                  <a:pt x="159" y="34"/>
                </a:cubicBezTo>
                <a:cubicBezTo>
                  <a:pt x="158" y="36"/>
                  <a:pt x="158" y="38"/>
                  <a:pt x="157" y="39"/>
                </a:cubicBezTo>
                <a:cubicBezTo>
                  <a:pt x="157" y="40"/>
                  <a:pt x="156" y="41"/>
                  <a:pt x="156" y="41"/>
                </a:cubicBezTo>
                <a:cubicBezTo>
                  <a:pt x="156" y="43"/>
                  <a:pt x="155" y="44"/>
                  <a:pt x="155" y="45"/>
                </a:cubicBezTo>
                <a:cubicBezTo>
                  <a:pt x="154" y="46"/>
                  <a:pt x="154" y="47"/>
                  <a:pt x="154" y="47"/>
                </a:cubicBezTo>
                <a:cubicBezTo>
                  <a:pt x="153" y="49"/>
                  <a:pt x="153" y="50"/>
                  <a:pt x="152" y="52"/>
                </a:cubicBezTo>
                <a:cubicBezTo>
                  <a:pt x="152" y="52"/>
                  <a:pt x="152" y="53"/>
                  <a:pt x="152" y="53"/>
                </a:cubicBezTo>
                <a:cubicBezTo>
                  <a:pt x="151" y="56"/>
                  <a:pt x="150" y="58"/>
                  <a:pt x="150" y="60"/>
                </a:cubicBezTo>
                <a:cubicBezTo>
                  <a:pt x="149" y="60"/>
                  <a:pt x="149" y="61"/>
                  <a:pt x="149" y="62"/>
                </a:cubicBezTo>
                <a:cubicBezTo>
                  <a:pt x="149" y="63"/>
                  <a:pt x="148" y="65"/>
                  <a:pt x="148" y="67"/>
                </a:cubicBezTo>
                <a:cubicBezTo>
                  <a:pt x="147" y="68"/>
                  <a:pt x="147" y="68"/>
                  <a:pt x="147" y="69"/>
                </a:cubicBezTo>
                <a:cubicBezTo>
                  <a:pt x="147" y="71"/>
                  <a:pt x="146" y="72"/>
                  <a:pt x="146" y="74"/>
                </a:cubicBezTo>
                <a:cubicBezTo>
                  <a:pt x="146" y="75"/>
                  <a:pt x="145" y="76"/>
                  <a:pt x="145" y="76"/>
                </a:cubicBezTo>
                <a:cubicBezTo>
                  <a:pt x="145" y="79"/>
                  <a:pt x="144" y="81"/>
                  <a:pt x="144" y="84"/>
                </a:cubicBezTo>
                <a:cubicBezTo>
                  <a:pt x="143" y="87"/>
                  <a:pt x="142" y="89"/>
                  <a:pt x="142" y="92"/>
                </a:cubicBezTo>
                <a:cubicBezTo>
                  <a:pt x="142" y="93"/>
                  <a:pt x="142" y="94"/>
                  <a:pt x="141" y="95"/>
                </a:cubicBezTo>
                <a:cubicBezTo>
                  <a:pt x="141" y="97"/>
                  <a:pt x="141" y="98"/>
                  <a:pt x="140" y="100"/>
                </a:cubicBezTo>
                <a:cubicBezTo>
                  <a:pt x="140" y="101"/>
                  <a:pt x="140" y="103"/>
                  <a:pt x="140" y="104"/>
                </a:cubicBezTo>
                <a:cubicBezTo>
                  <a:pt x="140" y="105"/>
                  <a:pt x="139" y="107"/>
                  <a:pt x="139" y="109"/>
                </a:cubicBezTo>
                <a:cubicBezTo>
                  <a:pt x="139" y="110"/>
                  <a:pt x="139" y="112"/>
                  <a:pt x="138" y="113"/>
                </a:cubicBezTo>
                <a:cubicBezTo>
                  <a:pt x="138" y="114"/>
                  <a:pt x="138" y="115"/>
                  <a:pt x="138" y="116"/>
                </a:cubicBezTo>
                <a:cubicBezTo>
                  <a:pt x="135" y="115"/>
                  <a:pt x="131" y="115"/>
                  <a:pt x="128" y="115"/>
                </a:cubicBezTo>
                <a:cubicBezTo>
                  <a:pt x="127" y="115"/>
                  <a:pt x="125" y="114"/>
                  <a:pt x="124" y="114"/>
                </a:cubicBezTo>
                <a:cubicBezTo>
                  <a:pt x="119" y="114"/>
                  <a:pt x="113" y="113"/>
                  <a:pt x="108" y="112"/>
                </a:cubicBezTo>
                <a:cubicBezTo>
                  <a:pt x="107" y="112"/>
                  <a:pt x="107" y="112"/>
                  <a:pt x="106" y="112"/>
                </a:cubicBezTo>
                <a:cubicBezTo>
                  <a:pt x="102" y="111"/>
                  <a:pt x="98" y="110"/>
                  <a:pt x="94" y="109"/>
                </a:cubicBezTo>
                <a:cubicBezTo>
                  <a:pt x="92" y="109"/>
                  <a:pt x="90" y="109"/>
                  <a:pt x="89" y="108"/>
                </a:cubicBezTo>
                <a:cubicBezTo>
                  <a:pt x="86" y="108"/>
                  <a:pt x="84" y="107"/>
                  <a:pt x="82" y="107"/>
                </a:cubicBezTo>
                <a:cubicBezTo>
                  <a:pt x="83" y="105"/>
                  <a:pt x="83" y="103"/>
                  <a:pt x="84" y="101"/>
                </a:cubicBezTo>
                <a:cubicBezTo>
                  <a:pt x="85" y="100"/>
                  <a:pt x="85" y="98"/>
                  <a:pt x="86" y="97"/>
                </a:cubicBezTo>
                <a:cubicBezTo>
                  <a:pt x="87" y="93"/>
                  <a:pt x="89" y="89"/>
                  <a:pt x="91" y="85"/>
                </a:cubicBezTo>
                <a:cubicBezTo>
                  <a:pt x="91" y="85"/>
                  <a:pt x="91" y="85"/>
                  <a:pt x="91" y="85"/>
                </a:cubicBezTo>
                <a:cubicBezTo>
                  <a:pt x="92" y="83"/>
                  <a:pt x="93" y="81"/>
                  <a:pt x="94" y="79"/>
                </a:cubicBezTo>
                <a:cubicBezTo>
                  <a:pt x="95" y="78"/>
                  <a:pt x="95" y="78"/>
                  <a:pt x="95" y="77"/>
                </a:cubicBezTo>
                <a:cubicBezTo>
                  <a:pt x="96" y="75"/>
                  <a:pt x="97" y="74"/>
                  <a:pt x="98" y="72"/>
                </a:cubicBezTo>
                <a:cubicBezTo>
                  <a:pt x="98" y="71"/>
                  <a:pt x="99" y="71"/>
                  <a:pt x="99" y="70"/>
                </a:cubicBezTo>
                <a:cubicBezTo>
                  <a:pt x="100" y="69"/>
                  <a:pt x="101" y="67"/>
                  <a:pt x="101" y="66"/>
                </a:cubicBezTo>
                <a:cubicBezTo>
                  <a:pt x="102" y="65"/>
                  <a:pt x="103" y="64"/>
                  <a:pt x="103" y="64"/>
                </a:cubicBezTo>
                <a:cubicBezTo>
                  <a:pt x="104" y="62"/>
                  <a:pt x="105" y="61"/>
                  <a:pt x="105" y="60"/>
                </a:cubicBezTo>
                <a:cubicBezTo>
                  <a:pt x="106" y="59"/>
                  <a:pt x="106" y="58"/>
                  <a:pt x="107" y="58"/>
                </a:cubicBezTo>
                <a:cubicBezTo>
                  <a:pt x="108" y="57"/>
                  <a:pt x="109" y="55"/>
                  <a:pt x="109" y="54"/>
                </a:cubicBezTo>
                <a:cubicBezTo>
                  <a:pt x="110" y="54"/>
                  <a:pt x="111" y="53"/>
                  <a:pt x="111" y="52"/>
                </a:cubicBezTo>
                <a:cubicBezTo>
                  <a:pt x="112" y="51"/>
                  <a:pt x="113" y="50"/>
                  <a:pt x="114" y="49"/>
                </a:cubicBezTo>
                <a:cubicBezTo>
                  <a:pt x="114" y="48"/>
                  <a:pt x="115" y="47"/>
                  <a:pt x="116" y="47"/>
                </a:cubicBezTo>
                <a:cubicBezTo>
                  <a:pt x="116" y="46"/>
                  <a:pt x="117" y="45"/>
                  <a:pt x="118" y="44"/>
                </a:cubicBezTo>
                <a:cubicBezTo>
                  <a:pt x="119" y="43"/>
                  <a:pt x="119" y="42"/>
                  <a:pt x="120" y="42"/>
                </a:cubicBezTo>
                <a:cubicBezTo>
                  <a:pt x="121" y="41"/>
                  <a:pt x="122" y="40"/>
                  <a:pt x="122" y="39"/>
                </a:cubicBezTo>
                <a:cubicBezTo>
                  <a:pt x="123" y="38"/>
                  <a:pt x="124" y="38"/>
                  <a:pt x="125" y="37"/>
                </a:cubicBezTo>
                <a:cubicBezTo>
                  <a:pt x="125" y="36"/>
                  <a:pt x="126" y="35"/>
                  <a:pt x="127" y="35"/>
                </a:cubicBezTo>
                <a:cubicBezTo>
                  <a:pt x="128" y="34"/>
                  <a:pt x="128" y="33"/>
                  <a:pt x="129" y="32"/>
                </a:cubicBezTo>
                <a:cubicBezTo>
                  <a:pt x="130" y="32"/>
                  <a:pt x="131" y="31"/>
                  <a:pt x="132" y="30"/>
                </a:cubicBezTo>
                <a:cubicBezTo>
                  <a:pt x="132" y="30"/>
                  <a:pt x="133" y="29"/>
                  <a:pt x="134" y="28"/>
                </a:cubicBezTo>
                <a:cubicBezTo>
                  <a:pt x="135" y="28"/>
                  <a:pt x="136" y="27"/>
                  <a:pt x="137" y="26"/>
                </a:cubicBezTo>
                <a:cubicBezTo>
                  <a:pt x="137" y="26"/>
                  <a:pt x="138" y="25"/>
                  <a:pt x="139" y="24"/>
                </a:cubicBezTo>
                <a:cubicBezTo>
                  <a:pt x="140" y="24"/>
                  <a:pt x="141" y="23"/>
                  <a:pt x="141" y="23"/>
                </a:cubicBezTo>
                <a:cubicBezTo>
                  <a:pt x="142" y="22"/>
                  <a:pt x="143" y="22"/>
                  <a:pt x="144" y="21"/>
                </a:cubicBezTo>
                <a:cubicBezTo>
                  <a:pt x="145" y="20"/>
                  <a:pt x="146" y="20"/>
                  <a:pt x="146" y="19"/>
                </a:cubicBezTo>
                <a:cubicBezTo>
                  <a:pt x="147" y="19"/>
                  <a:pt x="148" y="18"/>
                  <a:pt x="149" y="18"/>
                </a:cubicBezTo>
                <a:cubicBezTo>
                  <a:pt x="150" y="17"/>
                  <a:pt x="151" y="17"/>
                  <a:pt x="152" y="16"/>
                </a:cubicBezTo>
                <a:cubicBezTo>
                  <a:pt x="153" y="16"/>
                  <a:pt x="153" y="15"/>
                  <a:pt x="154" y="15"/>
                </a:cubicBezTo>
                <a:cubicBezTo>
                  <a:pt x="155" y="15"/>
                  <a:pt x="156" y="14"/>
                  <a:pt x="157" y="14"/>
                </a:cubicBezTo>
                <a:cubicBezTo>
                  <a:pt x="158" y="13"/>
                  <a:pt x="159" y="13"/>
                  <a:pt x="160" y="12"/>
                </a:cubicBezTo>
                <a:cubicBezTo>
                  <a:pt x="160" y="12"/>
                  <a:pt x="161" y="12"/>
                  <a:pt x="162" y="11"/>
                </a:cubicBezTo>
                <a:cubicBezTo>
                  <a:pt x="166" y="11"/>
                  <a:pt x="170" y="10"/>
                  <a:pt x="174" y="10"/>
                </a:cubicBezTo>
                <a:cubicBezTo>
                  <a:pt x="174" y="10"/>
                  <a:pt x="174" y="10"/>
                  <a:pt x="174" y="11"/>
                </a:cubicBezTo>
                <a:close/>
                <a:moveTo>
                  <a:pt x="133" y="19"/>
                </a:moveTo>
                <a:cubicBezTo>
                  <a:pt x="132" y="19"/>
                  <a:pt x="132" y="19"/>
                  <a:pt x="132" y="19"/>
                </a:cubicBezTo>
                <a:cubicBezTo>
                  <a:pt x="130" y="21"/>
                  <a:pt x="128" y="23"/>
                  <a:pt x="126" y="25"/>
                </a:cubicBezTo>
                <a:cubicBezTo>
                  <a:pt x="125" y="25"/>
                  <a:pt x="125" y="26"/>
                  <a:pt x="124" y="26"/>
                </a:cubicBezTo>
                <a:cubicBezTo>
                  <a:pt x="123" y="28"/>
                  <a:pt x="121" y="29"/>
                  <a:pt x="120" y="31"/>
                </a:cubicBezTo>
                <a:cubicBezTo>
                  <a:pt x="119" y="31"/>
                  <a:pt x="119" y="32"/>
                  <a:pt x="118" y="32"/>
                </a:cubicBezTo>
                <a:cubicBezTo>
                  <a:pt x="116" y="34"/>
                  <a:pt x="114" y="36"/>
                  <a:pt x="112" y="38"/>
                </a:cubicBezTo>
                <a:cubicBezTo>
                  <a:pt x="112" y="39"/>
                  <a:pt x="112" y="39"/>
                  <a:pt x="111" y="39"/>
                </a:cubicBezTo>
                <a:cubicBezTo>
                  <a:pt x="110" y="41"/>
                  <a:pt x="108" y="43"/>
                  <a:pt x="106" y="45"/>
                </a:cubicBezTo>
                <a:cubicBezTo>
                  <a:pt x="106" y="46"/>
                  <a:pt x="105" y="47"/>
                  <a:pt x="105" y="47"/>
                </a:cubicBezTo>
                <a:cubicBezTo>
                  <a:pt x="103" y="49"/>
                  <a:pt x="102" y="51"/>
                  <a:pt x="100" y="53"/>
                </a:cubicBezTo>
                <a:cubicBezTo>
                  <a:pt x="100" y="54"/>
                  <a:pt x="100" y="54"/>
                  <a:pt x="99" y="55"/>
                </a:cubicBezTo>
                <a:cubicBezTo>
                  <a:pt x="98" y="57"/>
                  <a:pt x="96" y="60"/>
                  <a:pt x="94" y="62"/>
                </a:cubicBezTo>
                <a:cubicBezTo>
                  <a:pt x="94" y="63"/>
                  <a:pt x="94" y="64"/>
                  <a:pt x="93" y="64"/>
                </a:cubicBezTo>
                <a:cubicBezTo>
                  <a:pt x="92" y="66"/>
                  <a:pt x="91" y="69"/>
                  <a:pt x="89" y="71"/>
                </a:cubicBezTo>
                <a:cubicBezTo>
                  <a:pt x="89" y="72"/>
                  <a:pt x="89" y="72"/>
                  <a:pt x="88" y="73"/>
                </a:cubicBezTo>
                <a:cubicBezTo>
                  <a:pt x="87" y="76"/>
                  <a:pt x="85" y="79"/>
                  <a:pt x="84" y="82"/>
                </a:cubicBezTo>
                <a:cubicBezTo>
                  <a:pt x="84" y="82"/>
                  <a:pt x="84" y="82"/>
                  <a:pt x="84" y="82"/>
                </a:cubicBezTo>
                <a:cubicBezTo>
                  <a:pt x="84" y="82"/>
                  <a:pt x="84" y="82"/>
                  <a:pt x="84" y="82"/>
                </a:cubicBezTo>
                <a:cubicBezTo>
                  <a:pt x="82" y="86"/>
                  <a:pt x="80" y="90"/>
                  <a:pt x="78" y="94"/>
                </a:cubicBezTo>
                <a:cubicBezTo>
                  <a:pt x="78" y="95"/>
                  <a:pt x="77" y="97"/>
                  <a:pt x="77" y="98"/>
                </a:cubicBezTo>
                <a:cubicBezTo>
                  <a:pt x="76" y="101"/>
                  <a:pt x="75" y="103"/>
                  <a:pt x="74" y="105"/>
                </a:cubicBezTo>
                <a:cubicBezTo>
                  <a:pt x="74" y="105"/>
                  <a:pt x="73" y="105"/>
                  <a:pt x="73" y="105"/>
                </a:cubicBezTo>
                <a:cubicBezTo>
                  <a:pt x="70" y="104"/>
                  <a:pt x="67" y="103"/>
                  <a:pt x="65" y="103"/>
                </a:cubicBezTo>
                <a:cubicBezTo>
                  <a:pt x="64" y="102"/>
                  <a:pt x="64" y="102"/>
                  <a:pt x="63" y="102"/>
                </a:cubicBezTo>
                <a:cubicBezTo>
                  <a:pt x="61" y="101"/>
                  <a:pt x="58" y="101"/>
                  <a:pt x="56" y="100"/>
                </a:cubicBezTo>
                <a:cubicBezTo>
                  <a:pt x="55" y="100"/>
                  <a:pt x="55" y="100"/>
                  <a:pt x="55" y="99"/>
                </a:cubicBezTo>
                <a:cubicBezTo>
                  <a:pt x="52" y="99"/>
                  <a:pt x="50" y="98"/>
                  <a:pt x="47" y="97"/>
                </a:cubicBezTo>
                <a:cubicBezTo>
                  <a:pt x="47" y="97"/>
                  <a:pt x="46" y="96"/>
                  <a:pt x="46" y="96"/>
                </a:cubicBezTo>
                <a:cubicBezTo>
                  <a:pt x="43" y="95"/>
                  <a:pt x="41" y="94"/>
                  <a:pt x="39" y="93"/>
                </a:cubicBezTo>
                <a:cubicBezTo>
                  <a:pt x="39" y="93"/>
                  <a:pt x="39" y="93"/>
                  <a:pt x="39" y="93"/>
                </a:cubicBezTo>
                <a:cubicBezTo>
                  <a:pt x="40" y="91"/>
                  <a:pt x="41" y="89"/>
                  <a:pt x="42" y="88"/>
                </a:cubicBezTo>
                <a:cubicBezTo>
                  <a:pt x="65" y="56"/>
                  <a:pt x="97" y="32"/>
                  <a:pt x="133" y="19"/>
                </a:cubicBezTo>
                <a:close/>
                <a:moveTo>
                  <a:pt x="34" y="100"/>
                </a:moveTo>
                <a:cubicBezTo>
                  <a:pt x="34" y="100"/>
                  <a:pt x="35" y="100"/>
                  <a:pt x="35" y="100"/>
                </a:cubicBezTo>
                <a:cubicBezTo>
                  <a:pt x="37" y="101"/>
                  <a:pt x="39" y="102"/>
                  <a:pt x="42" y="103"/>
                </a:cubicBezTo>
                <a:cubicBezTo>
                  <a:pt x="42" y="103"/>
                  <a:pt x="43" y="104"/>
                  <a:pt x="43" y="104"/>
                </a:cubicBezTo>
                <a:cubicBezTo>
                  <a:pt x="46" y="105"/>
                  <a:pt x="49" y="106"/>
                  <a:pt x="51" y="107"/>
                </a:cubicBezTo>
                <a:cubicBezTo>
                  <a:pt x="51" y="107"/>
                  <a:pt x="52" y="107"/>
                  <a:pt x="52" y="107"/>
                </a:cubicBezTo>
                <a:cubicBezTo>
                  <a:pt x="54" y="108"/>
                  <a:pt x="57" y="109"/>
                  <a:pt x="60" y="110"/>
                </a:cubicBezTo>
                <a:cubicBezTo>
                  <a:pt x="61" y="110"/>
                  <a:pt x="61" y="110"/>
                  <a:pt x="62" y="110"/>
                </a:cubicBezTo>
                <a:cubicBezTo>
                  <a:pt x="65" y="111"/>
                  <a:pt x="68" y="112"/>
                  <a:pt x="71" y="112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4"/>
                  <a:pt x="71" y="115"/>
                  <a:pt x="70" y="116"/>
                </a:cubicBezTo>
                <a:cubicBezTo>
                  <a:pt x="70" y="118"/>
                  <a:pt x="70" y="119"/>
                  <a:pt x="69" y="120"/>
                </a:cubicBezTo>
                <a:cubicBezTo>
                  <a:pt x="69" y="123"/>
                  <a:pt x="68" y="125"/>
                  <a:pt x="67" y="127"/>
                </a:cubicBezTo>
                <a:cubicBezTo>
                  <a:pt x="67" y="128"/>
                  <a:pt x="67" y="129"/>
                  <a:pt x="66" y="131"/>
                </a:cubicBezTo>
                <a:cubicBezTo>
                  <a:pt x="66" y="133"/>
                  <a:pt x="65" y="135"/>
                  <a:pt x="65" y="137"/>
                </a:cubicBezTo>
                <a:cubicBezTo>
                  <a:pt x="65" y="139"/>
                  <a:pt x="64" y="140"/>
                  <a:pt x="64" y="141"/>
                </a:cubicBezTo>
                <a:cubicBezTo>
                  <a:pt x="64" y="144"/>
                  <a:pt x="63" y="147"/>
                  <a:pt x="63" y="150"/>
                </a:cubicBezTo>
                <a:cubicBezTo>
                  <a:pt x="62" y="150"/>
                  <a:pt x="62" y="151"/>
                  <a:pt x="62" y="151"/>
                </a:cubicBezTo>
                <a:cubicBezTo>
                  <a:pt x="62" y="155"/>
                  <a:pt x="61" y="158"/>
                  <a:pt x="61" y="162"/>
                </a:cubicBezTo>
                <a:cubicBezTo>
                  <a:pt x="61" y="163"/>
                  <a:pt x="61" y="164"/>
                  <a:pt x="60" y="165"/>
                </a:cubicBezTo>
                <a:cubicBezTo>
                  <a:pt x="60" y="168"/>
                  <a:pt x="60" y="170"/>
                  <a:pt x="60" y="173"/>
                </a:cubicBezTo>
                <a:cubicBezTo>
                  <a:pt x="60" y="174"/>
                  <a:pt x="59" y="175"/>
                  <a:pt x="59" y="177"/>
                </a:cubicBezTo>
                <a:cubicBezTo>
                  <a:pt x="59" y="179"/>
                  <a:pt x="59" y="181"/>
                  <a:pt x="59" y="184"/>
                </a:cubicBezTo>
                <a:cubicBezTo>
                  <a:pt x="59" y="185"/>
                  <a:pt x="59" y="187"/>
                  <a:pt x="59" y="188"/>
                </a:cubicBezTo>
                <a:cubicBezTo>
                  <a:pt x="59" y="190"/>
                  <a:pt x="59" y="191"/>
                  <a:pt x="59" y="192"/>
                </a:cubicBezTo>
                <a:cubicBezTo>
                  <a:pt x="8" y="192"/>
                  <a:pt x="8" y="192"/>
                  <a:pt x="8" y="192"/>
                </a:cubicBezTo>
                <a:cubicBezTo>
                  <a:pt x="8" y="160"/>
                  <a:pt x="17" y="128"/>
                  <a:pt x="34" y="100"/>
                </a:cubicBezTo>
                <a:close/>
                <a:moveTo>
                  <a:pt x="59" y="200"/>
                </a:moveTo>
                <a:cubicBezTo>
                  <a:pt x="59" y="202"/>
                  <a:pt x="59" y="204"/>
                  <a:pt x="59" y="205"/>
                </a:cubicBezTo>
                <a:cubicBezTo>
                  <a:pt x="59" y="207"/>
                  <a:pt x="59" y="208"/>
                  <a:pt x="59" y="210"/>
                </a:cubicBezTo>
                <a:cubicBezTo>
                  <a:pt x="59" y="212"/>
                  <a:pt x="59" y="214"/>
                  <a:pt x="59" y="217"/>
                </a:cubicBezTo>
                <a:cubicBezTo>
                  <a:pt x="59" y="218"/>
                  <a:pt x="59" y="219"/>
                  <a:pt x="60" y="220"/>
                </a:cubicBezTo>
                <a:cubicBezTo>
                  <a:pt x="60" y="224"/>
                  <a:pt x="60" y="227"/>
                  <a:pt x="60" y="230"/>
                </a:cubicBezTo>
                <a:cubicBezTo>
                  <a:pt x="60" y="230"/>
                  <a:pt x="60" y="231"/>
                  <a:pt x="61" y="231"/>
                </a:cubicBezTo>
                <a:cubicBezTo>
                  <a:pt x="61" y="235"/>
                  <a:pt x="61" y="238"/>
                  <a:pt x="62" y="242"/>
                </a:cubicBezTo>
                <a:cubicBezTo>
                  <a:pt x="62" y="243"/>
                  <a:pt x="62" y="244"/>
                  <a:pt x="62" y="245"/>
                </a:cubicBezTo>
                <a:cubicBezTo>
                  <a:pt x="63" y="247"/>
                  <a:pt x="63" y="250"/>
                  <a:pt x="64" y="252"/>
                </a:cubicBezTo>
                <a:cubicBezTo>
                  <a:pt x="64" y="253"/>
                  <a:pt x="64" y="255"/>
                  <a:pt x="65" y="256"/>
                </a:cubicBezTo>
                <a:cubicBezTo>
                  <a:pt x="65" y="258"/>
                  <a:pt x="66" y="260"/>
                  <a:pt x="66" y="262"/>
                </a:cubicBezTo>
                <a:cubicBezTo>
                  <a:pt x="66" y="264"/>
                  <a:pt x="67" y="265"/>
                  <a:pt x="67" y="267"/>
                </a:cubicBezTo>
                <a:cubicBezTo>
                  <a:pt x="68" y="269"/>
                  <a:pt x="68" y="271"/>
                  <a:pt x="69" y="273"/>
                </a:cubicBezTo>
                <a:cubicBezTo>
                  <a:pt x="69" y="274"/>
                  <a:pt x="69" y="275"/>
                  <a:pt x="70" y="277"/>
                </a:cubicBezTo>
                <a:cubicBezTo>
                  <a:pt x="70" y="278"/>
                  <a:pt x="70" y="279"/>
                  <a:pt x="71" y="280"/>
                </a:cubicBezTo>
                <a:cubicBezTo>
                  <a:pt x="70" y="281"/>
                  <a:pt x="69" y="281"/>
                  <a:pt x="67" y="281"/>
                </a:cubicBezTo>
                <a:cubicBezTo>
                  <a:pt x="66" y="282"/>
                  <a:pt x="65" y="282"/>
                  <a:pt x="63" y="282"/>
                </a:cubicBezTo>
                <a:cubicBezTo>
                  <a:pt x="61" y="283"/>
                  <a:pt x="60" y="284"/>
                  <a:pt x="58" y="284"/>
                </a:cubicBezTo>
                <a:cubicBezTo>
                  <a:pt x="56" y="285"/>
                  <a:pt x="55" y="285"/>
                  <a:pt x="54" y="285"/>
                </a:cubicBezTo>
                <a:cubicBezTo>
                  <a:pt x="52" y="286"/>
                  <a:pt x="50" y="287"/>
                  <a:pt x="48" y="287"/>
                </a:cubicBezTo>
                <a:cubicBezTo>
                  <a:pt x="47" y="288"/>
                  <a:pt x="46" y="288"/>
                  <a:pt x="45" y="288"/>
                </a:cubicBezTo>
                <a:cubicBezTo>
                  <a:pt x="43" y="289"/>
                  <a:pt x="40" y="290"/>
                  <a:pt x="38" y="291"/>
                </a:cubicBezTo>
                <a:cubicBezTo>
                  <a:pt x="36" y="292"/>
                  <a:pt x="35" y="292"/>
                  <a:pt x="34" y="293"/>
                </a:cubicBezTo>
                <a:cubicBezTo>
                  <a:pt x="17" y="265"/>
                  <a:pt x="8" y="233"/>
                  <a:pt x="8" y="200"/>
                </a:cubicBezTo>
                <a:lnTo>
                  <a:pt x="59" y="200"/>
                </a:lnTo>
                <a:close/>
                <a:moveTo>
                  <a:pt x="39" y="300"/>
                </a:moveTo>
                <a:cubicBezTo>
                  <a:pt x="39" y="300"/>
                  <a:pt x="40" y="299"/>
                  <a:pt x="41" y="299"/>
                </a:cubicBezTo>
                <a:cubicBezTo>
                  <a:pt x="43" y="298"/>
                  <a:pt x="46" y="297"/>
                  <a:pt x="48" y="296"/>
                </a:cubicBezTo>
                <a:cubicBezTo>
                  <a:pt x="49" y="295"/>
                  <a:pt x="50" y="295"/>
                  <a:pt x="51" y="295"/>
                </a:cubicBezTo>
                <a:cubicBezTo>
                  <a:pt x="53" y="294"/>
                  <a:pt x="55" y="293"/>
                  <a:pt x="57" y="293"/>
                </a:cubicBezTo>
                <a:cubicBezTo>
                  <a:pt x="58" y="292"/>
                  <a:pt x="59" y="292"/>
                  <a:pt x="60" y="292"/>
                </a:cubicBezTo>
                <a:cubicBezTo>
                  <a:pt x="62" y="291"/>
                  <a:pt x="64" y="291"/>
                  <a:pt x="66" y="290"/>
                </a:cubicBezTo>
                <a:cubicBezTo>
                  <a:pt x="67" y="290"/>
                  <a:pt x="68" y="289"/>
                  <a:pt x="70" y="289"/>
                </a:cubicBezTo>
                <a:cubicBezTo>
                  <a:pt x="71" y="289"/>
                  <a:pt x="72" y="288"/>
                  <a:pt x="73" y="288"/>
                </a:cubicBezTo>
                <a:cubicBezTo>
                  <a:pt x="74" y="289"/>
                  <a:pt x="74" y="291"/>
                  <a:pt x="75" y="292"/>
                </a:cubicBezTo>
                <a:cubicBezTo>
                  <a:pt x="75" y="293"/>
                  <a:pt x="75" y="293"/>
                  <a:pt x="75" y="294"/>
                </a:cubicBezTo>
                <a:cubicBezTo>
                  <a:pt x="76" y="296"/>
                  <a:pt x="77" y="299"/>
                  <a:pt x="78" y="301"/>
                </a:cubicBezTo>
                <a:cubicBezTo>
                  <a:pt x="79" y="302"/>
                  <a:pt x="79" y="303"/>
                  <a:pt x="79" y="303"/>
                </a:cubicBezTo>
                <a:cubicBezTo>
                  <a:pt x="80" y="305"/>
                  <a:pt x="81" y="307"/>
                  <a:pt x="82" y="309"/>
                </a:cubicBezTo>
                <a:cubicBezTo>
                  <a:pt x="82" y="310"/>
                  <a:pt x="83" y="311"/>
                  <a:pt x="83" y="311"/>
                </a:cubicBezTo>
                <a:cubicBezTo>
                  <a:pt x="84" y="313"/>
                  <a:pt x="85" y="315"/>
                  <a:pt x="86" y="317"/>
                </a:cubicBezTo>
                <a:cubicBezTo>
                  <a:pt x="86" y="318"/>
                  <a:pt x="86" y="318"/>
                  <a:pt x="87" y="319"/>
                </a:cubicBezTo>
                <a:cubicBezTo>
                  <a:pt x="88" y="321"/>
                  <a:pt x="89" y="323"/>
                  <a:pt x="90" y="326"/>
                </a:cubicBezTo>
                <a:cubicBezTo>
                  <a:pt x="91" y="326"/>
                  <a:pt x="91" y="327"/>
                  <a:pt x="91" y="327"/>
                </a:cubicBezTo>
                <a:cubicBezTo>
                  <a:pt x="92" y="329"/>
                  <a:pt x="93" y="331"/>
                  <a:pt x="94" y="332"/>
                </a:cubicBezTo>
                <a:cubicBezTo>
                  <a:pt x="95" y="333"/>
                  <a:pt x="95" y="334"/>
                  <a:pt x="96" y="334"/>
                </a:cubicBezTo>
                <a:cubicBezTo>
                  <a:pt x="97" y="336"/>
                  <a:pt x="98" y="338"/>
                  <a:pt x="99" y="340"/>
                </a:cubicBezTo>
                <a:cubicBezTo>
                  <a:pt x="99" y="340"/>
                  <a:pt x="100" y="340"/>
                  <a:pt x="100" y="341"/>
                </a:cubicBezTo>
                <a:cubicBezTo>
                  <a:pt x="101" y="343"/>
                  <a:pt x="103" y="345"/>
                  <a:pt x="104" y="347"/>
                </a:cubicBezTo>
                <a:cubicBezTo>
                  <a:pt x="105" y="347"/>
                  <a:pt x="105" y="348"/>
                  <a:pt x="106" y="349"/>
                </a:cubicBezTo>
                <a:cubicBezTo>
                  <a:pt x="107" y="350"/>
                  <a:pt x="108" y="351"/>
                  <a:pt x="109" y="353"/>
                </a:cubicBezTo>
                <a:cubicBezTo>
                  <a:pt x="109" y="353"/>
                  <a:pt x="110" y="354"/>
                  <a:pt x="110" y="354"/>
                </a:cubicBezTo>
                <a:cubicBezTo>
                  <a:pt x="112" y="356"/>
                  <a:pt x="113" y="358"/>
                  <a:pt x="115" y="360"/>
                </a:cubicBezTo>
                <a:cubicBezTo>
                  <a:pt x="115" y="360"/>
                  <a:pt x="115" y="360"/>
                  <a:pt x="115" y="360"/>
                </a:cubicBezTo>
                <a:cubicBezTo>
                  <a:pt x="117" y="362"/>
                  <a:pt x="119" y="363"/>
                  <a:pt x="120" y="365"/>
                </a:cubicBezTo>
                <a:cubicBezTo>
                  <a:pt x="121" y="365"/>
                  <a:pt x="121" y="366"/>
                  <a:pt x="122" y="366"/>
                </a:cubicBezTo>
                <a:cubicBezTo>
                  <a:pt x="123" y="367"/>
                  <a:pt x="124" y="369"/>
                  <a:pt x="126" y="370"/>
                </a:cubicBezTo>
                <a:cubicBezTo>
                  <a:pt x="126" y="370"/>
                  <a:pt x="127" y="371"/>
                  <a:pt x="127" y="371"/>
                </a:cubicBezTo>
                <a:cubicBezTo>
                  <a:pt x="127" y="371"/>
                  <a:pt x="128" y="372"/>
                  <a:pt x="128" y="372"/>
                </a:cubicBezTo>
                <a:cubicBezTo>
                  <a:pt x="92" y="358"/>
                  <a:pt x="60" y="332"/>
                  <a:pt x="39" y="300"/>
                </a:cubicBezTo>
                <a:close/>
                <a:moveTo>
                  <a:pt x="158" y="381"/>
                </a:moveTo>
                <a:cubicBezTo>
                  <a:pt x="157" y="380"/>
                  <a:pt x="156" y="380"/>
                  <a:pt x="155" y="380"/>
                </a:cubicBezTo>
                <a:cubicBezTo>
                  <a:pt x="154" y="380"/>
                  <a:pt x="154" y="380"/>
                  <a:pt x="154" y="380"/>
                </a:cubicBezTo>
                <a:cubicBezTo>
                  <a:pt x="153" y="379"/>
                  <a:pt x="152" y="379"/>
                  <a:pt x="151" y="378"/>
                </a:cubicBezTo>
                <a:cubicBezTo>
                  <a:pt x="150" y="377"/>
                  <a:pt x="149" y="377"/>
                  <a:pt x="149" y="377"/>
                </a:cubicBezTo>
                <a:cubicBezTo>
                  <a:pt x="147" y="376"/>
                  <a:pt x="145" y="375"/>
                  <a:pt x="143" y="373"/>
                </a:cubicBezTo>
                <a:cubicBezTo>
                  <a:pt x="143" y="373"/>
                  <a:pt x="143" y="373"/>
                  <a:pt x="142" y="373"/>
                </a:cubicBezTo>
                <a:cubicBezTo>
                  <a:pt x="141" y="372"/>
                  <a:pt x="139" y="370"/>
                  <a:pt x="137" y="369"/>
                </a:cubicBezTo>
                <a:cubicBezTo>
                  <a:pt x="137" y="368"/>
                  <a:pt x="136" y="368"/>
                  <a:pt x="135" y="367"/>
                </a:cubicBezTo>
                <a:cubicBezTo>
                  <a:pt x="134" y="366"/>
                  <a:pt x="133" y="366"/>
                  <a:pt x="132" y="364"/>
                </a:cubicBezTo>
                <a:cubicBezTo>
                  <a:pt x="131" y="364"/>
                  <a:pt x="130" y="363"/>
                  <a:pt x="129" y="363"/>
                </a:cubicBezTo>
                <a:cubicBezTo>
                  <a:pt x="128" y="362"/>
                  <a:pt x="127" y="361"/>
                  <a:pt x="126" y="360"/>
                </a:cubicBezTo>
                <a:cubicBezTo>
                  <a:pt x="126" y="359"/>
                  <a:pt x="125" y="358"/>
                  <a:pt x="124" y="357"/>
                </a:cubicBezTo>
                <a:cubicBezTo>
                  <a:pt x="123" y="356"/>
                  <a:pt x="122" y="355"/>
                  <a:pt x="121" y="354"/>
                </a:cubicBezTo>
                <a:cubicBezTo>
                  <a:pt x="120" y="354"/>
                  <a:pt x="120" y="353"/>
                  <a:pt x="119" y="352"/>
                </a:cubicBezTo>
                <a:cubicBezTo>
                  <a:pt x="118" y="351"/>
                  <a:pt x="117" y="350"/>
                  <a:pt x="116" y="349"/>
                </a:cubicBezTo>
                <a:cubicBezTo>
                  <a:pt x="115" y="348"/>
                  <a:pt x="115" y="347"/>
                  <a:pt x="114" y="346"/>
                </a:cubicBezTo>
                <a:cubicBezTo>
                  <a:pt x="113" y="345"/>
                  <a:pt x="112" y="344"/>
                  <a:pt x="111" y="343"/>
                </a:cubicBezTo>
                <a:cubicBezTo>
                  <a:pt x="111" y="342"/>
                  <a:pt x="110" y="341"/>
                  <a:pt x="109" y="340"/>
                </a:cubicBezTo>
                <a:cubicBezTo>
                  <a:pt x="108" y="339"/>
                  <a:pt x="107" y="338"/>
                  <a:pt x="107" y="336"/>
                </a:cubicBezTo>
                <a:cubicBezTo>
                  <a:pt x="106" y="335"/>
                  <a:pt x="105" y="335"/>
                  <a:pt x="105" y="334"/>
                </a:cubicBezTo>
                <a:cubicBezTo>
                  <a:pt x="104" y="332"/>
                  <a:pt x="103" y="331"/>
                  <a:pt x="102" y="330"/>
                </a:cubicBezTo>
                <a:cubicBezTo>
                  <a:pt x="102" y="329"/>
                  <a:pt x="101" y="328"/>
                  <a:pt x="100" y="327"/>
                </a:cubicBezTo>
                <a:cubicBezTo>
                  <a:pt x="99" y="325"/>
                  <a:pt x="99" y="324"/>
                  <a:pt x="98" y="323"/>
                </a:cubicBezTo>
                <a:cubicBezTo>
                  <a:pt x="97" y="322"/>
                  <a:pt x="97" y="321"/>
                  <a:pt x="96" y="320"/>
                </a:cubicBezTo>
                <a:cubicBezTo>
                  <a:pt x="95" y="318"/>
                  <a:pt x="95" y="317"/>
                  <a:pt x="94" y="316"/>
                </a:cubicBezTo>
                <a:cubicBezTo>
                  <a:pt x="93" y="315"/>
                  <a:pt x="93" y="313"/>
                  <a:pt x="92" y="312"/>
                </a:cubicBezTo>
                <a:cubicBezTo>
                  <a:pt x="92" y="311"/>
                  <a:pt x="91" y="309"/>
                  <a:pt x="90" y="308"/>
                </a:cubicBezTo>
                <a:cubicBezTo>
                  <a:pt x="90" y="307"/>
                  <a:pt x="89" y="306"/>
                  <a:pt x="89" y="305"/>
                </a:cubicBezTo>
                <a:cubicBezTo>
                  <a:pt x="88" y="303"/>
                  <a:pt x="87" y="302"/>
                  <a:pt x="87" y="300"/>
                </a:cubicBezTo>
                <a:cubicBezTo>
                  <a:pt x="86" y="299"/>
                  <a:pt x="86" y="298"/>
                  <a:pt x="85" y="297"/>
                </a:cubicBezTo>
                <a:cubicBezTo>
                  <a:pt x="85" y="295"/>
                  <a:pt x="84" y="294"/>
                  <a:pt x="83" y="292"/>
                </a:cubicBezTo>
                <a:cubicBezTo>
                  <a:pt x="83" y="291"/>
                  <a:pt x="82" y="290"/>
                  <a:pt x="82" y="288"/>
                </a:cubicBezTo>
                <a:cubicBezTo>
                  <a:pt x="82" y="288"/>
                  <a:pt x="81" y="287"/>
                  <a:pt x="81" y="286"/>
                </a:cubicBezTo>
                <a:cubicBezTo>
                  <a:pt x="82" y="286"/>
                  <a:pt x="82" y="286"/>
                  <a:pt x="82" y="286"/>
                </a:cubicBezTo>
                <a:cubicBezTo>
                  <a:pt x="86" y="285"/>
                  <a:pt x="90" y="284"/>
                  <a:pt x="93" y="283"/>
                </a:cubicBezTo>
                <a:cubicBezTo>
                  <a:pt x="94" y="283"/>
                  <a:pt x="95" y="283"/>
                  <a:pt x="96" y="283"/>
                </a:cubicBezTo>
                <a:cubicBezTo>
                  <a:pt x="100" y="282"/>
                  <a:pt x="104" y="282"/>
                  <a:pt x="108" y="281"/>
                </a:cubicBezTo>
                <a:cubicBezTo>
                  <a:pt x="108" y="281"/>
                  <a:pt x="108" y="281"/>
                  <a:pt x="109" y="281"/>
                </a:cubicBezTo>
                <a:cubicBezTo>
                  <a:pt x="113" y="280"/>
                  <a:pt x="117" y="279"/>
                  <a:pt x="121" y="279"/>
                </a:cubicBezTo>
                <a:cubicBezTo>
                  <a:pt x="122" y="279"/>
                  <a:pt x="122" y="279"/>
                  <a:pt x="123" y="279"/>
                </a:cubicBezTo>
                <a:cubicBezTo>
                  <a:pt x="127" y="278"/>
                  <a:pt x="132" y="278"/>
                  <a:pt x="136" y="277"/>
                </a:cubicBezTo>
                <a:cubicBezTo>
                  <a:pt x="137" y="277"/>
                  <a:pt x="137" y="277"/>
                  <a:pt x="137" y="277"/>
                </a:cubicBezTo>
                <a:cubicBezTo>
                  <a:pt x="138" y="279"/>
                  <a:pt x="138" y="280"/>
                  <a:pt x="138" y="282"/>
                </a:cubicBezTo>
                <a:cubicBezTo>
                  <a:pt x="138" y="283"/>
                  <a:pt x="138" y="284"/>
                  <a:pt x="139" y="285"/>
                </a:cubicBezTo>
                <a:cubicBezTo>
                  <a:pt x="139" y="288"/>
                  <a:pt x="140" y="291"/>
                  <a:pt x="140" y="294"/>
                </a:cubicBezTo>
                <a:cubicBezTo>
                  <a:pt x="140" y="294"/>
                  <a:pt x="140" y="294"/>
                  <a:pt x="140" y="295"/>
                </a:cubicBezTo>
                <a:cubicBezTo>
                  <a:pt x="141" y="298"/>
                  <a:pt x="141" y="301"/>
                  <a:pt x="142" y="304"/>
                </a:cubicBezTo>
                <a:cubicBezTo>
                  <a:pt x="142" y="305"/>
                  <a:pt x="142" y="306"/>
                  <a:pt x="142" y="307"/>
                </a:cubicBezTo>
                <a:cubicBezTo>
                  <a:pt x="143" y="309"/>
                  <a:pt x="143" y="311"/>
                  <a:pt x="144" y="313"/>
                </a:cubicBezTo>
                <a:cubicBezTo>
                  <a:pt x="144" y="314"/>
                  <a:pt x="144" y="315"/>
                  <a:pt x="145" y="316"/>
                </a:cubicBezTo>
                <a:cubicBezTo>
                  <a:pt x="145" y="318"/>
                  <a:pt x="145" y="320"/>
                  <a:pt x="146" y="322"/>
                </a:cubicBezTo>
                <a:cubicBezTo>
                  <a:pt x="146" y="323"/>
                  <a:pt x="146" y="324"/>
                  <a:pt x="147" y="325"/>
                </a:cubicBezTo>
                <a:cubicBezTo>
                  <a:pt x="147" y="327"/>
                  <a:pt x="148" y="329"/>
                  <a:pt x="148" y="331"/>
                </a:cubicBezTo>
                <a:cubicBezTo>
                  <a:pt x="148" y="331"/>
                  <a:pt x="149" y="332"/>
                  <a:pt x="149" y="333"/>
                </a:cubicBezTo>
                <a:cubicBezTo>
                  <a:pt x="150" y="336"/>
                  <a:pt x="150" y="338"/>
                  <a:pt x="151" y="341"/>
                </a:cubicBezTo>
                <a:cubicBezTo>
                  <a:pt x="151" y="341"/>
                  <a:pt x="151" y="341"/>
                  <a:pt x="151" y="341"/>
                </a:cubicBezTo>
                <a:cubicBezTo>
                  <a:pt x="152" y="343"/>
                  <a:pt x="153" y="346"/>
                  <a:pt x="154" y="348"/>
                </a:cubicBezTo>
                <a:cubicBezTo>
                  <a:pt x="154" y="349"/>
                  <a:pt x="154" y="349"/>
                  <a:pt x="154" y="350"/>
                </a:cubicBezTo>
                <a:cubicBezTo>
                  <a:pt x="155" y="352"/>
                  <a:pt x="156" y="353"/>
                  <a:pt x="156" y="355"/>
                </a:cubicBezTo>
                <a:cubicBezTo>
                  <a:pt x="157" y="356"/>
                  <a:pt x="157" y="357"/>
                  <a:pt x="157" y="357"/>
                </a:cubicBezTo>
                <a:cubicBezTo>
                  <a:pt x="158" y="359"/>
                  <a:pt x="158" y="360"/>
                  <a:pt x="159" y="362"/>
                </a:cubicBezTo>
                <a:cubicBezTo>
                  <a:pt x="159" y="362"/>
                  <a:pt x="160" y="363"/>
                  <a:pt x="160" y="364"/>
                </a:cubicBezTo>
                <a:cubicBezTo>
                  <a:pt x="161" y="365"/>
                  <a:pt x="161" y="366"/>
                  <a:pt x="162" y="368"/>
                </a:cubicBezTo>
                <a:cubicBezTo>
                  <a:pt x="162" y="368"/>
                  <a:pt x="163" y="369"/>
                  <a:pt x="163" y="369"/>
                </a:cubicBezTo>
                <a:cubicBezTo>
                  <a:pt x="164" y="371"/>
                  <a:pt x="165" y="373"/>
                  <a:pt x="166" y="375"/>
                </a:cubicBezTo>
                <a:cubicBezTo>
                  <a:pt x="166" y="375"/>
                  <a:pt x="166" y="375"/>
                  <a:pt x="166" y="375"/>
                </a:cubicBezTo>
                <a:cubicBezTo>
                  <a:pt x="167" y="376"/>
                  <a:pt x="168" y="378"/>
                  <a:pt x="169" y="379"/>
                </a:cubicBezTo>
                <a:cubicBezTo>
                  <a:pt x="169" y="380"/>
                  <a:pt x="170" y="380"/>
                  <a:pt x="170" y="381"/>
                </a:cubicBezTo>
                <a:cubicBezTo>
                  <a:pt x="170" y="381"/>
                  <a:pt x="171" y="382"/>
                  <a:pt x="172" y="383"/>
                </a:cubicBezTo>
                <a:cubicBezTo>
                  <a:pt x="167" y="382"/>
                  <a:pt x="163" y="382"/>
                  <a:pt x="158" y="381"/>
                </a:cubicBezTo>
                <a:close/>
                <a:moveTo>
                  <a:pt x="184" y="384"/>
                </a:moveTo>
                <a:cubicBezTo>
                  <a:pt x="183" y="384"/>
                  <a:pt x="183" y="383"/>
                  <a:pt x="182" y="383"/>
                </a:cubicBezTo>
                <a:cubicBezTo>
                  <a:pt x="182" y="382"/>
                  <a:pt x="181" y="382"/>
                  <a:pt x="181" y="381"/>
                </a:cubicBezTo>
                <a:cubicBezTo>
                  <a:pt x="180" y="381"/>
                  <a:pt x="180" y="380"/>
                  <a:pt x="179" y="380"/>
                </a:cubicBezTo>
                <a:cubicBezTo>
                  <a:pt x="179" y="379"/>
                  <a:pt x="178" y="379"/>
                  <a:pt x="178" y="378"/>
                </a:cubicBezTo>
                <a:cubicBezTo>
                  <a:pt x="177" y="377"/>
                  <a:pt x="177" y="376"/>
                  <a:pt x="176" y="376"/>
                </a:cubicBezTo>
                <a:cubicBezTo>
                  <a:pt x="176" y="375"/>
                  <a:pt x="175" y="374"/>
                  <a:pt x="175" y="374"/>
                </a:cubicBezTo>
                <a:cubicBezTo>
                  <a:pt x="174" y="373"/>
                  <a:pt x="174" y="372"/>
                  <a:pt x="173" y="371"/>
                </a:cubicBezTo>
                <a:cubicBezTo>
                  <a:pt x="173" y="370"/>
                  <a:pt x="172" y="370"/>
                  <a:pt x="172" y="369"/>
                </a:cubicBezTo>
                <a:cubicBezTo>
                  <a:pt x="171" y="368"/>
                  <a:pt x="171" y="367"/>
                  <a:pt x="170" y="366"/>
                </a:cubicBezTo>
                <a:cubicBezTo>
                  <a:pt x="170" y="365"/>
                  <a:pt x="169" y="365"/>
                  <a:pt x="169" y="364"/>
                </a:cubicBezTo>
                <a:cubicBezTo>
                  <a:pt x="168" y="362"/>
                  <a:pt x="168" y="361"/>
                  <a:pt x="167" y="360"/>
                </a:cubicBezTo>
                <a:cubicBezTo>
                  <a:pt x="167" y="359"/>
                  <a:pt x="166" y="359"/>
                  <a:pt x="166" y="358"/>
                </a:cubicBezTo>
                <a:cubicBezTo>
                  <a:pt x="165" y="356"/>
                  <a:pt x="164" y="354"/>
                  <a:pt x="164" y="352"/>
                </a:cubicBezTo>
                <a:cubicBezTo>
                  <a:pt x="163" y="351"/>
                  <a:pt x="163" y="351"/>
                  <a:pt x="163" y="350"/>
                </a:cubicBezTo>
                <a:cubicBezTo>
                  <a:pt x="162" y="348"/>
                  <a:pt x="162" y="347"/>
                  <a:pt x="161" y="345"/>
                </a:cubicBezTo>
                <a:cubicBezTo>
                  <a:pt x="161" y="344"/>
                  <a:pt x="160" y="343"/>
                  <a:pt x="160" y="342"/>
                </a:cubicBezTo>
                <a:cubicBezTo>
                  <a:pt x="160" y="340"/>
                  <a:pt x="159" y="339"/>
                  <a:pt x="158" y="337"/>
                </a:cubicBezTo>
                <a:cubicBezTo>
                  <a:pt x="158" y="336"/>
                  <a:pt x="158" y="335"/>
                  <a:pt x="158" y="334"/>
                </a:cubicBezTo>
                <a:cubicBezTo>
                  <a:pt x="157" y="333"/>
                  <a:pt x="157" y="331"/>
                  <a:pt x="156" y="329"/>
                </a:cubicBezTo>
                <a:cubicBezTo>
                  <a:pt x="156" y="328"/>
                  <a:pt x="156" y="327"/>
                  <a:pt x="155" y="326"/>
                </a:cubicBezTo>
                <a:cubicBezTo>
                  <a:pt x="155" y="324"/>
                  <a:pt x="154" y="323"/>
                  <a:pt x="154" y="321"/>
                </a:cubicBezTo>
                <a:cubicBezTo>
                  <a:pt x="154" y="320"/>
                  <a:pt x="153" y="319"/>
                  <a:pt x="153" y="318"/>
                </a:cubicBezTo>
                <a:cubicBezTo>
                  <a:pt x="153" y="316"/>
                  <a:pt x="152" y="314"/>
                  <a:pt x="152" y="313"/>
                </a:cubicBezTo>
                <a:cubicBezTo>
                  <a:pt x="152" y="311"/>
                  <a:pt x="151" y="310"/>
                  <a:pt x="151" y="309"/>
                </a:cubicBezTo>
                <a:cubicBezTo>
                  <a:pt x="151" y="307"/>
                  <a:pt x="150" y="305"/>
                  <a:pt x="150" y="303"/>
                </a:cubicBezTo>
                <a:cubicBezTo>
                  <a:pt x="150" y="302"/>
                  <a:pt x="149" y="301"/>
                  <a:pt x="149" y="299"/>
                </a:cubicBezTo>
                <a:cubicBezTo>
                  <a:pt x="149" y="298"/>
                  <a:pt x="149" y="296"/>
                  <a:pt x="148" y="294"/>
                </a:cubicBezTo>
                <a:cubicBezTo>
                  <a:pt x="148" y="293"/>
                  <a:pt x="148" y="291"/>
                  <a:pt x="147" y="290"/>
                </a:cubicBezTo>
                <a:cubicBezTo>
                  <a:pt x="147" y="288"/>
                  <a:pt x="147" y="286"/>
                  <a:pt x="147" y="284"/>
                </a:cubicBezTo>
                <a:cubicBezTo>
                  <a:pt x="146" y="283"/>
                  <a:pt x="146" y="281"/>
                  <a:pt x="146" y="280"/>
                </a:cubicBezTo>
                <a:cubicBezTo>
                  <a:pt x="146" y="279"/>
                  <a:pt x="146" y="278"/>
                  <a:pt x="146" y="276"/>
                </a:cubicBezTo>
                <a:cubicBezTo>
                  <a:pt x="149" y="276"/>
                  <a:pt x="152" y="276"/>
                  <a:pt x="156" y="276"/>
                </a:cubicBezTo>
                <a:cubicBezTo>
                  <a:pt x="159" y="275"/>
                  <a:pt x="162" y="275"/>
                  <a:pt x="165" y="275"/>
                </a:cubicBezTo>
                <a:cubicBezTo>
                  <a:pt x="170" y="275"/>
                  <a:pt x="174" y="275"/>
                  <a:pt x="179" y="275"/>
                </a:cubicBezTo>
                <a:cubicBezTo>
                  <a:pt x="182" y="275"/>
                  <a:pt x="184" y="274"/>
                  <a:pt x="187" y="274"/>
                </a:cubicBezTo>
                <a:cubicBezTo>
                  <a:pt x="192" y="274"/>
                  <a:pt x="197" y="274"/>
                  <a:pt x="202" y="274"/>
                </a:cubicBezTo>
                <a:cubicBezTo>
                  <a:pt x="205" y="274"/>
                  <a:pt x="207" y="274"/>
                  <a:pt x="210" y="274"/>
                </a:cubicBezTo>
                <a:cubicBezTo>
                  <a:pt x="217" y="275"/>
                  <a:pt x="225" y="275"/>
                  <a:pt x="233" y="275"/>
                </a:cubicBezTo>
                <a:cubicBezTo>
                  <a:pt x="237" y="276"/>
                  <a:pt x="241" y="276"/>
                  <a:pt x="246" y="276"/>
                </a:cubicBezTo>
                <a:cubicBezTo>
                  <a:pt x="245" y="278"/>
                  <a:pt x="245" y="279"/>
                  <a:pt x="245" y="280"/>
                </a:cubicBezTo>
                <a:cubicBezTo>
                  <a:pt x="245" y="281"/>
                  <a:pt x="245" y="283"/>
                  <a:pt x="244" y="284"/>
                </a:cubicBezTo>
                <a:cubicBezTo>
                  <a:pt x="244" y="286"/>
                  <a:pt x="244" y="288"/>
                  <a:pt x="244" y="290"/>
                </a:cubicBezTo>
                <a:cubicBezTo>
                  <a:pt x="243" y="291"/>
                  <a:pt x="243" y="293"/>
                  <a:pt x="243" y="294"/>
                </a:cubicBezTo>
                <a:cubicBezTo>
                  <a:pt x="243" y="296"/>
                  <a:pt x="242" y="298"/>
                  <a:pt x="242" y="300"/>
                </a:cubicBezTo>
                <a:cubicBezTo>
                  <a:pt x="242" y="301"/>
                  <a:pt x="241" y="302"/>
                  <a:pt x="241" y="304"/>
                </a:cubicBezTo>
                <a:cubicBezTo>
                  <a:pt x="241" y="305"/>
                  <a:pt x="240" y="307"/>
                  <a:pt x="240" y="309"/>
                </a:cubicBezTo>
                <a:cubicBezTo>
                  <a:pt x="240" y="310"/>
                  <a:pt x="239" y="312"/>
                  <a:pt x="239" y="313"/>
                </a:cubicBezTo>
                <a:cubicBezTo>
                  <a:pt x="239" y="315"/>
                  <a:pt x="238" y="316"/>
                  <a:pt x="238" y="318"/>
                </a:cubicBezTo>
                <a:cubicBezTo>
                  <a:pt x="238" y="319"/>
                  <a:pt x="237" y="320"/>
                  <a:pt x="237" y="322"/>
                </a:cubicBezTo>
                <a:cubicBezTo>
                  <a:pt x="237" y="323"/>
                  <a:pt x="236" y="325"/>
                  <a:pt x="236" y="326"/>
                </a:cubicBezTo>
                <a:cubicBezTo>
                  <a:pt x="236" y="328"/>
                  <a:pt x="235" y="329"/>
                  <a:pt x="235" y="330"/>
                </a:cubicBezTo>
                <a:cubicBezTo>
                  <a:pt x="234" y="331"/>
                  <a:pt x="234" y="333"/>
                  <a:pt x="234" y="334"/>
                </a:cubicBezTo>
                <a:cubicBezTo>
                  <a:pt x="233" y="335"/>
                  <a:pt x="233" y="337"/>
                  <a:pt x="233" y="338"/>
                </a:cubicBezTo>
                <a:cubicBezTo>
                  <a:pt x="232" y="339"/>
                  <a:pt x="232" y="341"/>
                  <a:pt x="231" y="342"/>
                </a:cubicBezTo>
                <a:cubicBezTo>
                  <a:pt x="231" y="343"/>
                  <a:pt x="230" y="344"/>
                  <a:pt x="230" y="345"/>
                </a:cubicBezTo>
                <a:cubicBezTo>
                  <a:pt x="230" y="346"/>
                  <a:pt x="229" y="348"/>
                  <a:pt x="229" y="349"/>
                </a:cubicBezTo>
                <a:cubicBezTo>
                  <a:pt x="228" y="350"/>
                  <a:pt x="228" y="351"/>
                  <a:pt x="228" y="352"/>
                </a:cubicBezTo>
                <a:cubicBezTo>
                  <a:pt x="227" y="353"/>
                  <a:pt x="226" y="355"/>
                  <a:pt x="226" y="356"/>
                </a:cubicBezTo>
                <a:cubicBezTo>
                  <a:pt x="225" y="357"/>
                  <a:pt x="225" y="358"/>
                  <a:pt x="225" y="358"/>
                </a:cubicBezTo>
                <a:cubicBezTo>
                  <a:pt x="224" y="360"/>
                  <a:pt x="223" y="362"/>
                  <a:pt x="222" y="364"/>
                </a:cubicBezTo>
                <a:cubicBezTo>
                  <a:pt x="222" y="364"/>
                  <a:pt x="222" y="364"/>
                  <a:pt x="222" y="364"/>
                </a:cubicBezTo>
                <a:cubicBezTo>
                  <a:pt x="221" y="366"/>
                  <a:pt x="220" y="368"/>
                  <a:pt x="219" y="369"/>
                </a:cubicBezTo>
                <a:cubicBezTo>
                  <a:pt x="219" y="370"/>
                  <a:pt x="219" y="370"/>
                  <a:pt x="218" y="371"/>
                </a:cubicBezTo>
                <a:cubicBezTo>
                  <a:pt x="218" y="372"/>
                  <a:pt x="217" y="373"/>
                  <a:pt x="216" y="374"/>
                </a:cubicBezTo>
                <a:cubicBezTo>
                  <a:pt x="216" y="374"/>
                  <a:pt x="216" y="375"/>
                  <a:pt x="215" y="375"/>
                </a:cubicBezTo>
                <a:cubicBezTo>
                  <a:pt x="215" y="376"/>
                  <a:pt x="214" y="377"/>
                  <a:pt x="213" y="378"/>
                </a:cubicBezTo>
                <a:cubicBezTo>
                  <a:pt x="213" y="378"/>
                  <a:pt x="212" y="379"/>
                  <a:pt x="212" y="379"/>
                </a:cubicBezTo>
                <a:cubicBezTo>
                  <a:pt x="211" y="380"/>
                  <a:pt x="211" y="381"/>
                  <a:pt x="210" y="381"/>
                </a:cubicBezTo>
                <a:cubicBezTo>
                  <a:pt x="210" y="382"/>
                  <a:pt x="209" y="382"/>
                  <a:pt x="209" y="383"/>
                </a:cubicBezTo>
                <a:cubicBezTo>
                  <a:pt x="208" y="383"/>
                  <a:pt x="208" y="384"/>
                  <a:pt x="207" y="384"/>
                </a:cubicBezTo>
                <a:cubicBezTo>
                  <a:pt x="199" y="385"/>
                  <a:pt x="193" y="385"/>
                  <a:pt x="184" y="384"/>
                </a:cubicBezTo>
                <a:close/>
                <a:moveTo>
                  <a:pt x="221" y="381"/>
                </a:moveTo>
                <a:cubicBezTo>
                  <a:pt x="221" y="380"/>
                  <a:pt x="222" y="380"/>
                  <a:pt x="222" y="379"/>
                </a:cubicBezTo>
                <a:cubicBezTo>
                  <a:pt x="223" y="378"/>
                  <a:pt x="224" y="376"/>
                  <a:pt x="225" y="375"/>
                </a:cubicBezTo>
                <a:cubicBezTo>
                  <a:pt x="225" y="374"/>
                  <a:pt x="225" y="374"/>
                  <a:pt x="226" y="374"/>
                </a:cubicBezTo>
                <a:cubicBezTo>
                  <a:pt x="226" y="373"/>
                  <a:pt x="227" y="371"/>
                  <a:pt x="228" y="369"/>
                </a:cubicBezTo>
                <a:cubicBezTo>
                  <a:pt x="228" y="369"/>
                  <a:pt x="229" y="368"/>
                  <a:pt x="229" y="368"/>
                </a:cubicBezTo>
                <a:cubicBezTo>
                  <a:pt x="230" y="366"/>
                  <a:pt x="230" y="365"/>
                  <a:pt x="231" y="364"/>
                </a:cubicBezTo>
                <a:cubicBezTo>
                  <a:pt x="231" y="363"/>
                  <a:pt x="232" y="362"/>
                  <a:pt x="232" y="361"/>
                </a:cubicBezTo>
                <a:cubicBezTo>
                  <a:pt x="233" y="360"/>
                  <a:pt x="233" y="359"/>
                  <a:pt x="234" y="357"/>
                </a:cubicBezTo>
                <a:cubicBezTo>
                  <a:pt x="234" y="357"/>
                  <a:pt x="234" y="356"/>
                  <a:pt x="235" y="355"/>
                </a:cubicBezTo>
                <a:cubicBezTo>
                  <a:pt x="235" y="353"/>
                  <a:pt x="236" y="352"/>
                  <a:pt x="237" y="350"/>
                </a:cubicBezTo>
                <a:cubicBezTo>
                  <a:pt x="237" y="349"/>
                  <a:pt x="237" y="349"/>
                  <a:pt x="237" y="348"/>
                </a:cubicBezTo>
                <a:cubicBezTo>
                  <a:pt x="238" y="346"/>
                  <a:pt x="239" y="343"/>
                  <a:pt x="240" y="341"/>
                </a:cubicBezTo>
                <a:cubicBezTo>
                  <a:pt x="240" y="341"/>
                  <a:pt x="240" y="340"/>
                  <a:pt x="240" y="340"/>
                </a:cubicBezTo>
                <a:cubicBezTo>
                  <a:pt x="241" y="338"/>
                  <a:pt x="241" y="336"/>
                  <a:pt x="242" y="333"/>
                </a:cubicBezTo>
                <a:cubicBezTo>
                  <a:pt x="242" y="332"/>
                  <a:pt x="243" y="331"/>
                  <a:pt x="243" y="331"/>
                </a:cubicBezTo>
                <a:cubicBezTo>
                  <a:pt x="243" y="329"/>
                  <a:pt x="244" y="327"/>
                  <a:pt x="244" y="325"/>
                </a:cubicBezTo>
                <a:cubicBezTo>
                  <a:pt x="245" y="324"/>
                  <a:pt x="245" y="323"/>
                  <a:pt x="245" y="322"/>
                </a:cubicBezTo>
                <a:cubicBezTo>
                  <a:pt x="246" y="320"/>
                  <a:pt x="246" y="318"/>
                  <a:pt x="247" y="316"/>
                </a:cubicBezTo>
                <a:cubicBezTo>
                  <a:pt x="247" y="315"/>
                  <a:pt x="247" y="314"/>
                  <a:pt x="247" y="313"/>
                </a:cubicBezTo>
                <a:cubicBezTo>
                  <a:pt x="248" y="311"/>
                  <a:pt x="248" y="309"/>
                  <a:pt x="249" y="307"/>
                </a:cubicBezTo>
                <a:cubicBezTo>
                  <a:pt x="249" y="306"/>
                  <a:pt x="249" y="305"/>
                  <a:pt x="249" y="304"/>
                </a:cubicBezTo>
                <a:cubicBezTo>
                  <a:pt x="250" y="301"/>
                  <a:pt x="250" y="298"/>
                  <a:pt x="251" y="295"/>
                </a:cubicBezTo>
                <a:cubicBezTo>
                  <a:pt x="251" y="294"/>
                  <a:pt x="251" y="294"/>
                  <a:pt x="251" y="294"/>
                </a:cubicBezTo>
                <a:cubicBezTo>
                  <a:pt x="251" y="291"/>
                  <a:pt x="252" y="288"/>
                  <a:pt x="252" y="285"/>
                </a:cubicBezTo>
                <a:cubicBezTo>
                  <a:pt x="253" y="284"/>
                  <a:pt x="253" y="283"/>
                  <a:pt x="253" y="282"/>
                </a:cubicBezTo>
                <a:cubicBezTo>
                  <a:pt x="253" y="280"/>
                  <a:pt x="253" y="279"/>
                  <a:pt x="254" y="277"/>
                </a:cubicBezTo>
                <a:cubicBezTo>
                  <a:pt x="267" y="278"/>
                  <a:pt x="281" y="280"/>
                  <a:pt x="293" y="283"/>
                </a:cubicBezTo>
                <a:cubicBezTo>
                  <a:pt x="298" y="313"/>
                  <a:pt x="298" y="313"/>
                  <a:pt x="298" y="313"/>
                </a:cubicBezTo>
                <a:cubicBezTo>
                  <a:pt x="283" y="344"/>
                  <a:pt x="261" y="367"/>
                  <a:pt x="237" y="380"/>
                </a:cubicBezTo>
                <a:cubicBezTo>
                  <a:pt x="231" y="381"/>
                  <a:pt x="225" y="382"/>
                  <a:pt x="220" y="383"/>
                </a:cubicBezTo>
                <a:cubicBezTo>
                  <a:pt x="220" y="382"/>
                  <a:pt x="221" y="381"/>
                  <a:pt x="221" y="381"/>
                </a:cubicBezTo>
                <a:close/>
                <a:moveTo>
                  <a:pt x="263" y="372"/>
                </a:moveTo>
                <a:cubicBezTo>
                  <a:pt x="277" y="360"/>
                  <a:pt x="290" y="344"/>
                  <a:pt x="301" y="326"/>
                </a:cubicBezTo>
                <a:cubicBezTo>
                  <a:pt x="305" y="349"/>
                  <a:pt x="305" y="349"/>
                  <a:pt x="305" y="349"/>
                </a:cubicBezTo>
                <a:cubicBezTo>
                  <a:pt x="292" y="359"/>
                  <a:pt x="278" y="366"/>
                  <a:pt x="263" y="372"/>
                </a:cubicBezTo>
                <a:close/>
                <a:moveTo>
                  <a:pt x="317" y="374"/>
                </a:moveTo>
                <a:cubicBezTo>
                  <a:pt x="301" y="280"/>
                  <a:pt x="301" y="280"/>
                  <a:pt x="301" y="280"/>
                </a:cubicBezTo>
                <a:cubicBezTo>
                  <a:pt x="301" y="279"/>
                  <a:pt x="301" y="278"/>
                  <a:pt x="300" y="277"/>
                </a:cubicBezTo>
                <a:cubicBezTo>
                  <a:pt x="297" y="256"/>
                  <a:pt x="297" y="256"/>
                  <a:pt x="297" y="256"/>
                </a:cubicBezTo>
                <a:cubicBezTo>
                  <a:pt x="397" y="323"/>
                  <a:pt x="397" y="323"/>
                  <a:pt x="397" y="323"/>
                </a:cubicBezTo>
                <a:lnTo>
                  <a:pt x="317" y="3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A49519B8-9F66-4F36-BF11-0F4D1A68B4B0}"/>
              </a:ext>
            </a:extLst>
          </p:cNvPr>
          <p:cNvSpPr txBox="1"/>
          <p:nvPr/>
        </p:nvSpPr>
        <p:spPr>
          <a:xfrm>
            <a:off x="2383885" y="1708556"/>
            <a:ext cx="125649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Internet ]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836BD835-FE6E-4067-93AC-410565C1A35B}"/>
              </a:ext>
            </a:extLst>
          </p:cNvPr>
          <p:cNvSpPr txBox="1"/>
          <p:nvPr/>
        </p:nvSpPr>
        <p:spPr>
          <a:xfrm>
            <a:off x="6139277" y="1708556"/>
            <a:ext cx="140718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storage ]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0027014A-FF75-45B9-9DF6-997540AA7FBC}"/>
              </a:ext>
            </a:extLst>
          </p:cNvPr>
          <p:cNvSpPr txBox="1"/>
          <p:nvPr/>
        </p:nvSpPr>
        <p:spPr>
          <a:xfrm>
            <a:off x="9774005" y="1708556"/>
            <a:ext cx="152580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database ]</a:t>
            </a:r>
          </a:p>
        </p:txBody>
      </p:sp>
    </p:spTree>
    <p:extLst>
      <p:ext uri="{BB962C8B-B14F-4D97-AF65-F5344CB8AC3E}">
        <p14:creationId xmlns:p14="http://schemas.microsoft.com/office/powerpoint/2010/main" val="403215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roup 1155"/>
          <p:cNvGrpSpPr/>
          <p:nvPr/>
        </p:nvGrpSpPr>
        <p:grpSpPr>
          <a:xfrm>
            <a:off x="4450433" y="2826284"/>
            <a:ext cx="1450086" cy="989843"/>
            <a:chOff x="31629350" y="10067925"/>
            <a:chExt cx="3916363" cy="2673350"/>
          </a:xfrm>
          <a:solidFill>
            <a:schemeClr val="tx1"/>
          </a:solidFill>
        </p:grpSpPr>
        <p:sp>
          <p:nvSpPr>
            <p:cNvPr id="991" name="Freeform 812"/>
            <p:cNvSpPr>
              <a:spLocks/>
            </p:cNvSpPr>
            <p:nvPr/>
          </p:nvSpPr>
          <p:spPr bwMode="auto">
            <a:xfrm>
              <a:off x="31629350" y="10067925"/>
              <a:ext cx="3916363" cy="2673350"/>
            </a:xfrm>
            <a:custGeom>
              <a:avLst/>
              <a:gdLst>
                <a:gd name="T0" fmla="*/ 1035 w 1044"/>
                <a:gd name="T1" fmla="*/ 713 h 713"/>
                <a:gd name="T2" fmla="*/ 9 w 1044"/>
                <a:gd name="T3" fmla="*/ 713 h 713"/>
                <a:gd name="T4" fmla="*/ 0 w 1044"/>
                <a:gd name="T5" fmla="*/ 704 h 713"/>
                <a:gd name="T6" fmla="*/ 0 w 1044"/>
                <a:gd name="T7" fmla="*/ 156 h 713"/>
                <a:gd name="T8" fmla="*/ 9 w 1044"/>
                <a:gd name="T9" fmla="*/ 146 h 713"/>
                <a:gd name="T10" fmla="*/ 1026 w 1044"/>
                <a:gd name="T11" fmla="*/ 146 h 713"/>
                <a:gd name="T12" fmla="*/ 1026 w 1044"/>
                <a:gd name="T13" fmla="*/ 18 h 713"/>
                <a:gd name="T14" fmla="*/ 18 w 1044"/>
                <a:gd name="T15" fmla="*/ 18 h 713"/>
                <a:gd name="T16" fmla="*/ 18 w 1044"/>
                <a:gd name="T17" fmla="*/ 82 h 713"/>
                <a:gd name="T18" fmla="*/ 9 w 1044"/>
                <a:gd name="T19" fmla="*/ 91 h 713"/>
                <a:gd name="T20" fmla="*/ 0 w 1044"/>
                <a:gd name="T21" fmla="*/ 82 h 713"/>
                <a:gd name="T22" fmla="*/ 0 w 1044"/>
                <a:gd name="T23" fmla="*/ 9 h 713"/>
                <a:gd name="T24" fmla="*/ 9 w 1044"/>
                <a:gd name="T25" fmla="*/ 0 h 713"/>
                <a:gd name="T26" fmla="*/ 1035 w 1044"/>
                <a:gd name="T27" fmla="*/ 0 h 713"/>
                <a:gd name="T28" fmla="*/ 1044 w 1044"/>
                <a:gd name="T29" fmla="*/ 9 h 713"/>
                <a:gd name="T30" fmla="*/ 1044 w 1044"/>
                <a:gd name="T31" fmla="*/ 156 h 713"/>
                <a:gd name="T32" fmla="*/ 1035 w 1044"/>
                <a:gd name="T33" fmla="*/ 165 h 713"/>
                <a:gd name="T34" fmla="*/ 18 w 1044"/>
                <a:gd name="T35" fmla="*/ 165 h 713"/>
                <a:gd name="T36" fmla="*/ 18 w 1044"/>
                <a:gd name="T37" fmla="*/ 695 h 713"/>
                <a:gd name="T38" fmla="*/ 1026 w 1044"/>
                <a:gd name="T39" fmla="*/ 695 h 713"/>
                <a:gd name="T40" fmla="*/ 1026 w 1044"/>
                <a:gd name="T41" fmla="*/ 229 h 713"/>
                <a:gd name="T42" fmla="*/ 1035 w 1044"/>
                <a:gd name="T43" fmla="*/ 220 h 713"/>
                <a:gd name="T44" fmla="*/ 1044 w 1044"/>
                <a:gd name="T45" fmla="*/ 229 h 713"/>
                <a:gd name="T46" fmla="*/ 1044 w 1044"/>
                <a:gd name="T47" fmla="*/ 704 h 713"/>
                <a:gd name="T48" fmla="*/ 1035 w 1044"/>
                <a:gd name="T49" fmla="*/ 713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44" h="713">
                  <a:moveTo>
                    <a:pt x="1035" y="713"/>
                  </a:moveTo>
                  <a:cubicBezTo>
                    <a:pt x="9" y="713"/>
                    <a:pt x="9" y="713"/>
                    <a:pt x="9" y="713"/>
                  </a:cubicBezTo>
                  <a:cubicBezTo>
                    <a:pt x="4" y="713"/>
                    <a:pt x="0" y="709"/>
                    <a:pt x="0" y="70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0"/>
                    <a:pt x="4" y="146"/>
                    <a:pt x="9" y="146"/>
                  </a:cubicBezTo>
                  <a:cubicBezTo>
                    <a:pt x="1026" y="146"/>
                    <a:pt x="1026" y="146"/>
                    <a:pt x="1026" y="146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8" y="87"/>
                    <a:pt x="14" y="91"/>
                    <a:pt x="9" y="91"/>
                  </a:cubicBezTo>
                  <a:cubicBezTo>
                    <a:pt x="4" y="91"/>
                    <a:pt x="0" y="87"/>
                    <a:pt x="0" y="8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0" y="0"/>
                    <a:pt x="1044" y="4"/>
                    <a:pt x="1044" y="9"/>
                  </a:cubicBezTo>
                  <a:cubicBezTo>
                    <a:pt x="1044" y="156"/>
                    <a:pt x="1044" y="156"/>
                    <a:pt x="1044" y="156"/>
                  </a:cubicBezTo>
                  <a:cubicBezTo>
                    <a:pt x="1044" y="161"/>
                    <a:pt x="1040" y="165"/>
                    <a:pt x="1035" y="165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8" y="695"/>
                    <a:pt x="18" y="695"/>
                    <a:pt x="18" y="695"/>
                  </a:cubicBezTo>
                  <a:cubicBezTo>
                    <a:pt x="1026" y="695"/>
                    <a:pt x="1026" y="695"/>
                    <a:pt x="1026" y="695"/>
                  </a:cubicBezTo>
                  <a:cubicBezTo>
                    <a:pt x="1026" y="229"/>
                    <a:pt x="1026" y="229"/>
                    <a:pt x="1026" y="229"/>
                  </a:cubicBezTo>
                  <a:cubicBezTo>
                    <a:pt x="1026" y="224"/>
                    <a:pt x="1030" y="220"/>
                    <a:pt x="1035" y="220"/>
                  </a:cubicBezTo>
                  <a:cubicBezTo>
                    <a:pt x="1040" y="220"/>
                    <a:pt x="1044" y="224"/>
                    <a:pt x="1044" y="229"/>
                  </a:cubicBezTo>
                  <a:cubicBezTo>
                    <a:pt x="1044" y="704"/>
                    <a:pt x="1044" y="704"/>
                    <a:pt x="1044" y="704"/>
                  </a:cubicBezTo>
                  <a:cubicBezTo>
                    <a:pt x="1044" y="709"/>
                    <a:pt x="1040" y="713"/>
                    <a:pt x="1035" y="7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2" name="Freeform 813"/>
            <p:cNvSpPr>
              <a:spLocks/>
            </p:cNvSpPr>
            <p:nvPr/>
          </p:nvSpPr>
          <p:spPr bwMode="auto">
            <a:xfrm>
              <a:off x="31903987" y="10340975"/>
              <a:ext cx="344488" cy="68263"/>
            </a:xfrm>
            <a:custGeom>
              <a:avLst/>
              <a:gdLst>
                <a:gd name="T0" fmla="*/ 83 w 92"/>
                <a:gd name="T1" fmla="*/ 18 h 18"/>
                <a:gd name="T2" fmla="*/ 9 w 92"/>
                <a:gd name="T3" fmla="*/ 18 h 18"/>
                <a:gd name="T4" fmla="*/ 0 w 92"/>
                <a:gd name="T5" fmla="*/ 9 h 18"/>
                <a:gd name="T6" fmla="*/ 9 w 92"/>
                <a:gd name="T7" fmla="*/ 0 h 18"/>
                <a:gd name="T8" fmla="*/ 83 w 92"/>
                <a:gd name="T9" fmla="*/ 0 h 18"/>
                <a:gd name="T10" fmla="*/ 92 w 92"/>
                <a:gd name="T11" fmla="*/ 9 h 18"/>
                <a:gd name="T12" fmla="*/ 83 w 9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8">
                  <a:moveTo>
                    <a:pt x="83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8" y="0"/>
                    <a:pt x="92" y="4"/>
                    <a:pt x="92" y="9"/>
                  </a:cubicBezTo>
                  <a:cubicBezTo>
                    <a:pt x="92" y="14"/>
                    <a:pt x="88" y="18"/>
                    <a:pt x="8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3" name="Freeform 814"/>
            <p:cNvSpPr>
              <a:spLocks/>
            </p:cNvSpPr>
            <p:nvPr/>
          </p:nvSpPr>
          <p:spPr bwMode="auto">
            <a:xfrm>
              <a:off x="32454850" y="10340975"/>
              <a:ext cx="341313" cy="68263"/>
            </a:xfrm>
            <a:custGeom>
              <a:avLst/>
              <a:gdLst>
                <a:gd name="T0" fmla="*/ 82 w 91"/>
                <a:gd name="T1" fmla="*/ 18 h 18"/>
                <a:gd name="T2" fmla="*/ 9 w 91"/>
                <a:gd name="T3" fmla="*/ 18 h 18"/>
                <a:gd name="T4" fmla="*/ 0 w 91"/>
                <a:gd name="T5" fmla="*/ 9 h 18"/>
                <a:gd name="T6" fmla="*/ 9 w 91"/>
                <a:gd name="T7" fmla="*/ 0 h 18"/>
                <a:gd name="T8" fmla="*/ 82 w 91"/>
                <a:gd name="T9" fmla="*/ 0 h 18"/>
                <a:gd name="T10" fmla="*/ 91 w 91"/>
                <a:gd name="T11" fmla="*/ 9 h 18"/>
                <a:gd name="T12" fmla="*/ 82 w 91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8">
                  <a:moveTo>
                    <a:pt x="82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7" y="0"/>
                    <a:pt x="91" y="4"/>
                    <a:pt x="91" y="9"/>
                  </a:cubicBezTo>
                  <a:cubicBezTo>
                    <a:pt x="91" y="14"/>
                    <a:pt x="87" y="18"/>
                    <a:pt x="8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4" name="Freeform 815"/>
            <p:cNvSpPr>
              <a:spLocks/>
            </p:cNvSpPr>
            <p:nvPr/>
          </p:nvSpPr>
          <p:spPr bwMode="auto">
            <a:xfrm>
              <a:off x="33002537" y="10340975"/>
              <a:ext cx="344488" cy="68263"/>
            </a:xfrm>
            <a:custGeom>
              <a:avLst/>
              <a:gdLst>
                <a:gd name="T0" fmla="*/ 83 w 92"/>
                <a:gd name="T1" fmla="*/ 18 h 18"/>
                <a:gd name="T2" fmla="*/ 10 w 92"/>
                <a:gd name="T3" fmla="*/ 18 h 18"/>
                <a:gd name="T4" fmla="*/ 0 w 92"/>
                <a:gd name="T5" fmla="*/ 9 h 18"/>
                <a:gd name="T6" fmla="*/ 10 w 92"/>
                <a:gd name="T7" fmla="*/ 0 h 18"/>
                <a:gd name="T8" fmla="*/ 83 w 92"/>
                <a:gd name="T9" fmla="*/ 0 h 18"/>
                <a:gd name="T10" fmla="*/ 92 w 92"/>
                <a:gd name="T11" fmla="*/ 9 h 18"/>
                <a:gd name="T12" fmla="*/ 83 w 9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8">
                  <a:moveTo>
                    <a:pt x="83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5" y="18"/>
                    <a:pt x="0" y="14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8" y="0"/>
                    <a:pt x="92" y="4"/>
                    <a:pt x="92" y="9"/>
                  </a:cubicBezTo>
                  <a:cubicBezTo>
                    <a:pt x="92" y="14"/>
                    <a:pt x="88" y="18"/>
                    <a:pt x="8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5" name="Freeform 816"/>
            <p:cNvSpPr>
              <a:spLocks noEditPoints="1"/>
            </p:cNvSpPr>
            <p:nvPr/>
          </p:nvSpPr>
          <p:spPr bwMode="auto">
            <a:xfrm>
              <a:off x="35102800" y="10240963"/>
              <a:ext cx="269875" cy="273050"/>
            </a:xfrm>
            <a:custGeom>
              <a:avLst/>
              <a:gdLst>
                <a:gd name="T0" fmla="*/ 36 w 72"/>
                <a:gd name="T1" fmla="*/ 18 h 73"/>
                <a:gd name="T2" fmla="*/ 54 w 72"/>
                <a:gd name="T3" fmla="*/ 36 h 73"/>
                <a:gd name="T4" fmla="*/ 36 w 72"/>
                <a:gd name="T5" fmla="*/ 55 h 73"/>
                <a:gd name="T6" fmla="*/ 18 w 72"/>
                <a:gd name="T7" fmla="*/ 36 h 73"/>
                <a:gd name="T8" fmla="*/ 36 w 72"/>
                <a:gd name="T9" fmla="*/ 18 h 73"/>
                <a:gd name="T10" fmla="*/ 36 w 72"/>
                <a:gd name="T11" fmla="*/ 0 h 73"/>
                <a:gd name="T12" fmla="*/ 0 w 72"/>
                <a:gd name="T13" fmla="*/ 36 h 73"/>
                <a:gd name="T14" fmla="*/ 36 w 72"/>
                <a:gd name="T15" fmla="*/ 73 h 73"/>
                <a:gd name="T16" fmla="*/ 72 w 72"/>
                <a:gd name="T17" fmla="*/ 36 h 73"/>
                <a:gd name="T18" fmla="*/ 36 w 72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3">
                  <a:moveTo>
                    <a:pt x="36" y="18"/>
                  </a:moveTo>
                  <a:cubicBezTo>
                    <a:pt x="46" y="18"/>
                    <a:pt x="54" y="26"/>
                    <a:pt x="54" y="36"/>
                  </a:cubicBezTo>
                  <a:cubicBezTo>
                    <a:pt x="54" y="46"/>
                    <a:pt x="46" y="55"/>
                    <a:pt x="36" y="55"/>
                  </a:cubicBezTo>
                  <a:cubicBezTo>
                    <a:pt x="26" y="55"/>
                    <a:pt x="18" y="46"/>
                    <a:pt x="18" y="36"/>
                  </a:cubicBezTo>
                  <a:cubicBezTo>
                    <a:pt x="18" y="26"/>
                    <a:pt x="26" y="18"/>
                    <a:pt x="36" y="18"/>
                  </a:cubicBezTo>
                  <a:moveTo>
                    <a:pt x="36" y="0"/>
                  </a:moveTo>
                  <a:cubicBezTo>
                    <a:pt x="16" y="0"/>
                    <a:pt x="0" y="16"/>
                    <a:pt x="0" y="36"/>
                  </a:cubicBezTo>
                  <a:cubicBezTo>
                    <a:pt x="0" y="56"/>
                    <a:pt x="16" y="73"/>
                    <a:pt x="36" y="73"/>
                  </a:cubicBezTo>
                  <a:cubicBezTo>
                    <a:pt x="56" y="73"/>
                    <a:pt x="72" y="56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6" name="Freeform 817"/>
            <p:cNvSpPr>
              <a:spLocks/>
            </p:cNvSpPr>
            <p:nvPr/>
          </p:nvSpPr>
          <p:spPr bwMode="auto">
            <a:xfrm>
              <a:off x="32435800" y="11290300"/>
              <a:ext cx="800100" cy="768350"/>
            </a:xfrm>
            <a:custGeom>
              <a:avLst/>
              <a:gdLst>
                <a:gd name="T0" fmla="*/ 202 w 213"/>
                <a:gd name="T1" fmla="*/ 205 h 205"/>
                <a:gd name="T2" fmla="*/ 198 w 213"/>
                <a:gd name="T3" fmla="*/ 204 h 205"/>
                <a:gd name="T4" fmla="*/ 5 w 213"/>
                <a:gd name="T5" fmla="*/ 112 h 205"/>
                <a:gd name="T6" fmla="*/ 0 w 213"/>
                <a:gd name="T7" fmla="*/ 104 h 205"/>
                <a:gd name="T8" fmla="*/ 5 w 213"/>
                <a:gd name="T9" fmla="*/ 95 h 205"/>
                <a:gd name="T10" fmla="*/ 198 w 213"/>
                <a:gd name="T11" fmla="*/ 2 h 205"/>
                <a:gd name="T12" fmla="*/ 211 w 213"/>
                <a:gd name="T13" fmla="*/ 6 h 205"/>
                <a:gd name="T14" fmla="*/ 206 w 213"/>
                <a:gd name="T15" fmla="*/ 19 h 205"/>
                <a:gd name="T16" fmla="*/ 30 w 213"/>
                <a:gd name="T17" fmla="*/ 103 h 205"/>
                <a:gd name="T18" fmla="*/ 206 w 213"/>
                <a:gd name="T19" fmla="*/ 188 h 205"/>
                <a:gd name="T20" fmla="*/ 211 w 213"/>
                <a:gd name="T21" fmla="*/ 200 h 205"/>
                <a:gd name="T22" fmla="*/ 202 w 213"/>
                <a:gd name="T23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3" h="205">
                  <a:moveTo>
                    <a:pt x="202" y="205"/>
                  </a:moveTo>
                  <a:cubicBezTo>
                    <a:pt x="201" y="205"/>
                    <a:pt x="200" y="205"/>
                    <a:pt x="198" y="204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2" y="110"/>
                    <a:pt x="0" y="107"/>
                    <a:pt x="0" y="104"/>
                  </a:cubicBezTo>
                  <a:cubicBezTo>
                    <a:pt x="0" y="100"/>
                    <a:pt x="2" y="97"/>
                    <a:pt x="5" y="95"/>
                  </a:cubicBezTo>
                  <a:cubicBezTo>
                    <a:pt x="198" y="2"/>
                    <a:pt x="198" y="2"/>
                    <a:pt x="198" y="2"/>
                  </a:cubicBezTo>
                  <a:cubicBezTo>
                    <a:pt x="203" y="0"/>
                    <a:pt x="208" y="2"/>
                    <a:pt x="211" y="6"/>
                  </a:cubicBezTo>
                  <a:cubicBezTo>
                    <a:pt x="213" y="11"/>
                    <a:pt x="211" y="16"/>
                    <a:pt x="206" y="19"/>
                  </a:cubicBezTo>
                  <a:cubicBezTo>
                    <a:pt x="30" y="103"/>
                    <a:pt x="30" y="103"/>
                    <a:pt x="30" y="103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11" y="190"/>
                    <a:pt x="213" y="195"/>
                    <a:pt x="211" y="200"/>
                  </a:cubicBezTo>
                  <a:cubicBezTo>
                    <a:pt x="209" y="203"/>
                    <a:pt x="206" y="205"/>
                    <a:pt x="202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7" name="Freeform 818"/>
            <p:cNvSpPr>
              <a:spLocks/>
            </p:cNvSpPr>
            <p:nvPr/>
          </p:nvSpPr>
          <p:spPr bwMode="auto">
            <a:xfrm>
              <a:off x="33943925" y="11298238"/>
              <a:ext cx="798513" cy="773113"/>
            </a:xfrm>
            <a:custGeom>
              <a:avLst/>
              <a:gdLst>
                <a:gd name="T0" fmla="*/ 10 w 213"/>
                <a:gd name="T1" fmla="*/ 206 h 206"/>
                <a:gd name="T2" fmla="*/ 2 w 213"/>
                <a:gd name="T3" fmla="*/ 201 h 206"/>
                <a:gd name="T4" fmla="*/ 6 w 213"/>
                <a:gd name="T5" fmla="*/ 188 h 206"/>
                <a:gd name="T6" fmla="*/ 182 w 213"/>
                <a:gd name="T7" fmla="*/ 103 h 206"/>
                <a:gd name="T8" fmla="*/ 6 w 213"/>
                <a:gd name="T9" fmla="*/ 19 h 206"/>
                <a:gd name="T10" fmla="*/ 2 w 213"/>
                <a:gd name="T11" fmla="*/ 7 h 206"/>
                <a:gd name="T12" fmla="*/ 14 w 213"/>
                <a:gd name="T13" fmla="*/ 3 h 206"/>
                <a:gd name="T14" fmla="*/ 207 w 213"/>
                <a:gd name="T15" fmla="*/ 95 h 206"/>
                <a:gd name="T16" fmla="*/ 213 w 213"/>
                <a:gd name="T17" fmla="*/ 103 h 206"/>
                <a:gd name="T18" fmla="*/ 207 w 213"/>
                <a:gd name="T19" fmla="*/ 112 h 206"/>
                <a:gd name="T20" fmla="*/ 14 w 213"/>
                <a:gd name="T21" fmla="*/ 205 h 206"/>
                <a:gd name="T22" fmla="*/ 10 w 213"/>
                <a:gd name="T2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3" h="206">
                  <a:moveTo>
                    <a:pt x="10" y="206"/>
                  </a:moveTo>
                  <a:cubicBezTo>
                    <a:pt x="7" y="206"/>
                    <a:pt x="3" y="204"/>
                    <a:pt x="2" y="201"/>
                  </a:cubicBezTo>
                  <a:cubicBezTo>
                    <a:pt x="0" y="196"/>
                    <a:pt x="2" y="191"/>
                    <a:pt x="6" y="188"/>
                  </a:cubicBezTo>
                  <a:cubicBezTo>
                    <a:pt x="182" y="103"/>
                    <a:pt x="182" y="103"/>
                    <a:pt x="182" y="103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2" y="17"/>
                    <a:pt x="0" y="11"/>
                    <a:pt x="2" y="7"/>
                  </a:cubicBezTo>
                  <a:cubicBezTo>
                    <a:pt x="4" y="2"/>
                    <a:pt x="9" y="0"/>
                    <a:pt x="14" y="3"/>
                  </a:cubicBezTo>
                  <a:cubicBezTo>
                    <a:pt x="207" y="95"/>
                    <a:pt x="207" y="95"/>
                    <a:pt x="207" y="95"/>
                  </a:cubicBezTo>
                  <a:cubicBezTo>
                    <a:pt x="211" y="97"/>
                    <a:pt x="213" y="100"/>
                    <a:pt x="213" y="103"/>
                  </a:cubicBezTo>
                  <a:cubicBezTo>
                    <a:pt x="213" y="107"/>
                    <a:pt x="211" y="110"/>
                    <a:pt x="207" y="112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3" y="205"/>
                    <a:pt x="11" y="206"/>
                    <a:pt x="10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8" name="Freeform 819"/>
            <p:cNvSpPr>
              <a:spLocks/>
            </p:cNvSpPr>
            <p:nvPr/>
          </p:nvSpPr>
          <p:spPr bwMode="auto">
            <a:xfrm>
              <a:off x="33393062" y="11163300"/>
              <a:ext cx="352425" cy="1035050"/>
            </a:xfrm>
            <a:custGeom>
              <a:avLst/>
              <a:gdLst>
                <a:gd name="T0" fmla="*/ 10 w 94"/>
                <a:gd name="T1" fmla="*/ 276 h 276"/>
                <a:gd name="T2" fmla="*/ 8 w 94"/>
                <a:gd name="T3" fmla="*/ 276 h 276"/>
                <a:gd name="T4" fmla="*/ 2 w 94"/>
                <a:gd name="T5" fmla="*/ 264 h 276"/>
                <a:gd name="T6" fmla="*/ 75 w 94"/>
                <a:gd name="T7" fmla="*/ 8 h 276"/>
                <a:gd name="T8" fmla="*/ 86 w 94"/>
                <a:gd name="T9" fmla="*/ 1 h 276"/>
                <a:gd name="T10" fmla="*/ 93 w 94"/>
                <a:gd name="T11" fmla="*/ 13 h 276"/>
                <a:gd name="T12" fmla="*/ 19 w 94"/>
                <a:gd name="T13" fmla="*/ 269 h 276"/>
                <a:gd name="T14" fmla="*/ 10 w 94"/>
                <a:gd name="T15" fmla="*/ 27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276">
                  <a:moveTo>
                    <a:pt x="10" y="276"/>
                  </a:moveTo>
                  <a:cubicBezTo>
                    <a:pt x="10" y="276"/>
                    <a:pt x="9" y="276"/>
                    <a:pt x="8" y="276"/>
                  </a:cubicBezTo>
                  <a:cubicBezTo>
                    <a:pt x="3" y="274"/>
                    <a:pt x="0" y="269"/>
                    <a:pt x="2" y="264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6" y="3"/>
                    <a:pt x="81" y="0"/>
                    <a:pt x="86" y="1"/>
                  </a:cubicBezTo>
                  <a:cubicBezTo>
                    <a:pt x="91" y="3"/>
                    <a:pt x="94" y="8"/>
                    <a:pt x="93" y="13"/>
                  </a:cubicBezTo>
                  <a:cubicBezTo>
                    <a:pt x="19" y="269"/>
                    <a:pt x="19" y="269"/>
                    <a:pt x="19" y="269"/>
                  </a:cubicBezTo>
                  <a:cubicBezTo>
                    <a:pt x="18" y="273"/>
                    <a:pt x="14" y="276"/>
                    <a:pt x="10" y="2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21" name="TextBox 420"/>
          <p:cNvSpPr txBox="1"/>
          <p:nvPr/>
        </p:nvSpPr>
        <p:spPr>
          <a:xfrm>
            <a:off x="4625108" y="3892261"/>
            <a:ext cx="106574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code log ]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3B6BE7AA-B7C9-444A-9BB9-0F4D03F34720}"/>
              </a:ext>
            </a:extLst>
          </p:cNvPr>
          <p:cNvSpPr/>
          <p:nvPr/>
        </p:nvSpPr>
        <p:spPr>
          <a:xfrm>
            <a:off x="5107283" y="6530130"/>
            <a:ext cx="64141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03310F6B-AE55-484E-A7BF-E65B3ED50CAC}"/>
              </a:ext>
            </a:extLst>
          </p:cNvPr>
          <p:cNvGrpSpPr/>
          <p:nvPr/>
        </p:nvGrpSpPr>
        <p:grpSpPr>
          <a:xfrm>
            <a:off x="4632826" y="289930"/>
            <a:ext cx="1032165" cy="1456551"/>
            <a:chOff x="-15293975" y="19126200"/>
            <a:chExt cx="2787650" cy="3933825"/>
          </a:xfrm>
          <a:solidFill>
            <a:schemeClr val="tx1"/>
          </a:solidFill>
        </p:grpSpPr>
        <p:sp>
          <p:nvSpPr>
            <p:cNvPr id="170" name="Freeform 784">
              <a:extLst>
                <a:ext uri="{FF2B5EF4-FFF2-40B4-BE49-F238E27FC236}">
                  <a16:creationId xmlns:a16="http://schemas.microsoft.com/office/drawing/2014/main" id="{5CF1655C-5BE2-4971-8F53-428F5FAC5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293975" y="20450175"/>
              <a:ext cx="131763" cy="1208088"/>
            </a:xfrm>
            <a:custGeom>
              <a:avLst/>
              <a:gdLst>
                <a:gd name="T0" fmla="*/ 25 w 35"/>
                <a:gd name="T1" fmla="*/ 322 h 322"/>
                <a:gd name="T2" fmla="*/ 16 w 35"/>
                <a:gd name="T3" fmla="*/ 315 h 322"/>
                <a:gd name="T4" fmla="*/ 0 w 35"/>
                <a:gd name="T5" fmla="*/ 161 h 322"/>
                <a:gd name="T6" fmla="*/ 16 w 35"/>
                <a:gd name="T7" fmla="*/ 8 h 322"/>
                <a:gd name="T8" fmla="*/ 27 w 35"/>
                <a:gd name="T9" fmla="*/ 1 h 322"/>
                <a:gd name="T10" fmla="*/ 34 w 35"/>
                <a:gd name="T11" fmla="*/ 12 h 322"/>
                <a:gd name="T12" fmla="*/ 18 w 35"/>
                <a:gd name="T13" fmla="*/ 161 h 322"/>
                <a:gd name="T14" fmla="*/ 34 w 35"/>
                <a:gd name="T15" fmla="*/ 311 h 322"/>
                <a:gd name="T16" fmla="*/ 27 w 35"/>
                <a:gd name="T17" fmla="*/ 322 h 322"/>
                <a:gd name="T18" fmla="*/ 25 w 35"/>
                <a:gd name="T19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22">
                  <a:moveTo>
                    <a:pt x="25" y="322"/>
                  </a:moveTo>
                  <a:cubicBezTo>
                    <a:pt x="21" y="322"/>
                    <a:pt x="17" y="320"/>
                    <a:pt x="16" y="315"/>
                  </a:cubicBezTo>
                  <a:cubicBezTo>
                    <a:pt x="5" y="266"/>
                    <a:pt x="0" y="214"/>
                    <a:pt x="0" y="161"/>
                  </a:cubicBezTo>
                  <a:cubicBezTo>
                    <a:pt x="0" y="109"/>
                    <a:pt x="5" y="58"/>
                    <a:pt x="16" y="8"/>
                  </a:cubicBezTo>
                  <a:cubicBezTo>
                    <a:pt x="17" y="3"/>
                    <a:pt x="22" y="0"/>
                    <a:pt x="27" y="1"/>
                  </a:cubicBezTo>
                  <a:cubicBezTo>
                    <a:pt x="32" y="2"/>
                    <a:pt x="35" y="7"/>
                    <a:pt x="34" y="12"/>
                  </a:cubicBezTo>
                  <a:cubicBezTo>
                    <a:pt x="23" y="60"/>
                    <a:pt x="18" y="110"/>
                    <a:pt x="18" y="161"/>
                  </a:cubicBezTo>
                  <a:cubicBezTo>
                    <a:pt x="18" y="212"/>
                    <a:pt x="23" y="263"/>
                    <a:pt x="34" y="311"/>
                  </a:cubicBezTo>
                  <a:cubicBezTo>
                    <a:pt x="35" y="316"/>
                    <a:pt x="32" y="321"/>
                    <a:pt x="27" y="322"/>
                  </a:cubicBezTo>
                  <a:cubicBezTo>
                    <a:pt x="27" y="322"/>
                    <a:pt x="26" y="322"/>
                    <a:pt x="25" y="3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785">
              <a:extLst>
                <a:ext uri="{FF2B5EF4-FFF2-40B4-BE49-F238E27FC236}">
                  <a16:creationId xmlns:a16="http://schemas.microsoft.com/office/drawing/2014/main" id="{12B36413-7C62-4A3B-85B5-D8E5917FA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323888" y="19313525"/>
              <a:ext cx="817563" cy="1365250"/>
            </a:xfrm>
            <a:custGeom>
              <a:avLst/>
              <a:gdLst>
                <a:gd name="T0" fmla="*/ 208 w 218"/>
                <a:gd name="T1" fmla="*/ 364 h 364"/>
                <a:gd name="T2" fmla="*/ 199 w 218"/>
                <a:gd name="T3" fmla="*/ 357 h 364"/>
                <a:gd name="T4" fmla="*/ 5 w 218"/>
                <a:gd name="T5" fmla="*/ 18 h 364"/>
                <a:gd name="T6" fmla="*/ 3 w 218"/>
                <a:gd name="T7" fmla="*/ 5 h 364"/>
                <a:gd name="T8" fmla="*/ 15 w 218"/>
                <a:gd name="T9" fmla="*/ 2 h 364"/>
                <a:gd name="T10" fmla="*/ 217 w 218"/>
                <a:gd name="T11" fmla="*/ 354 h 364"/>
                <a:gd name="T12" fmla="*/ 209 w 218"/>
                <a:gd name="T13" fmla="*/ 364 h 364"/>
                <a:gd name="T14" fmla="*/ 208 w 218"/>
                <a:gd name="T15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364">
                  <a:moveTo>
                    <a:pt x="208" y="364"/>
                  </a:moveTo>
                  <a:cubicBezTo>
                    <a:pt x="204" y="364"/>
                    <a:pt x="200" y="361"/>
                    <a:pt x="199" y="357"/>
                  </a:cubicBezTo>
                  <a:cubicBezTo>
                    <a:pt x="175" y="210"/>
                    <a:pt x="103" y="83"/>
                    <a:pt x="5" y="18"/>
                  </a:cubicBezTo>
                  <a:cubicBezTo>
                    <a:pt x="1" y="15"/>
                    <a:pt x="0" y="9"/>
                    <a:pt x="3" y="5"/>
                  </a:cubicBezTo>
                  <a:cubicBezTo>
                    <a:pt x="5" y="1"/>
                    <a:pt x="11" y="0"/>
                    <a:pt x="15" y="2"/>
                  </a:cubicBezTo>
                  <a:cubicBezTo>
                    <a:pt x="119" y="72"/>
                    <a:pt x="192" y="200"/>
                    <a:pt x="217" y="354"/>
                  </a:cubicBezTo>
                  <a:cubicBezTo>
                    <a:pt x="218" y="359"/>
                    <a:pt x="214" y="363"/>
                    <a:pt x="209" y="364"/>
                  </a:cubicBezTo>
                  <a:cubicBezTo>
                    <a:pt x="209" y="364"/>
                    <a:pt x="208" y="364"/>
                    <a:pt x="208" y="3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2" name="Freeform 786">
              <a:extLst>
                <a:ext uri="{FF2B5EF4-FFF2-40B4-BE49-F238E27FC236}">
                  <a16:creationId xmlns:a16="http://schemas.microsoft.com/office/drawing/2014/main" id="{FEE0DBF4-62C1-4751-B000-B6C6971DF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132050" y="19126200"/>
              <a:ext cx="1654175" cy="1060450"/>
            </a:xfrm>
            <a:custGeom>
              <a:avLst/>
              <a:gdLst>
                <a:gd name="T0" fmla="*/ 10 w 441"/>
                <a:gd name="T1" fmla="*/ 283 h 283"/>
                <a:gd name="T2" fmla="*/ 7 w 441"/>
                <a:gd name="T3" fmla="*/ 283 h 283"/>
                <a:gd name="T4" fmla="*/ 2 w 441"/>
                <a:gd name="T5" fmla="*/ 271 h 283"/>
                <a:gd name="T6" fmla="*/ 332 w 441"/>
                <a:gd name="T7" fmla="*/ 0 h 283"/>
                <a:gd name="T8" fmla="*/ 408 w 441"/>
                <a:gd name="T9" fmla="*/ 11 h 283"/>
                <a:gd name="T10" fmla="*/ 434 w 441"/>
                <a:gd name="T11" fmla="*/ 19 h 283"/>
                <a:gd name="T12" fmla="*/ 439 w 441"/>
                <a:gd name="T13" fmla="*/ 31 h 283"/>
                <a:gd name="T14" fmla="*/ 427 w 441"/>
                <a:gd name="T15" fmla="*/ 36 h 283"/>
                <a:gd name="T16" fmla="*/ 403 w 441"/>
                <a:gd name="T17" fmla="*/ 28 h 283"/>
                <a:gd name="T18" fmla="*/ 332 w 441"/>
                <a:gd name="T19" fmla="*/ 19 h 283"/>
                <a:gd name="T20" fmla="*/ 19 w 441"/>
                <a:gd name="T21" fmla="*/ 278 h 283"/>
                <a:gd name="T22" fmla="*/ 10 w 441"/>
                <a:gd name="T23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1" h="283">
                  <a:moveTo>
                    <a:pt x="10" y="283"/>
                  </a:moveTo>
                  <a:cubicBezTo>
                    <a:pt x="9" y="283"/>
                    <a:pt x="8" y="283"/>
                    <a:pt x="7" y="283"/>
                  </a:cubicBezTo>
                  <a:cubicBezTo>
                    <a:pt x="2" y="281"/>
                    <a:pt x="0" y="276"/>
                    <a:pt x="2" y="271"/>
                  </a:cubicBezTo>
                  <a:cubicBezTo>
                    <a:pt x="67" y="104"/>
                    <a:pt x="194" y="0"/>
                    <a:pt x="332" y="0"/>
                  </a:cubicBezTo>
                  <a:cubicBezTo>
                    <a:pt x="358" y="0"/>
                    <a:pt x="383" y="4"/>
                    <a:pt x="408" y="11"/>
                  </a:cubicBezTo>
                  <a:cubicBezTo>
                    <a:pt x="417" y="13"/>
                    <a:pt x="425" y="16"/>
                    <a:pt x="434" y="19"/>
                  </a:cubicBezTo>
                  <a:cubicBezTo>
                    <a:pt x="438" y="21"/>
                    <a:pt x="441" y="26"/>
                    <a:pt x="439" y="31"/>
                  </a:cubicBezTo>
                  <a:cubicBezTo>
                    <a:pt x="437" y="36"/>
                    <a:pt x="432" y="38"/>
                    <a:pt x="427" y="36"/>
                  </a:cubicBezTo>
                  <a:cubicBezTo>
                    <a:pt x="419" y="33"/>
                    <a:pt x="411" y="31"/>
                    <a:pt x="403" y="28"/>
                  </a:cubicBezTo>
                  <a:cubicBezTo>
                    <a:pt x="380" y="22"/>
                    <a:pt x="356" y="19"/>
                    <a:pt x="332" y="19"/>
                  </a:cubicBezTo>
                  <a:cubicBezTo>
                    <a:pt x="202" y="19"/>
                    <a:pt x="82" y="118"/>
                    <a:pt x="19" y="278"/>
                  </a:cubicBezTo>
                  <a:cubicBezTo>
                    <a:pt x="17" y="281"/>
                    <a:pt x="14" y="283"/>
                    <a:pt x="10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787">
              <a:extLst>
                <a:ext uri="{FF2B5EF4-FFF2-40B4-BE49-F238E27FC236}">
                  <a16:creationId xmlns:a16="http://schemas.microsoft.com/office/drawing/2014/main" id="{EDC19967-8CDE-4FE5-83F7-1CF154436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034963" y="20194588"/>
              <a:ext cx="352425" cy="1981200"/>
            </a:xfrm>
            <a:custGeom>
              <a:avLst/>
              <a:gdLst>
                <a:gd name="T0" fmla="*/ 85 w 94"/>
                <a:gd name="T1" fmla="*/ 528 h 528"/>
                <a:gd name="T2" fmla="*/ 76 w 94"/>
                <a:gd name="T3" fmla="*/ 519 h 528"/>
                <a:gd name="T4" fmla="*/ 31 w 94"/>
                <a:gd name="T5" fmla="*/ 93 h 528"/>
                <a:gd name="T6" fmla="*/ 2 w 94"/>
                <a:gd name="T7" fmla="*/ 15 h 528"/>
                <a:gd name="T8" fmla="*/ 6 w 94"/>
                <a:gd name="T9" fmla="*/ 3 h 528"/>
                <a:gd name="T10" fmla="*/ 18 w 94"/>
                <a:gd name="T11" fmla="*/ 7 h 528"/>
                <a:gd name="T12" fmla="*/ 49 w 94"/>
                <a:gd name="T13" fmla="*/ 89 h 528"/>
                <a:gd name="T14" fmla="*/ 94 w 94"/>
                <a:gd name="T15" fmla="*/ 519 h 528"/>
                <a:gd name="T16" fmla="*/ 85 w 94"/>
                <a:gd name="T17" fmla="*/ 528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528">
                  <a:moveTo>
                    <a:pt x="85" y="528"/>
                  </a:moveTo>
                  <a:cubicBezTo>
                    <a:pt x="80" y="528"/>
                    <a:pt x="76" y="524"/>
                    <a:pt x="76" y="519"/>
                  </a:cubicBezTo>
                  <a:cubicBezTo>
                    <a:pt x="76" y="346"/>
                    <a:pt x="60" y="199"/>
                    <a:pt x="31" y="93"/>
                  </a:cubicBezTo>
                  <a:cubicBezTo>
                    <a:pt x="24" y="66"/>
                    <a:pt x="14" y="39"/>
                    <a:pt x="2" y="15"/>
                  </a:cubicBezTo>
                  <a:cubicBezTo>
                    <a:pt x="0" y="10"/>
                    <a:pt x="2" y="5"/>
                    <a:pt x="6" y="3"/>
                  </a:cubicBezTo>
                  <a:cubicBezTo>
                    <a:pt x="11" y="0"/>
                    <a:pt x="16" y="2"/>
                    <a:pt x="18" y="7"/>
                  </a:cubicBezTo>
                  <a:cubicBezTo>
                    <a:pt x="31" y="32"/>
                    <a:pt x="41" y="60"/>
                    <a:pt x="49" y="89"/>
                  </a:cubicBezTo>
                  <a:cubicBezTo>
                    <a:pt x="79" y="196"/>
                    <a:pt x="94" y="344"/>
                    <a:pt x="94" y="519"/>
                  </a:cubicBezTo>
                  <a:cubicBezTo>
                    <a:pt x="94" y="524"/>
                    <a:pt x="90" y="528"/>
                    <a:pt x="85" y="5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4" name="Freeform 788">
              <a:extLst>
                <a:ext uri="{FF2B5EF4-FFF2-40B4-BE49-F238E27FC236}">
                  <a16:creationId xmlns:a16="http://schemas.microsoft.com/office/drawing/2014/main" id="{7402512C-1620-4F7F-B5E5-42D188A75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989175" y="19545300"/>
              <a:ext cx="1897063" cy="1582738"/>
            </a:xfrm>
            <a:custGeom>
              <a:avLst/>
              <a:gdLst>
                <a:gd name="T0" fmla="*/ 9 w 506"/>
                <a:gd name="T1" fmla="*/ 422 h 422"/>
                <a:gd name="T2" fmla="*/ 0 w 506"/>
                <a:gd name="T3" fmla="*/ 413 h 422"/>
                <a:gd name="T4" fmla="*/ 0 w 506"/>
                <a:gd name="T5" fmla="*/ 405 h 422"/>
                <a:gd name="T6" fmla="*/ 294 w 506"/>
                <a:gd name="T7" fmla="*/ 0 h 422"/>
                <a:gd name="T8" fmla="*/ 503 w 506"/>
                <a:gd name="T9" fmla="*/ 119 h 422"/>
                <a:gd name="T10" fmla="*/ 501 w 506"/>
                <a:gd name="T11" fmla="*/ 132 h 422"/>
                <a:gd name="T12" fmla="*/ 489 w 506"/>
                <a:gd name="T13" fmla="*/ 131 h 422"/>
                <a:gd name="T14" fmla="*/ 488 w 506"/>
                <a:gd name="T15" fmla="*/ 129 h 422"/>
                <a:gd name="T16" fmla="*/ 294 w 506"/>
                <a:gd name="T17" fmla="*/ 19 h 422"/>
                <a:gd name="T18" fmla="*/ 18 w 506"/>
                <a:gd name="T19" fmla="*/ 405 h 422"/>
                <a:gd name="T20" fmla="*/ 18 w 506"/>
                <a:gd name="T21" fmla="*/ 413 h 422"/>
                <a:gd name="T22" fmla="*/ 9 w 506"/>
                <a:gd name="T23" fmla="*/ 422 h 422"/>
                <a:gd name="T24" fmla="*/ 9 w 506"/>
                <a:gd name="T25" fmla="*/ 42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6" h="422">
                  <a:moveTo>
                    <a:pt x="9" y="422"/>
                  </a:moveTo>
                  <a:cubicBezTo>
                    <a:pt x="4" y="422"/>
                    <a:pt x="0" y="418"/>
                    <a:pt x="0" y="413"/>
                  </a:cubicBezTo>
                  <a:cubicBezTo>
                    <a:pt x="0" y="410"/>
                    <a:pt x="0" y="407"/>
                    <a:pt x="0" y="405"/>
                  </a:cubicBezTo>
                  <a:cubicBezTo>
                    <a:pt x="0" y="182"/>
                    <a:pt x="132" y="0"/>
                    <a:pt x="294" y="0"/>
                  </a:cubicBezTo>
                  <a:cubicBezTo>
                    <a:pt x="373" y="0"/>
                    <a:pt x="447" y="42"/>
                    <a:pt x="503" y="119"/>
                  </a:cubicBezTo>
                  <a:cubicBezTo>
                    <a:pt x="506" y="123"/>
                    <a:pt x="505" y="129"/>
                    <a:pt x="501" y="132"/>
                  </a:cubicBezTo>
                  <a:cubicBezTo>
                    <a:pt x="497" y="135"/>
                    <a:pt x="492" y="135"/>
                    <a:pt x="489" y="131"/>
                  </a:cubicBezTo>
                  <a:cubicBezTo>
                    <a:pt x="489" y="131"/>
                    <a:pt x="488" y="129"/>
                    <a:pt x="488" y="129"/>
                  </a:cubicBezTo>
                  <a:cubicBezTo>
                    <a:pt x="436" y="58"/>
                    <a:pt x="367" y="19"/>
                    <a:pt x="294" y="19"/>
                  </a:cubicBezTo>
                  <a:cubicBezTo>
                    <a:pt x="142" y="19"/>
                    <a:pt x="18" y="192"/>
                    <a:pt x="18" y="405"/>
                  </a:cubicBezTo>
                  <a:cubicBezTo>
                    <a:pt x="18" y="407"/>
                    <a:pt x="18" y="410"/>
                    <a:pt x="18" y="413"/>
                  </a:cubicBezTo>
                  <a:cubicBezTo>
                    <a:pt x="18" y="418"/>
                    <a:pt x="14" y="422"/>
                    <a:pt x="9" y="422"/>
                  </a:cubicBezTo>
                  <a:cubicBezTo>
                    <a:pt x="9" y="422"/>
                    <a:pt x="9" y="422"/>
                    <a:pt x="9" y="4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5" name="Freeform 789">
              <a:extLst>
                <a:ext uri="{FF2B5EF4-FFF2-40B4-BE49-F238E27FC236}">
                  <a16:creationId xmlns:a16="http://schemas.microsoft.com/office/drawing/2014/main" id="{98B370C5-C121-4B2A-B64C-2AC031503E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697075" y="20169188"/>
              <a:ext cx="379413" cy="2582863"/>
            </a:xfrm>
            <a:custGeom>
              <a:avLst/>
              <a:gdLst>
                <a:gd name="T0" fmla="*/ 10 w 101"/>
                <a:gd name="T1" fmla="*/ 689 h 689"/>
                <a:gd name="T2" fmla="*/ 8 w 101"/>
                <a:gd name="T3" fmla="*/ 689 h 689"/>
                <a:gd name="T4" fmla="*/ 1 w 101"/>
                <a:gd name="T5" fmla="*/ 678 h 689"/>
                <a:gd name="T6" fmla="*/ 8 w 101"/>
                <a:gd name="T7" fmla="*/ 319 h 689"/>
                <a:gd name="T8" fmla="*/ 0 w 101"/>
                <a:gd name="T9" fmla="*/ 239 h 689"/>
                <a:gd name="T10" fmla="*/ 84 w 101"/>
                <a:gd name="T11" fmla="*/ 3 h 689"/>
                <a:gd name="T12" fmla="*/ 97 w 101"/>
                <a:gd name="T13" fmla="*/ 3 h 689"/>
                <a:gd name="T14" fmla="*/ 98 w 101"/>
                <a:gd name="T15" fmla="*/ 16 h 689"/>
                <a:gd name="T16" fmla="*/ 18 w 101"/>
                <a:gd name="T17" fmla="*/ 239 h 689"/>
                <a:gd name="T18" fmla="*/ 26 w 101"/>
                <a:gd name="T19" fmla="*/ 315 h 689"/>
                <a:gd name="T20" fmla="*/ 19 w 101"/>
                <a:gd name="T21" fmla="*/ 682 h 689"/>
                <a:gd name="T22" fmla="*/ 10 w 101"/>
                <a:gd name="T23" fmla="*/ 689 h 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1" h="689">
                  <a:moveTo>
                    <a:pt x="10" y="689"/>
                  </a:moveTo>
                  <a:cubicBezTo>
                    <a:pt x="9" y="689"/>
                    <a:pt x="9" y="689"/>
                    <a:pt x="8" y="689"/>
                  </a:cubicBezTo>
                  <a:cubicBezTo>
                    <a:pt x="3" y="687"/>
                    <a:pt x="0" y="682"/>
                    <a:pt x="1" y="678"/>
                  </a:cubicBezTo>
                  <a:cubicBezTo>
                    <a:pt x="43" y="496"/>
                    <a:pt x="8" y="321"/>
                    <a:pt x="8" y="319"/>
                  </a:cubicBezTo>
                  <a:cubicBezTo>
                    <a:pt x="2" y="293"/>
                    <a:pt x="0" y="266"/>
                    <a:pt x="0" y="239"/>
                  </a:cubicBezTo>
                  <a:cubicBezTo>
                    <a:pt x="0" y="146"/>
                    <a:pt x="31" y="60"/>
                    <a:pt x="84" y="3"/>
                  </a:cubicBezTo>
                  <a:cubicBezTo>
                    <a:pt x="88" y="0"/>
                    <a:pt x="94" y="0"/>
                    <a:pt x="97" y="3"/>
                  </a:cubicBezTo>
                  <a:cubicBezTo>
                    <a:pt x="101" y="7"/>
                    <a:pt x="101" y="12"/>
                    <a:pt x="98" y="16"/>
                  </a:cubicBezTo>
                  <a:cubicBezTo>
                    <a:pt x="47" y="69"/>
                    <a:pt x="18" y="150"/>
                    <a:pt x="18" y="239"/>
                  </a:cubicBezTo>
                  <a:cubicBezTo>
                    <a:pt x="18" y="265"/>
                    <a:pt x="21" y="291"/>
                    <a:pt x="26" y="315"/>
                  </a:cubicBezTo>
                  <a:cubicBezTo>
                    <a:pt x="26" y="317"/>
                    <a:pt x="61" y="496"/>
                    <a:pt x="19" y="682"/>
                  </a:cubicBezTo>
                  <a:cubicBezTo>
                    <a:pt x="18" y="686"/>
                    <a:pt x="14" y="689"/>
                    <a:pt x="10" y="6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6" name="Freeform 790">
              <a:extLst>
                <a:ext uri="{FF2B5EF4-FFF2-40B4-BE49-F238E27FC236}">
                  <a16:creationId xmlns:a16="http://schemas.microsoft.com/office/drawing/2014/main" id="{E7A0E558-821F-420F-963C-ADCEBA39E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220825" y="19951700"/>
              <a:ext cx="1320800" cy="2722563"/>
            </a:xfrm>
            <a:custGeom>
              <a:avLst/>
              <a:gdLst>
                <a:gd name="T0" fmla="*/ 315 w 352"/>
                <a:gd name="T1" fmla="*/ 726 h 726"/>
                <a:gd name="T2" fmla="*/ 314 w 352"/>
                <a:gd name="T3" fmla="*/ 726 h 726"/>
                <a:gd name="T4" fmla="*/ 305 w 352"/>
                <a:gd name="T5" fmla="*/ 716 h 726"/>
                <a:gd name="T6" fmla="*/ 277 w 352"/>
                <a:gd name="T7" fmla="*/ 208 h 726"/>
                <a:gd name="T8" fmla="*/ 89 w 352"/>
                <a:gd name="T9" fmla="*/ 19 h 726"/>
                <a:gd name="T10" fmla="*/ 18 w 352"/>
                <a:gd name="T11" fmla="*/ 37 h 726"/>
                <a:gd name="T12" fmla="*/ 15 w 352"/>
                <a:gd name="T13" fmla="*/ 39 h 726"/>
                <a:gd name="T14" fmla="*/ 3 w 352"/>
                <a:gd name="T15" fmla="*/ 35 h 726"/>
                <a:gd name="T16" fmla="*/ 6 w 352"/>
                <a:gd name="T17" fmla="*/ 23 h 726"/>
                <a:gd name="T18" fmla="*/ 9 w 352"/>
                <a:gd name="T19" fmla="*/ 21 h 726"/>
                <a:gd name="T20" fmla="*/ 89 w 352"/>
                <a:gd name="T21" fmla="*/ 0 h 726"/>
                <a:gd name="T22" fmla="*/ 295 w 352"/>
                <a:gd name="T23" fmla="*/ 203 h 726"/>
                <a:gd name="T24" fmla="*/ 324 w 352"/>
                <a:gd name="T25" fmla="*/ 718 h 726"/>
                <a:gd name="T26" fmla="*/ 315 w 352"/>
                <a:gd name="T27" fmla="*/ 726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2" h="726">
                  <a:moveTo>
                    <a:pt x="315" y="726"/>
                  </a:moveTo>
                  <a:cubicBezTo>
                    <a:pt x="314" y="726"/>
                    <a:pt x="314" y="726"/>
                    <a:pt x="314" y="726"/>
                  </a:cubicBezTo>
                  <a:cubicBezTo>
                    <a:pt x="309" y="726"/>
                    <a:pt x="305" y="721"/>
                    <a:pt x="305" y="716"/>
                  </a:cubicBezTo>
                  <a:cubicBezTo>
                    <a:pt x="333" y="418"/>
                    <a:pt x="278" y="210"/>
                    <a:pt x="277" y="208"/>
                  </a:cubicBezTo>
                  <a:cubicBezTo>
                    <a:pt x="250" y="95"/>
                    <a:pt x="174" y="19"/>
                    <a:pt x="89" y="19"/>
                  </a:cubicBezTo>
                  <a:cubicBezTo>
                    <a:pt x="65" y="19"/>
                    <a:pt x="40" y="25"/>
                    <a:pt x="18" y="37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1" y="41"/>
                    <a:pt x="5" y="40"/>
                    <a:pt x="3" y="35"/>
                  </a:cubicBezTo>
                  <a:cubicBezTo>
                    <a:pt x="0" y="31"/>
                    <a:pt x="2" y="25"/>
                    <a:pt x="6" y="23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34" y="7"/>
                    <a:pt x="61" y="0"/>
                    <a:pt x="89" y="0"/>
                  </a:cubicBezTo>
                  <a:cubicBezTo>
                    <a:pt x="183" y="0"/>
                    <a:pt x="266" y="82"/>
                    <a:pt x="295" y="203"/>
                  </a:cubicBezTo>
                  <a:cubicBezTo>
                    <a:pt x="296" y="205"/>
                    <a:pt x="352" y="416"/>
                    <a:pt x="324" y="718"/>
                  </a:cubicBezTo>
                  <a:cubicBezTo>
                    <a:pt x="323" y="723"/>
                    <a:pt x="319" y="726"/>
                    <a:pt x="315" y="7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7" name="Freeform 791">
              <a:extLst>
                <a:ext uri="{FF2B5EF4-FFF2-40B4-BE49-F238E27FC236}">
                  <a16:creationId xmlns:a16="http://schemas.microsoft.com/office/drawing/2014/main" id="{96997D00-B897-44AA-A159-9F75FFD01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419263" y="21609050"/>
              <a:ext cx="206375" cy="1338263"/>
            </a:xfrm>
            <a:custGeom>
              <a:avLst/>
              <a:gdLst>
                <a:gd name="T0" fmla="*/ 10 w 55"/>
                <a:gd name="T1" fmla="*/ 357 h 357"/>
                <a:gd name="T2" fmla="*/ 8 w 55"/>
                <a:gd name="T3" fmla="*/ 357 h 357"/>
                <a:gd name="T4" fmla="*/ 1 w 55"/>
                <a:gd name="T5" fmla="*/ 346 h 357"/>
                <a:gd name="T6" fmla="*/ 25 w 55"/>
                <a:gd name="T7" fmla="*/ 11 h 357"/>
                <a:gd name="T8" fmla="*/ 33 w 55"/>
                <a:gd name="T9" fmla="*/ 1 h 357"/>
                <a:gd name="T10" fmla="*/ 43 w 55"/>
                <a:gd name="T11" fmla="*/ 9 h 357"/>
                <a:gd name="T12" fmla="*/ 19 w 55"/>
                <a:gd name="T13" fmla="*/ 350 h 357"/>
                <a:gd name="T14" fmla="*/ 10 w 55"/>
                <a:gd name="T15" fmla="*/ 35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357">
                  <a:moveTo>
                    <a:pt x="10" y="357"/>
                  </a:moveTo>
                  <a:cubicBezTo>
                    <a:pt x="9" y="357"/>
                    <a:pt x="8" y="357"/>
                    <a:pt x="8" y="357"/>
                  </a:cubicBezTo>
                  <a:cubicBezTo>
                    <a:pt x="3" y="356"/>
                    <a:pt x="0" y="351"/>
                    <a:pt x="1" y="346"/>
                  </a:cubicBezTo>
                  <a:cubicBezTo>
                    <a:pt x="29" y="230"/>
                    <a:pt x="37" y="117"/>
                    <a:pt x="25" y="11"/>
                  </a:cubicBezTo>
                  <a:cubicBezTo>
                    <a:pt x="25" y="6"/>
                    <a:pt x="28" y="1"/>
                    <a:pt x="33" y="1"/>
                  </a:cubicBezTo>
                  <a:cubicBezTo>
                    <a:pt x="38" y="0"/>
                    <a:pt x="43" y="4"/>
                    <a:pt x="43" y="9"/>
                  </a:cubicBezTo>
                  <a:cubicBezTo>
                    <a:pt x="55" y="117"/>
                    <a:pt x="47" y="232"/>
                    <a:pt x="19" y="350"/>
                  </a:cubicBezTo>
                  <a:cubicBezTo>
                    <a:pt x="18" y="354"/>
                    <a:pt x="14" y="357"/>
                    <a:pt x="10" y="3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8" name="Line 792">
              <a:extLst>
                <a:ext uri="{FF2B5EF4-FFF2-40B4-BE49-F238E27FC236}">
                  <a16:creationId xmlns:a16="http://schemas.microsoft.com/office/drawing/2014/main" id="{BE6DFD78-B22E-4A89-9EA0-069FAEBC45A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-14325600" y="21383625"/>
              <a:ext cx="0" cy="0"/>
            </a:xfrm>
            <a:prstGeom prst="line">
              <a:avLst/>
            </a:prstGeom>
            <a:grpFill/>
            <a:ln w="30163" cap="rnd">
              <a:solidFill>
                <a:srgbClr val="231F20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9" name="Freeform 793">
              <a:extLst>
                <a:ext uri="{FF2B5EF4-FFF2-40B4-BE49-F238E27FC236}">
                  <a16:creationId xmlns:a16="http://schemas.microsoft.com/office/drawing/2014/main" id="{9A6750EF-BB18-48FE-8981-2DCE3C96B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9100" y="20378738"/>
              <a:ext cx="1098550" cy="1549400"/>
            </a:xfrm>
            <a:custGeom>
              <a:avLst/>
              <a:gdLst>
                <a:gd name="T0" fmla="*/ 284 w 293"/>
                <a:gd name="T1" fmla="*/ 413 h 413"/>
                <a:gd name="T2" fmla="*/ 274 w 293"/>
                <a:gd name="T3" fmla="*/ 404 h 413"/>
                <a:gd name="T4" fmla="*/ 231 w 293"/>
                <a:gd name="T5" fmla="*/ 92 h 413"/>
                <a:gd name="T6" fmla="*/ 134 w 293"/>
                <a:gd name="T7" fmla="*/ 18 h 413"/>
                <a:gd name="T8" fmla="*/ 18 w 293"/>
                <a:gd name="T9" fmla="*/ 183 h 413"/>
                <a:gd name="T10" fmla="*/ 18 w 293"/>
                <a:gd name="T11" fmla="*/ 183 h 413"/>
                <a:gd name="T12" fmla="*/ 25 w 293"/>
                <a:gd name="T13" fmla="*/ 263 h 413"/>
                <a:gd name="T14" fmla="*/ 17 w 293"/>
                <a:gd name="T15" fmla="*/ 273 h 413"/>
                <a:gd name="T16" fmla="*/ 7 w 293"/>
                <a:gd name="T17" fmla="*/ 265 h 413"/>
                <a:gd name="T18" fmla="*/ 0 w 293"/>
                <a:gd name="T19" fmla="*/ 183 h 413"/>
                <a:gd name="T20" fmla="*/ 134 w 293"/>
                <a:gd name="T21" fmla="*/ 0 h 413"/>
                <a:gd name="T22" fmla="*/ 248 w 293"/>
                <a:gd name="T23" fmla="*/ 85 h 413"/>
                <a:gd name="T24" fmla="*/ 293 w 293"/>
                <a:gd name="T25" fmla="*/ 404 h 413"/>
                <a:gd name="T26" fmla="*/ 284 w 293"/>
                <a:gd name="T27" fmla="*/ 413 h 413"/>
                <a:gd name="T28" fmla="*/ 284 w 293"/>
                <a:gd name="T2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3" h="413">
                  <a:moveTo>
                    <a:pt x="284" y="413"/>
                  </a:moveTo>
                  <a:cubicBezTo>
                    <a:pt x="279" y="413"/>
                    <a:pt x="275" y="409"/>
                    <a:pt x="274" y="404"/>
                  </a:cubicBezTo>
                  <a:cubicBezTo>
                    <a:pt x="273" y="198"/>
                    <a:pt x="232" y="93"/>
                    <a:pt x="231" y="92"/>
                  </a:cubicBezTo>
                  <a:cubicBezTo>
                    <a:pt x="210" y="46"/>
                    <a:pt x="173" y="18"/>
                    <a:pt x="134" y="18"/>
                  </a:cubicBezTo>
                  <a:cubicBezTo>
                    <a:pt x="70" y="18"/>
                    <a:pt x="18" y="92"/>
                    <a:pt x="18" y="183"/>
                  </a:cubicBezTo>
                  <a:cubicBezTo>
                    <a:pt x="18" y="183"/>
                    <a:pt x="18" y="183"/>
                    <a:pt x="18" y="183"/>
                  </a:cubicBezTo>
                  <a:cubicBezTo>
                    <a:pt x="18" y="183"/>
                    <a:pt x="20" y="221"/>
                    <a:pt x="25" y="263"/>
                  </a:cubicBezTo>
                  <a:cubicBezTo>
                    <a:pt x="26" y="268"/>
                    <a:pt x="22" y="273"/>
                    <a:pt x="17" y="273"/>
                  </a:cubicBezTo>
                  <a:cubicBezTo>
                    <a:pt x="12" y="274"/>
                    <a:pt x="8" y="271"/>
                    <a:pt x="7" y="265"/>
                  </a:cubicBezTo>
                  <a:cubicBezTo>
                    <a:pt x="2" y="223"/>
                    <a:pt x="0" y="183"/>
                    <a:pt x="0" y="183"/>
                  </a:cubicBezTo>
                  <a:cubicBezTo>
                    <a:pt x="0" y="82"/>
                    <a:pt x="60" y="0"/>
                    <a:pt x="134" y="0"/>
                  </a:cubicBezTo>
                  <a:cubicBezTo>
                    <a:pt x="181" y="0"/>
                    <a:pt x="223" y="32"/>
                    <a:pt x="248" y="85"/>
                  </a:cubicBezTo>
                  <a:cubicBezTo>
                    <a:pt x="250" y="90"/>
                    <a:pt x="291" y="194"/>
                    <a:pt x="293" y="404"/>
                  </a:cubicBezTo>
                  <a:cubicBezTo>
                    <a:pt x="293" y="409"/>
                    <a:pt x="289" y="413"/>
                    <a:pt x="284" y="413"/>
                  </a:cubicBezTo>
                  <a:cubicBezTo>
                    <a:pt x="284" y="413"/>
                    <a:pt x="284" y="413"/>
                    <a:pt x="284" y="4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 794">
              <a:extLst>
                <a:ext uri="{FF2B5EF4-FFF2-40B4-BE49-F238E27FC236}">
                  <a16:creationId xmlns:a16="http://schemas.microsoft.com/office/drawing/2014/main" id="{65710544-0485-4F47-927E-A105AFF13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433425" y="22148800"/>
              <a:ext cx="139700" cy="803275"/>
            </a:xfrm>
            <a:custGeom>
              <a:avLst/>
              <a:gdLst>
                <a:gd name="T0" fmla="*/ 10 w 37"/>
                <a:gd name="T1" fmla="*/ 214 h 214"/>
                <a:gd name="T2" fmla="*/ 9 w 37"/>
                <a:gd name="T3" fmla="*/ 214 h 214"/>
                <a:gd name="T4" fmla="*/ 1 w 37"/>
                <a:gd name="T5" fmla="*/ 204 h 214"/>
                <a:gd name="T6" fmla="*/ 18 w 37"/>
                <a:gd name="T7" fmla="*/ 9 h 214"/>
                <a:gd name="T8" fmla="*/ 28 w 37"/>
                <a:gd name="T9" fmla="*/ 0 h 214"/>
                <a:gd name="T10" fmla="*/ 37 w 37"/>
                <a:gd name="T11" fmla="*/ 10 h 214"/>
                <a:gd name="T12" fmla="*/ 19 w 37"/>
                <a:gd name="T13" fmla="*/ 207 h 214"/>
                <a:gd name="T14" fmla="*/ 10 w 37"/>
                <a:gd name="T15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214">
                  <a:moveTo>
                    <a:pt x="10" y="214"/>
                  </a:moveTo>
                  <a:cubicBezTo>
                    <a:pt x="10" y="214"/>
                    <a:pt x="9" y="214"/>
                    <a:pt x="9" y="214"/>
                  </a:cubicBezTo>
                  <a:cubicBezTo>
                    <a:pt x="4" y="214"/>
                    <a:pt x="0" y="209"/>
                    <a:pt x="1" y="204"/>
                  </a:cubicBezTo>
                  <a:cubicBezTo>
                    <a:pt x="10" y="137"/>
                    <a:pt x="16" y="71"/>
                    <a:pt x="18" y="9"/>
                  </a:cubicBezTo>
                  <a:cubicBezTo>
                    <a:pt x="19" y="4"/>
                    <a:pt x="23" y="0"/>
                    <a:pt x="28" y="0"/>
                  </a:cubicBezTo>
                  <a:cubicBezTo>
                    <a:pt x="33" y="0"/>
                    <a:pt x="37" y="4"/>
                    <a:pt x="37" y="10"/>
                  </a:cubicBezTo>
                  <a:cubicBezTo>
                    <a:pt x="34" y="73"/>
                    <a:pt x="28" y="139"/>
                    <a:pt x="19" y="207"/>
                  </a:cubicBezTo>
                  <a:cubicBezTo>
                    <a:pt x="19" y="211"/>
                    <a:pt x="15" y="214"/>
                    <a:pt x="10" y="2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1" name="Freeform 795">
              <a:extLst>
                <a:ext uri="{FF2B5EF4-FFF2-40B4-BE49-F238E27FC236}">
                  <a16:creationId xmlns:a16="http://schemas.microsoft.com/office/drawing/2014/main" id="{FF889F6F-35B0-425C-93B1-9FC04DD5E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116050" y="22382163"/>
              <a:ext cx="173038" cy="674688"/>
            </a:xfrm>
            <a:custGeom>
              <a:avLst/>
              <a:gdLst>
                <a:gd name="T0" fmla="*/ 10 w 46"/>
                <a:gd name="T1" fmla="*/ 180 h 180"/>
                <a:gd name="T2" fmla="*/ 8 w 46"/>
                <a:gd name="T3" fmla="*/ 180 h 180"/>
                <a:gd name="T4" fmla="*/ 1 w 46"/>
                <a:gd name="T5" fmla="*/ 169 h 180"/>
                <a:gd name="T6" fmla="*/ 27 w 46"/>
                <a:gd name="T7" fmla="*/ 9 h 180"/>
                <a:gd name="T8" fmla="*/ 37 w 46"/>
                <a:gd name="T9" fmla="*/ 1 h 180"/>
                <a:gd name="T10" fmla="*/ 45 w 46"/>
                <a:gd name="T11" fmla="*/ 11 h 180"/>
                <a:gd name="T12" fmla="*/ 19 w 46"/>
                <a:gd name="T13" fmla="*/ 173 h 180"/>
                <a:gd name="T14" fmla="*/ 10 w 46"/>
                <a:gd name="T15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180">
                  <a:moveTo>
                    <a:pt x="10" y="180"/>
                  </a:moveTo>
                  <a:cubicBezTo>
                    <a:pt x="10" y="180"/>
                    <a:pt x="9" y="180"/>
                    <a:pt x="8" y="180"/>
                  </a:cubicBezTo>
                  <a:cubicBezTo>
                    <a:pt x="3" y="179"/>
                    <a:pt x="0" y="174"/>
                    <a:pt x="1" y="169"/>
                  </a:cubicBezTo>
                  <a:cubicBezTo>
                    <a:pt x="13" y="117"/>
                    <a:pt x="22" y="63"/>
                    <a:pt x="27" y="9"/>
                  </a:cubicBezTo>
                  <a:cubicBezTo>
                    <a:pt x="27" y="4"/>
                    <a:pt x="32" y="0"/>
                    <a:pt x="37" y="1"/>
                  </a:cubicBezTo>
                  <a:cubicBezTo>
                    <a:pt x="42" y="1"/>
                    <a:pt x="46" y="6"/>
                    <a:pt x="45" y="11"/>
                  </a:cubicBezTo>
                  <a:cubicBezTo>
                    <a:pt x="40" y="66"/>
                    <a:pt x="31" y="121"/>
                    <a:pt x="19" y="173"/>
                  </a:cubicBezTo>
                  <a:cubicBezTo>
                    <a:pt x="18" y="178"/>
                    <a:pt x="15" y="180"/>
                    <a:pt x="10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2" name="Freeform 796">
              <a:extLst>
                <a:ext uri="{FF2B5EF4-FFF2-40B4-BE49-F238E27FC236}">
                  <a16:creationId xmlns:a16="http://schemas.microsoft.com/office/drawing/2014/main" id="{392AD709-9256-475E-A019-99A186807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085888" y="20802600"/>
              <a:ext cx="619125" cy="2257425"/>
            </a:xfrm>
            <a:custGeom>
              <a:avLst/>
              <a:gdLst>
                <a:gd name="T0" fmla="*/ 94 w 165"/>
                <a:gd name="T1" fmla="*/ 602 h 602"/>
                <a:gd name="T2" fmla="*/ 92 w 165"/>
                <a:gd name="T3" fmla="*/ 602 h 602"/>
                <a:gd name="T4" fmla="*/ 85 w 165"/>
                <a:gd name="T5" fmla="*/ 591 h 602"/>
                <a:gd name="T6" fmla="*/ 85 w 165"/>
                <a:gd name="T7" fmla="*/ 48 h 602"/>
                <a:gd name="T8" fmla="*/ 53 w 165"/>
                <a:gd name="T9" fmla="*/ 18 h 602"/>
                <a:gd name="T10" fmla="*/ 19 w 165"/>
                <a:gd name="T11" fmla="*/ 70 h 602"/>
                <a:gd name="T12" fmla="*/ 24 w 165"/>
                <a:gd name="T13" fmla="*/ 109 h 602"/>
                <a:gd name="T14" fmla="*/ 42 w 165"/>
                <a:gd name="T15" fmla="*/ 354 h 602"/>
                <a:gd name="T16" fmla="*/ 32 w 165"/>
                <a:gd name="T17" fmla="*/ 363 h 602"/>
                <a:gd name="T18" fmla="*/ 24 w 165"/>
                <a:gd name="T19" fmla="*/ 353 h 602"/>
                <a:gd name="T20" fmla="*/ 6 w 165"/>
                <a:gd name="T21" fmla="*/ 112 h 602"/>
                <a:gd name="T22" fmla="*/ 0 w 165"/>
                <a:gd name="T23" fmla="*/ 70 h 602"/>
                <a:gd name="T24" fmla="*/ 53 w 165"/>
                <a:gd name="T25" fmla="*/ 0 h 602"/>
                <a:gd name="T26" fmla="*/ 102 w 165"/>
                <a:gd name="T27" fmla="*/ 43 h 602"/>
                <a:gd name="T28" fmla="*/ 103 w 165"/>
                <a:gd name="T29" fmla="*/ 595 h 602"/>
                <a:gd name="T30" fmla="*/ 94 w 165"/>
                <a:gd name="T31" fmla="*/ 60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5" h="602">
                  <a:moveTo>
                    <a:pt x="94" y="602"/>
                  </a:moveTo>
                  <a:cubicBezTo>
                    <a:pt x="94" y="602"/>
                    <a:pt x="93" y="602"/>
                    <a:pt x="92" y="602"/>
                  </a:cubicBezTo>
                  <a:cubicBezTo>
                    <a:pt x="87" y="601"/>
                    <a:pt x="84" y="596"/>
                    <a:pt x="85" y="591"/>
                  </a:cubicBezTo>
                  <a:cubicBezTo>
                    <a:pt x="146" y="281"/>
                    <a:pt x="85" y="51"/>
                    <a:pt x="85" y="48"/>
                  </a:cubicBezTo>
                  <a:cubicBezTo>
                    <a:pt x="79" y="30"/>
                    <a:pt x="67" y="18"/>
                    <a:pt x="53" y="18"/>
                  </a:cubicBezTo>
                  <a:cubicBezTo>
                    <a:pt x="35" y="18"/>
                    <a:pt x="19" y="42"/>
                    <a:pt x="19" y="70"/>
                  </a:cubicBezTo>
                  <a:cubicBezTo>
                    <a:pt x="19" y="78"/>
                    <a:pt x="21" y="91"/>
                    <a:pt x="24" y="109"/>
                  </a:cubicBezTo>
                  <a:cubicBezTo>
                    <a:pt x="32" y="157"/>
                    <a:pt x="46" y="236"/>
                    <a:pt x="42" y="354"/>
                  </a:cubicBezTo>
                  <a:cubicBezTo>
                    <a:pt x="42" y="359"/>
                    <a:pt x="38" y="363"/>
                    <a:pt x="32" y="363"/>
                  </a:cubicBezTo>
                  <a:cubicBezTo>
                    <a:pt x="27" y="363"/>
                    <a:pt x="23" y="358"/>
                    <a:pt x="24" y="353"/>
                  </a:cubicBezTo>
                  <a:cubicBezTo>
                    <a:pt x="27" y="237"/>
                    <a:pt x="14" y="159"/>
                    <a:pt x="6" y="112"/>
                  </a:cubicBezTo>
                  <a:cubicBezTo>
                    <a:pt x="3" y="93"/>
                    <a:pt x="0" y="79"/>
                    <a:pt x="0" y="70"/>
                  </a:cubicBezTo>
                  <a:cubicBezTo>
                    <a:pt x="0" y="31"/>
                    <a:pt x="24" y="0"/>
                    <a:pt x="53" y="0"/>
                  </a:cubicBezTo>
                  <a:cubicBezTo>
                    <a:pt x="75" y="0"/>
                    <a:pt x="94" y="17"/>
                    <a:pt x="102" y="43"/>
                  </a:cubicBezTo>
                  <a:cubicBezTo>
                    <a:pt x="103" y="46"/>
                    <a:pt x="165" y="280"/>
                    <a:pt x="103" y="595"/>
                  </a:cubicBezTo>
                  <a:cubicBezTo>
                    <a:pt x="102" y="599"/>
                    <a:pt x="98" y="602"/>
                    <a:pt x="94" y="6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3" name="Freeform 797">
              <a:extLst>
                <a:ext uri="{FF2B5EF4-FFF2-40B4-BE49-F238E27FC236}">
                  <a16:creationId xmlns:a16="http://schemas.microsoft.com/office/drawing/2014/main" id="{AB5AA782-2599-4929-B78C-67C0EE172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974888" y="21331238"/>
              <a:ext cx="176213" cy="1125538"/>
            </a:xfrm>
            <a:custGeom>
              <a:avLst/>
              <a:gdLst>
                <a:gd name="T0" fmla="*/ 19 w 47"/>
                <a:gd name="T1" fmla="*/ 300 h 300"/>
                <a:gd name="T2" fmla="*/ 17 w 47"/>
                <a:gd name="T3" fmla="*/ 300 h 300"/>
                <a:gd name="T4" fmla="*/ 10 w 47"/>
                <a:gd name="T5" fmla="*/ 290 h 300"/>
                <a:gd name="T6" fmla="*/ 0 w 47"/>
                <a:gd name="T7" fmla="*/ 12 h 300"/>
                <a:gd name="T8" fmla="*/ 8 w 47"/>
                <a:gd name="T9" fmla="*/ 1 h 300"/>
                <a:gd name="T10" fmla="*/ 18 w 47"/>
                <a:gd name="T11" fmla="*/ 9 h 300"/>
                <a:gd name="T12" fmla="*/ 28 w 47"/>
                <a:gd name="T13" fmla="*/ 293 h 300"/>
                <a:gd name="T14" fmla="*/ 19 w 47"/>
                <a:gd name="T15" fmla="*/ 30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00">
                  <a:moveTo>
                    <a:pt x="19" y="300"/>
                  </a:moveTo>
                  <a:cubicBezTo>
                    <a:pt x="18" y="300"/>
                    <a:pt x="18" y="300"/>
                    <a:pt x="17" y="300"/>
                  </a:cubicBezTo>
                  <a:cubicBezTo>
                    <a:pt x="12" y="299"/>
                    <a:pt x="9" y="295"/>
                    <a:pt x="10" y="290"/>
                  </a:cubicBezTo>
                  <a:cubicBezTo>
                    <a:pt x="29" y="174"/>
                    <a:pt x="7" y="48"/>
                    <a:pt x="0" y="12"/>
                  </a:cubicBezTo>
                  <a:cubicBezTo>
                    <a:pt x="0" y="7"/>
                    <a:pt x="3" y="2"/>
                    <a:pt x="8" y="1"/>
                  </a:cubicBezTo>
                  <a:cubicBezTo>
                    <a:pt x="13" y="0"/>
                    <a:pt x="18" y="4"/>
                    <a:pt x="18" y="9"/>
                  </a:cubicBezTo>
                  <a:cubicBezTo>
                    <a:pt x="26" y="45"/>
                    <a:pt x="47" y="174"/>
                    <a:pt x="28" y="293"/>
                  </a:cubicBezTo>
                  <a:cubicBezTo>
                    <a:pt x="27" y="297"/>
                    <a:pt x="23" y="300"/>
                    <a:pt x="19" y="3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59D5A0BB-18E6-4A9E-9EEF-9802FDA3D8A3}"/>
              </a:ext>
            </a:extLst>
          </p:cNvPr>
          <p:cNvGrpSpPr/>
          <p:nvPr/>
        </p:nvGrpSpPr>
        <p:grpSpPr>
          <a:xfrm>
            <a:off x="774670" y="2558626"/>
            <a:ext cx="1194395" cy="1188517"/>
            <a:chOff x="2093912" y="18743613"/>
            <a:chExt cx="3225800" cy="3209925"/>
          </a:xfrm>
          <a:solidFill>
            <a:schemeClr val="tx1"/>
          </a:solidFill>
        </p:grpSpPr>
        <p:sp>
          <p:nvSpPr>
            <p:cNvPr id="185" name="Freeform 809">
              <a:extLst>
                <a:ext uri="{FF2B5EF4-FFF2-40B4-BE49-F238E27FC236}">
                  <a16:creationId xmlns:a16="http://schemas.microsoft.com/office/drawing/2014/main" id="{C82D70DC-699B-4661-88F6-B722F756AD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30637" y="20480338"/>
              <a:ext cx="1489075" cy="1473200"/>
            </a:xfrm>
            <a:custGeom>
              <a:avLst/>
              <a:gdLst>
                <a:gd name="T0" fmla="*/ 346 w 397"/>
                <a:gd name="T1" fmla="*/ 393 h 393"/>
                <a:gd name="T2" fmla="*/ 312 w 397"/>
                <a:gd name="T3" fmla="*/ 379 h 393"/>
                <a:gd name="T4" fmla="*/ 54 w 397"/>
                <a:gd name="T5" fmla="*/ 121 h 393"/>
                <a:gd name="T6" fmla="*/ 54 w 397"/>
                <a:gd name="T7" fmla="*/ 108 h 393"/>
                <a:gd name="T8" fmla="*/ 67 w 397"/>
                <a:gd name="T9" fmla="*/ 108 h 393"/>
                <a:gd name="T10" fmla="*/ 325 w 397"/>
                <a:gd name="T11" fmla="*/ 366 h 393"/>
                <a:gd name="T12" fmla="*/ 366 w 397"/>
                <a:gd name="T13" fmla="*/ 366 h 393"/>
                <a:gd name="T14" fmla="*/ 366 w 397"/>
                <a:gd name="T15" fmla="*/ 325 h 393"/>
                <a:gd name="T16" fmla="*/ 108 w 397"/>
                <a:gd name="T17" fmla="*/ 67 h 393"/>
                <a:gd name="T18" fmla="*/ 80 w 397"/>
                <a:gd name="T19" fmla="*/ 59 h 393"/>
                <a:gd name="T20" fmla="*/ 67 w 397"/>
                <a:gd name="T21" fmla="*/ 67 h 393"/>
                <a:gd name="T22" fmla="*/ 54 w 397"/>
                <a:gd name="T23" fmla="*/ 67 h 393"/>
                <a:gd name="T24" fmla="*/ 3 w 397"/>
                <a:gd name="T25" fmla="*/ 16 h 393"/>
                <a:gd name="T26" fmla="*/ 3 w 397"/>
                <a:gd name="T27" fmla="*/ 3 h 393"/>
                <a:gd name="T28" fmla="*/ 16 w 397"/>
                <a:gd name="T29" fmla="*/ 3 h 393"/>
                <a:gd name="T30" fmla="*/ 61 w 397"/>
                <a:gd name="T31" fmla="*/ 49 h 393"/>
                <a:gd name="T32" fmla="*/ 74 w 397"/>
                <a:gd name="T33" fmla="*/ 42 h 393"/>
                <a:gd name="T34" fmla="*/ 121 w 397"/>
                <a:gd name="T35" fmla="*/ 54 h 393"/>
                <a:gd name="T36" fmla="*/ 379 w 397"/>
                <a:gd name="T37" fmla="*/ 313 h 393"/>
                <a:gd name="T38" fmla="*/ 379 w 397"/>
                <a:gd name="T39" fmla="*/ 379 h 393"/>
                <a:gd name="T40" fmla="*/ 346 w 397"/>
                <a:gd name="T41" fmla="*/ 39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7" h="393">
                  <a:moveTo>
                    <a:pt x="346" y="393"/>
                  </a:moveTo>
                  <a:cubicBezTo>
                    <a:pt x="333" y="393"/>
                    <a:pt x="321" y="388"/>
                    <a:pt x="312" y="379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0" y="117"/>
                    <a:pt x="50" y="112"/>
                    <a:pt x="54" y="108"/>
                  </a:cubicBezTo>
                  <a:cubicBezTo>
                    <a:pt x="58" y="104"/>
                    <a:pt x="63" y="104"/>
                    <a:pt x="67" y="108"/>
                  </a:cubicBezTo>
                  <a:cubicBezTo>
                    <a:pt x="325" y="366"/>
                    <a:pt x="325" y="366"/>
                    <a:pt x="325" y="366"/>
                  </a:cubicBezTo>
                  <a:cubicBezTo>
                    <a:pt x="336" y="377"/>
                    <a:pt x="355" y="377"/>
                    <a:pt x="366" y="366"/>
                  </a:cubicBezTo>
                  <a:cubicBezTo>
                    <a:pt x="377" y="355"/>
                    <a:pt x="377" y="337"/>
                    <a:pt x="366" y="325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99" y="59"/>
                    <a:pt x="90" y="56"/>
                    <a:pt x="80" y="59"/>
                  </a:cubicBezTo>
                  <a:cubicBezTo>
                    <a:pt x="72" y="62"/>
                    <a:pt x="67" y="67"/>
                    <a:pt x="67" y="67"/>
                  </a:cubicBezTo>
                  <a:cubicBezTo>
                    <a:pt x="63" y="71"/>
                    <a:pt x="57" y="71"/>
                    <a:pt x="54" y="6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3"/>
                    <a:pt x="0" y="7"/>
                    <a:pt x="3" y="3"/>
                  </a:cubicBezTo>
                  <a:cubicBezTo>
                    <a:pt x="7" y="0"/>
                    <a:pt x="12" y="0"/>
                    <a:pt x="16" y="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5" y="46"/>
                    <a:pt x="69" y="44"/>
                    <a:pt x="74" y="42"/>
                  </a:cubicBezTo>
                  <a:cubicBezTo>
                    <a:pt x="86" y="38"/>
                    <a:pt x="103" y="37"/>
                    <a:pt x="121" y="54"/>
                  </a:cubicBezTo>
                  <a:cubicBezTo>
                    <a:pt x="379" y="313"/>
                    <a:pt x="379" y="313"/>
                    <a:pt x="379" y="313"/>
                  </a:cubicBezTo>
                  <a:cubicBezTo>
                    <a:pt x="397" y="331"/>
                    <a:pt x="397" y="361"/>
                    <a:pt x="379" y="379"/>
                  </a:cubicBezTo>
                  <a:cubicBezTo>
                    <a:pt x="370" y="388"/>
                    <a:pt x="358" y="393"/>
                    <a:pt x="346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6" name="Freeform 810">
              <a:extLst>
                <a:ext uri="{FF2B5EF4-FFF2-40B4-BE49-F238E27FC236}">
                  <a16:creationId xmlns:a16="http://schemas.microsoft.com/office/drawing/2014/main" id="{A79FCCD7-5005-4D5A-A7CB-C6D342A899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3912" y="18743613"/>
              <a:ext cx="2187575" cy="2111375"/>
            </a:xfrm>
            <a:custGeom>
              <a:avLst/>
              <a:gdLst>
                <a:gd name="T0" fmla="*/ 291 w 583"/>
                <a:gd name="T1" fmla="*/ 557 h 563"/>
                <a:gd name="T2" fmla="*/ 103 w 583"/>
                <a:gd name="T3" fmla="*/ 479 h 563"/>
                <a:gd name="T4" fmla="*/ 103 w 583"/>
                <a:gd name="T5" fmla="*/ 479 h 563"/>
                <a:gd name="T6" fmla="*/ 103 w 583"/>
                <a:gd name="T7" fmla="*/ 104 h 563"/>
                <a:gd name="T8" fmla="*/ 479 w 583"/>
                <a:gd name="T9" fmla="*/ 104 h 563"/>
                <a:gd name="T10" fmla="*/ 479 w 583"/>
                <a:gd name="T11" fmla="*/ 479 h 563"/>
                <a:gd name="T12" fmla="*/ 291 w 583"/>
                <a:gd name="T13" fmla="*/ 557 h 563"/>
                <a:gd name="T14" fmla="*/ 116 w 583"/>
                <a:gd name="T15" fmla="*/ 466 h 563"/>
                <a:gd name="T16" fmla="*/ 466 w 583"/>
                <a:gd name="T17" fmla="*/ 466 h 563"/>
                <a:gd name="T18" fmla="*/ 466 w 583"/>
                <a:gd name="T19" fmla="*/ 117 h 563"/>
                <a:gd name="T20" fmla="*/ 116 w 583"/>
                <a:gd name="T21" fmla="*/ 117 h 563"/>
                <a:gd name="T22" fmla="*/ 116 w 583"/>
                <a:gd name="T23" fmla="*/ 466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3" h="563">
                  <a:moveTo>
                    <a:pt x="291" y="557"/>
                  </a:moveTo>
                  <a:cubicBezTo>
                    <a:pt x="223" y="557"/>
                    <a:pt x="155" y="531"/>
                    <a:pt x="103" y="479"/>
                  </a:cubicBezTo>
                  <a:cubicBezTo>
                    <a:pt x="103" y="479"/>
                    <a:pt x="103" y="479"/>
                    <a:pt x="103" y="479"/>
                  </a:cubicBezTo>
                  <a:cubicBezTo>
                    <a:pt x="0" y="376"/>
                    <a:pt x="0" y="207"/>
                    <a:pt x="103" y="104"/>
                  </a:cubicBezTo>
                  <a:cubicBezTo>
                    <a:pt x="207" y="0"/>
                    <a:pt x="375" y="0"/>
                    <a:pt x="479" y="104"/>
                  </a:cubicBezTo>
                  <a:cubicBezTo>
                    <a:pt x="583" y="207"/>
                    <a:pt x="583" y="376"/>
                    <a:pt x="479" y="479"/>
                  </a:cubicBezTo>
                  <a:cubicBezTo>
                    <a:pt x="427" y="531"/>
                    <a:pt x="359" y="557"/>
                    <a:pt x="291" y="557"/>
                  </a:cubicBezTo>
                  <a:close/>
                  <a:moveTo>
                    <a:pt x="116" y="466"/>
                  </a:moveTo>
                  <a:cubicBezTo>
                    <a:pt x="213" y="563"/>
                    <a:pt x="370" y="563"/>
                    <a:pt x="466" y="466"/>
                  </a:cubicBezTo>
                  <a:cubicBezTo>
                    <a:pt x="563" y="370"/>
                    <a:pt x="563" y="213"/>
                    <a:pt x="466" y="117"/>
                  </a:cubicBezTo>
                  <a:cubicBezTo>
                    <a:pt x="370" y="20"/>
                    <a:pt x="213" y="20"/>
                    <a:pt x="116" y="117"/>
                  </a:cubicBezTo>
                  <a:cubicBezTo>
                    <a:pt x="20" y="213"/>
                    <a:pt x="20" y="370"/>
                    <a:pt x="116" y="4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7" name="Freeform 811">
              <a:extLst>
                <a:ext uri="{FF2B5EF4-FFF2-40B4-BE49-F238E27FC236}">
                  <a16:creationId xmlns:a16="http://schemas.microsoft.com/office/drawing/2014/main" id="{93943437-C153-4F14-A823-E604099310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71725" y="19091275"/>
              <a:ext cx="1555750" cy="1489075"/>
            </a:xfrm>
            <a:custGeom>
              <a:avLst/>
              <a:gdLst>
                <a:gd name="T0" fmla="*/ 217 w 415"/>
                <a:gd name="T1" fmla="*/ 397 h 397"/>
                <a:gd name="T2" fmla="*/ 77 w 415"/>
                <a:gd name="T3" fmla="*/ 339 h 397"/>
                <a:gd name="T4" fmla="*/ 77 w 415"/>
                <a:gd name="T5" fmla="*/ 58 h 397"/>
                <a:gd name="T6" fmla="*/ 217 w 415"/>
                <a:gd name="T7" fmla="*/ 0 h 397"/>
                <a:gd name="T8" fmla="*/ 357 w 415"/>
                <a:gd name="T9" fmla="*/ 58 h 397"/>
                <a:gd name="T10" fmla="*/ 415 w 415"/>
                <a:gd name="T11" fmla="*/ 198 h 397"/>
                <a:gd name="T12" fmla="*/ 357 w 415"/>
                <a:gd name="T13" fmla="*/ 339 h 397"/>
                <a:gd name="T14" fmla="*/ 217 w 415"/>
                <a:gd name="T15" fmla="*/ 397 h 397"/>
                <a:gd name="T16" fmla="*/ 217 w 415"/>
                <a:gd name="T17" fmla="*/ 19 h 397"/>
                <a:gd name="T18" fmla="*/ 90 w 415"/>
                <a:gd name="T19" fmla="*/ 71 h 397"/>
                <a:gd name="T20" fmla="*/ 90 w 415"/>
                <a:gd name="T21" fmla="*/ 326 h 397"/>
                <a:gd name="T22" fmla="*/ 344 w 415"/>
                <a:gd name="T23" fmla="*/ 326 h 397"/>
                <a:gd name="T24" fmla="*/ 344 w 415"/>
                <a:gd name="T25" fmla="*/ 71 h 397"/>
                <a:gd name="T26" fmla="*/ 217 w 415"/>
                <a:gd name="T27" fmla="*/ 19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5" h="397">
                  <a:moveTo>
                    <a:pt x="217" y="397"/>
                  </a:moveTo>
                  <a:cubicBezTo>
                    <a:pt x="166" y="397"/>
                    <a:pt x="116" y="377"/>
                    <a:pt x="77" y="339"/>
                  </a:cubicBezTo>
                  <a:cubicBezTo>
                    <a:pt x="0" y="261"/>
                    <a:pt x="0" y="136"/>
                    <a:pt x="77" y="58"/>
                  </a:cubicBezTo>
                  <a:cubicBezTo>
                    <a:pt x="114" y="21"/>
                    <a:pt x="164" y="0"/>
                    <a:pt x="217" y="0"/>
                  </a:cubicBezTo>
                  <a:cubicBezTo>
                    <a:pt x="270" y="0"/>
                    <a:pt x="320" y="21"/>
                    <a:pt x="357" y="58"/>
                  </a:cubicBezTo>
                  <a:cubicBezTo>
                    <a:pt x="395" y="96"/>
                    <a:pt x="415" y="146"/>
                    <a:pt x="415" y="198"/>
                  </a:cubicBezTo>
                  <a:cubicBezTo>
                    <a:pt x="415" y="251"/>
                    <a:pt x="395" y="301"/>
                    <a:pt x="357" y="339"/>
                  </a:cubicBezTo>
                  <a:cubicBezTo>
                    <a:pt x="319" y="377"/>
                    <a:pt x="268" y="397"/>
                    <a:pt x="217" y="397"/>
                  </a:cubicBezTo>
                  <a:close/>
                  <a:moveTo>
                    <a:pt x="217" y="19"/>
                  </a:moveTo>
                  <a:cubicBezTo>
                    <a:pt x="169" y="19"/>
                    <a:pt x="124" y="37"/>
                    <a:pt x="90" y="71"/>
                  </a:cubicBezTo>
                  <a:cubicBezTo>
                    <a:pt x="20" y="141"/>
                    <a:pt x="20" y="256"/>
                    <a:pt x="90" y="326"/>
                  </a:cubicBezTo>
                  <a:cubicBezTo>
                    <a:pt x="160" y="396"/>
                    <a:pt x="274" y="396"/>
                    <a:pt x="344" y="326"/>
                  </a:cubicBezTo>
                  <a:cubicBezTo>
                    <a:pt x="414" y="256"/>
                    <a:pt x="414" y="141"/>
                    <a:pt x="344" y="71"/>
                  </a:cubicBezTo>
                  <a:cubicBezTo>
                    <a:pt x="310" y="37"/>
                    <a:pt x="265" y="19"/>
                    <a:pt x="21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AEA15C6A-B86C-4B23-9993-A4FC43D32FC2}"/>
              </a:ext>
            </a:extLst>
          </p:cNvPr>
          <p:cNvGrpSpPr/>
          <p:nvPr/>
        </p:nvGrpSpPr>
        <p:grpSpPr>
          <a:xfrm>
            <a:off x="2591244" y="2425771"/>
            <a:ext cx="1348397" cy="1450086"/>
            <a:chOff x="-9142413" y="13503275"/>
            <a:chExt cx="3641725" cy="3916363"/>
          </a:xfrm>
          <a:solidFill>
            <a:schemeClr val="tx1"/>
          </a:solidFill>
        </p:grpSpPr>
        <p:sp>
          <p:nvSpPr>
            <p:cNvPr id="189" name="Freeform 881">
              <a:extLst>
                <a:ext uri="{FF2B5EF4-FFF2-40B4-BE49-F238E27FC236}">
                  <a16:creationId xmlns:a16="http://schemas.microsoft.com/office/drawing/2014/main" id="{E67926AB-997A-4974-B44A-8F2A2C2FE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-8339138" y="14020800"/>
              <a:ext cx="2039938" cy="2089150"/>
            </a:xfrm>
            <a:custGeom>
              <a:avLst/>
              <a:gdLst>
                <a:gd name="T0" fmla="*/ 382 w 544"/>
                <a:gd name="T1" fmla="*/ 557 h 557"/>
                <a:gd name="T2" fmla="*/ 373 w 544"/>
                <a:gd name="T3" fmla="*/ 548 h 557"/>
                <a:gd name="T4" fmla="*/ 372 w 544"/>
                <a:gd name="T5" fmla="*/ 457 h 557"/>
                <a:gd name="T6" fmla="*/ 381 w 544"/>
                <a:gd name="T7" fmla="*/ 447 h 557"/>
                <a:gd name="T8" fmla="*/ 484 w 544"/>
                <a:gd name="T9" fmla="*/ 396 h 557"/>
                <a:gd name="T10" fmla="*/ 517 w 544"/>
                <a:gd name="T11" fmla="*/ 244 h 557"/>
                <a:gd name="T12" fmla="*/ 356 w 544"/>
                <a:gd name="T13" fmla="*/ 42 h 557"/>
                <a:gd name="T14" fmla="*/ 188 w 544"/>
                <a:gd name="T15" fmla="*/ 42 h 557"/>
                <a:gd name="T16" fmla="*/ 28 w 544"/>
                <a:gd name="T17" fmla="*/ 244 h 557"/>
                <a:gd name="T18" fmla="*/ 60 w 544"/>
                <a:gd name="T19" fmla="*/ 396 h 557"/>
                <a:gd name="T20" fmla="*/ 162 w 544"/>
                <a:gd name="T21" fmla="*/ 447 h 557"/>
                <a:gd name="T22" fmla="*/ 171 w 544"/>
                <a:gd name="T23" fmla="*/ 457 h 557"/>
                <a:gd name="T24" fmla="*/ 171 w 544"/>
                <a:gd name="T25" fmla="*/ 548 h 557"/>
                <a:gd name="T26" fmla="*/ 162 w 544"/>
                <a:gd name="T27" fmla="*/ 557 h 557"/>
                <a:gd name="T28" fmla="*/ 162 w 544"/>
                <a:gd name="T29" fmla="*/ 557 h 557"/>
                <a:gd name="T30" fmla="*/ 152 w 544"/>
                <a:gd name="T31" fmla="*/ 548 h 557"/>
                <a:gd name="T32" fmla="*/ 153 w 544"/>
                <a:gd name="T33" fmla="*/ 465 h 557"/>
                <a:gd name="T34" fmla="*/ 46 w 544"/>
                <a:gd name="T35" fmla="*/ 408 h 557"/>
                <a:gd name="T36" fmla="*/ 10 w 544"/>
                <a:gd name="T37" fmla="*/ 242 h 557"/>
                <a:gd name="T38" fmla="*/ 181 w 544"/>
                <a:gd name="T39" fmla="*/ 25 h 557"/>
                <a:gd name="T40" fmla="*/ 363 w 544"/>
                <a:gd name="T41" fmla="*/ 25 h 557"/>
                <a:gd name="T42" fmla="*/ 535 w 544"/>
                <a:gd name="T43" fmla="*/ 242 h 557"/>
                <a:gd name="T44" fmla="*/ 498 w 544"/>
                <a:gd name="T45" fmla="*/ 408 h 557"/>
                <a:gd name="T46" fmla="*/ 391 w 544"/>
                <a:gd name="T47" fmla="*/ 465 h 557"/>
                <a:gd name="T48" fmla="*/ 391 w 544"/>
                <a:gd name="T49" fmla="*/ 548 h 557"/>
                <a:gd name="T50" fmla="*/ 382 w 544"/>
                <a:gd name="T51" fmla="*/ 557 h 557"/>
                <a:gd name="T52" fmla="*/ 382 w 544"/>
                <a:gd name="T53" fmla="*/ 557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44" h="557">
                  <a:moveTo>
                    <a:pt x="382" y="557"/>
                  </a:moveTo>
                  <a:cubicBezTo>
                    <a:pt x="377" y="557"/>
                    <a:pt x="373" y="553"/>
                    <a:pt x="373" y="548"/>
                  </a:cubicBezTo>
                  <a:cubicBezTo>
                    <a:pt x="372" y="457"/>
                    <a:pt x="372" y="457"/>
                    <a:pt x="372" y="457"/>
                  </a:cubicBezTo>
                  <a:cubicBezTo>
                    <a:pt x="372" y="452"/>
                    <a:pt x="376" y="448"/>
                    <a:pt x="381" y="447"/>
                  </a:cubicBezTo>
                  <a:cubicBezTo>
                    <a:pt x="382" y="447"/>
                    <a:pt x="444" y="444"/>
                    <a:pt x="484" y="396"/>
                  </a:cubicBezTo>
                  <a:cubicBezTo>
                    <a:pt x="514" y="360"/>
                    <a:pt x="525" y="309"/>
                    <a:pt x="517" y="244"/>
                  </a:cubicBezTo>
                  <a:cubicBezTo>
                    <a:pt x="501" y="121"/>
                    <a:pt x="409" y="65"/>
                    <a:pt x="356" y="42"/>
                  </a:cubicBezTo>
                  <a:cubicBezTo>
                    <a:pt x="302" y="19"/>
                    <a:pt x="242" y="19"/>
                    <a:pt x="188" y="42"/>
                  </a:cubicBezTo>
                  <a:cubicBezTo>
                    <a:pt x="135" y="65"/>
                    <a:pt x="44" y="121"/>
                    <a:pt x="28" y="244"/>
                  </a:cubicBezTo>
                  <a:cubicBezTo>
                    <a:pt x="19" y="310"/>
                    <a:pt x="30" y="361"/>
                    <a:pt x="60" y="396"/>
                  </a:cubicBezTo>
                  <a:cubicBezTo>
                    <a:pt x="100" y="444"/>
                    <a:pt x="161" y="447"/>
                    <a:pt x="162" y="447"/>
                  </a:cubicBezTo>
                  <a:cubicBezTo>
                    <a:pt x="167" y="448"/>
                    <a:pt x="171" y="452"/>
                    <a:pt x="171" y="457"/>
                  </a:cubicBezTo>
                  <a:cubicBezTo>
                    <a:pt x="171" y="548"/>
                    <a:pt x="171" y="548"/>
                    <a:pt x="171" y="548"/>
                  </a:cubicBezTo>
                  <a:cubicBezTo>
                    <a:pt x="171" y="553"/>
                    <a:pt x="167" y="557"/>
                    <a:pt x="162" y="557"/>
                  </a:cubicBezTo>
                  <a:cubicBezTo>
                    <a:pt x="162" y="557"/>
                    <a:pt x="162" y="557"/>
                    <a:pt x="162" y="557"/>
                  </a:cubicBezTo>
                  <a:cubicBezTo>
                    <a:pt x="156" y="557"/>
                    <a:pt x="152" y="553"/>
                    <a:pt x="152" y="548"/>
                  </a:cubicBezTo>
                  <a:cubicBezTo>
                    <a:pt x="153" y="465"/>
                    <a:pt x="153" y="465"/>
                    <a:pt x="153" y="465"/>
                  </a:cubicBezTo>
                  <a:cubicBezTo>
                    <a:pt x="132" y="462"/>
                    <a:pt x="82" y="451"/>
                    <a:pt x="46" y="408"/>
                  </a:cubicBezTo>
                  <a:cubicBezTo>
                    <a:pt x="13" y="368"/>
                    <a:pt x="0" y="312"/>
                    <a:pt x="10" y="242"/>
                  </a:cubicBezTo>
                  <a:cubicBezTo>
                    <a:pt x="27" y="109"/>
                    <a:pt x="124" y="49"/>
                    <a:pt x="181" y="25"/>
                  </a:cubicBezTo>
                  <a:cubicBezTo>
                    <a:pt x="240" y="0"/>
                    <a:pt x="305" y="0"/>
                    <a:pt x="363" y="25"/>
                  </a:cubicBezTo>
                  <a:cubicBezTo>
                    <a:pt x="420" y="49"/>
                    <a:pt x="518" y="109"/>
                    <a:pt x="535" y="242"/>
                  </a:cubicBezTo>
                  <a:cubicBezTo>
                    <a:pt x="544" y="312"/>
                    <a:pt x="532" y="368"/>
                    <a:pt x="498" y="408"/>
                  </a:cubicBezTo>
                  <a:cubicBezTo>
                    <a:pt x="462" y="451"/>
                    <a:pt x="411" y="462"/>
                    <a:pt x="391" y="465"/>
                  </a:cubicBezTo>
                  <a:cubicBezTo>
                    <a:pt x="391" y="548"/>
                    <a:pt x="391" y="548"/>
                    <a:pt x="391" y="548"/>
                  </a:cubicBezTo>
                  <a:cubicBezTo>
                    <a:pt x="391" y="553"/>
                    <a:pt x="387" y="557"/>
                    <a:pt x="382" y="557"/>
                  </a:cubicBezTo>
                  <a:cubicBezTo>
                    <a:pt x="382" y="557"/>
                    <a:pt x="382" y="557"/>
                    <a:pt x="382" y="5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0" name="Freeform 882">
              <a:extLst>
                <a:ext uri="{FF2B5EF4-FFF2-40B4-BE49-F238E27FC236}">
                  <a16:creationId xmlns:a16="http://schemas.microsoft.com/office/drawing/2014/main" id="{9B22644F-469A-4862-AF13-7B03743737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032750" y="14711363"/>
              <a:ext cx="608013" cy="682625"/>
            </a:xfrm>
            <a:custGeom>
              <a:avLst/>
              <a:gdLst>
                <a:gd name="T0" fmla="*/ 81 w 162"/>
                <a:gd name="T1" fmla="*/ 182 h 182"/>
                <a:gd name="T2" fmla="*/ 0 w 162"/>
                <a:gd name="T3" fmla="*/ 91 h 182"/>
                <a:gd name="T4" fmla="*/ 81 w 162"/>
                <a:gd name="T5" fmla="*/ 0 h 182"/>
                <a:gd name="T6" fmla="*/ 162 w 162"/>
                <a:gd name="T7" fmla="*/ 91 h 182"/>
                <a:gd name="T8" fmla="*/ 81 w 162"/>
                <a:gd name="T9" fmla="*/ 182 h 182"/>
                <a:gd name="T10" fmla="*/ 81 w 162"/>
                <a:gd name="T11" fmla="*/ 18 h 182"/>
                <a:gd name="T12" fmla="*/ 18 w 162"/>
                <a:gd name="T13" fmla="*/ 91 h 182"/>
                <a:gd name="T14" fmla="*/ 81 w 162"/>
                <a:gd name="T15" fmla="*/ 164 h 182"/>
                <a:gd name="T16" fmla="*/ 144 w 162"/>
                <a:gd name="T17" fmla="*/ 91 h 182"/>
                <a:gd name="T18" fmla="*/ 81 w 162"/>
                <a:gd name="T19" fmla="*/ 1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82">
                  <a:moveTo>
                    <a:pt x="81" y="182"/>
                  </a:moveTo>
                  <a:cubicBezTo>
                    <a:pt x="36" y="182"/>
                    <a:pt x="0" y="141"/>
                    <a:pt x="0" y="91"/>
                  </a:cubicBezTo>
                  <a:cubicBezTo>
                    <a:pt x="0" y="41"/>
                    <a:pt x="36" y="0"/>
                    <a:pt x="81" y="0"/>
                  </a:cubicBezTo>
                  <a:cubicBezTo>
                    <a:pt x="126" y="0"/>
                    <a:pt x="162" y="41"/>
                    <a:pt x="162" y="91"/>
                  </a:cubicBezTo>
                  <a:cubicBezTo>
                    <a:pt x="162" y="141"/>
                    <a:pt x="126" y="182"/>
                    <a:pt x="81" y="182"/>
                  </a:cubicBezTo>
                  <a:close/>
                  <a:moveTo>
                    <a:pt x="81" y="18"/>
                  </a:moveTo>
                  <a:cubicBezTo>
                    <a:pt x="46" y="18"/>
                    <a:pt x="18" y="51"/>
                    <a:pt x="18" y="91"/>
                  </a:cubicBezTo>
                  <a:cubicBezTo>
                    <a:pt x="18" y="131"/>
                    <a:pt x="46" y="164"/>
                    <a:pt x="81" y="164"/>
                  </a:cubicBezTo>
                  <a:cubicBezTo>
                    <a:pt x="115" y="164"/>
                    <a:pt x="144" y="131"/>
                    <a:pt x="144" y="91"/>
                  </a:cubicBezTo>
                  <a:cubicBezTo>
                    <a:pt x="144" y="51"/>
                    <a:pt x="115" y="18"/>
                    <a:pt x="8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883">
              <a:extLst>
                <a:ext uri="{FF2B5EF4-FFF2-40B4-BE49-F238E27FC236}">
                  <a16:creationId xmlns:a16="http://schemas.microsoft.com/office/drawing/2014/main" id="{C9F6602E-D781-4D09-A1B1-6E6B4C7B1F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221538" y="14711363"/>
              <a:ext cx="606425" cy="682625"/>
            </a:xfrm>
            <a:custGeom>
              <a:avLst/>
              <a:gdLst>
                <a:gd name="T0" fmla="*/ 81 w 162"/>
                <a:gd name="T1" fmla="*/ 182 h 182"/>
                <a:gd name="T2" fmla="*/ 0 w 162"/>
                <a:gd name="T3" fmla="*/ 91 h 182"/>
                <a:gd name="T4" fmla="*/ 81 w 162"/>
                <a:gd name="T5" fmla="*/ 0 h 182"/>
                <a:gd name="T6" fmla="*/ 162 w 162"/>
                <a:gd name="T7" fmla="*/ 91 h 182"/>
                <a:gd name="T8" fmla="*/ 81 w 162"/>
                <a:gd name="T9" fmla="*/ 182 h 182"/>
                <a:gd name="T10" fmla="*/ 81 w 162"/>
                <a:gd name="T11" fmla="*/ 18 h 182"/>
                <a:gd name="T12" fmla="*/ 19 w 162"/>
                <a:gd name="T13" fmla="*/ 91 h 182"/>
                <a:gd name="T14" fmla="*/ 81 w 162"/>
                <a:gd name="T15" fmla="*/ 164 h 182"/>
                <a:gd name="T16" fmla="*/ 144 w 162"/>
                <a:gd name="T17" fmla="*/ 91 h 182"/>
                <a:gd name="T18" fmla="*/ 81 w 162"/>
                <a:gd name="T19" fmla="*/ 1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82">
                  <a:moveTo>
                    <a:pt x="81" y="182"/>
                  </a:moveTo>
                  <a:cubicBezTo>
                    <a:pt x="37" y="182"/>
                    <a:pt x="0" y="141"/>
                    <a:pt x="0" y="91"/>
                  </a:cubicBezTo>
                  <a:cubicBezTo>
                    <a:pt x="0" y="41"/>
                    <a:pt x="37" y="0"/>
                    <a:pt x="81" y="0"/>
                  </a:cubicBezTo>
                  <a:cubicBezTo>
                    <a:pt x="126" y="0"/>
                    <a:pt x="162" y="41"/>
                    <a:pt x="162" y="91"/>
                  </a:cubicBezTo>
                  <a:cubicBezTo>
                    <a:pt x="162" y="141"/>
                    <a:pt x="126" y="182"/>
                    <a:pt x="81" y="182"/>
                  </a:cubicBezTo>
                  <a:close/>
                  <a:moveTo>
                    <a:pt x="81" y="18"/>
                  </a:moveTo>
                  <a:cubicBezTo>
                    <a:pt x="47" y="18"/>
                    <a:pt x="19" y="51"/>
                    <a:pt x="19" y="91"/>
                  </a:cubicBezTo>
                  <a:cubicBezTo>
                    <a:pt x="19" y="131"/>
                    <a:pt x="47" y="164"/>
                    <a:pt x="81" y="164"/>
                  </a:cubicBezTo>
                  <a:cubicBezTo>
                    <a:pt x="116" y="164"/>
                    <a:pt x="144" y="131"/>
                    <a:pt x="144" y="91"/>
                  </a:cubicBezTo>
                  <a:cubicBezTo>
                    <a:pt x="144" y="51"/>
                    <a:pt x="116" y="18"/>
                    <a:pt x="8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2" name="Freeform 884">
              <a:extLst>
                <a:ext uri="{FF2B5EF4-FFF2-40B4-BE49-F238E27FC236}">
                  <a16:creationId xmlns:a16="http://schemas.microsoft.com/office/drawing/2014/main" id="{66D1BAFB-130F-4101-A07F-EFC28FAF7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7493000" y="15773400"/>
              <a:ext cx="68263" cy="407988"/>
            </a:xfrm>
            <a:custGeom>
              <a:avLst/>
              <a:gdLst>
                <a:gd name="T0" fmla="*/ 9 w 18"/>
                <a:gd name="T1" fmla="*/ 109 h 109"/>
                <a:gd name="T2" fmla="*/ 0 w 18"/>
                <a:gd name="T3" fmla="*/ 100 h 109"/>
                <a:gd name="T4" fmla="*/ 0 w 18"/>
                <a:gd name="T5" fmla="*/ 10 h 109"/>
                <a:gd name="T6" fmla="*/ 9 w 18"/>
                <a:gd name="T7" fmla="*/ 0 h 109"/>
                <a:gd name="T8" fmla="*/ 18 w 18"/>
                <a:gd name="T9" fmla="*/ 10 h 109"/>
                <a:gd name="T10" fmla="*/ 18 w 18"/>
                <a:gd name="T11" fmla="*/ 100 h 109"/>
                <a:gd name="T12" fmla="*/ 9 w 18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09">
                  <a:moveTo>
                    <a:pt x="9" y="109"/>
                  </a:moveTo>
                  <a:cubicBezTo>
                    <a:pt x="4" y="109"/>
                    <a:pt x="0" y="105"/>
                    <a:pt x="0" y="10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1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8" y="105"/>
                    <a:pt x="14" y="109"/>
                    <a:pt x="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885">
              <a:extLst>
                <a:ext uri="{FF2B5EF4-FFF2-40B4-BE49-F238E27FC236}">
                  <a16:creationId xmlns:a16="http://schemas.microsoft.com/office/drawing/2014/main" id="{4F32C553-4AC7-459F-9B3F-0A196B565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18363" y="15773400"/>
              <a:ext cx="71438" cy="407988"/>
            </a:xfrm>
            <a:custGeom>
              <a:avLst/>
              <a:gdLst>
                <a:gd name="T0" fmla="*/ 9 w 19"/>
                <a:gd name="T1" fmla="*/ 109 h 109"/>
                <a:gd name="T2" fmla="*/ 0 w 19"/>
                <a:gd name="T3" fmla="*/ 100 h 109"/>
                <a:gd name="T4" fmla="*/ 0 w 19"/>
                <a:gd name="T5" fmla="*/ 10 h 109"/>
                <a:gd name="T6" fmla="*/ 9 w 19"/>
                <a:gd name="T7" fmla="*/ 0 h 109"/>
                <a:gd name="T8" fmla="*/ 19 w 19"/>
                <a:gd name="T9" fmla="*/ 10 h 109"/>
                <a:gd name="T10" fmla="*/ 19 w 19"/>
                <a:gd name="T11" fmla="*/ 100 h 109"/>
                <a:gd name="T12" fmla="*/ 9 w 19"/>
                <a:gd name="T1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09">
                  <a:moveTo>
                    <a:pt x="9" y="109"/>
                  </a:moveTo>
                  <a:cubicBezTo>
                    <a:pt x="4" y="109"/>
                    <a:pt x="0" y="105"/>
                    <a:pt x="0" y="10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1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19" y="105"/>
                    <a:pt x="14" y="109"/>
                    <a:pt x="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4" name="Freeform 886">
              <a:extLst>
                <a:ext uri="{FF2B5EF4-FFF2-40B4-BE49-F238E27FC236}">
                  <a16:creationId xmlns:a16="http://schemas.microsoft.com/office/drawing/2014/main" id="{34C5CF8B-7055-4AC6-BB3B-6E9BF9DEF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-7353300" y="16657638"/>
              <a:ext cx="66675" cy="492125"/>
            </a:xfrm>
            <a:custGeom>
              <a:avLst/>
              <a:gdLst>
                <a:gd name="T0" fmla="*/ 9 w 18"/>
                <a:gd name="T1" fmla="*/ 131 h 131"/>
                <a:gd name="T2" fmla="*/ 0 w 18"/>
                <a:gd name="T3" fmla="*/ 122 h 131"/>
                <a:gd name="T4" fmla="*/ 0 w 18"/>
                <a:gd name="T5" fmla="*/ 9 h 131"/>
                <a:gd name="T6" fmla="*/ 9 w 18"/>
                <a:gd name="T7" fmla="*/ 0 h 131"/>
                <a:gd name="T8" fmla="*/ 18 w 18"/>
                <a:gd name="T9" fmla="*/ 9 h 131"/>
                <a:gd name="T10" fmla="*/ 18 w 18"/>
                <a:gd name="T11" fmla="*/ 122 h 131"/>
                <a:gd name="T12" fmla="*/ 9 w 18"/>
                <a:gd name="T13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31">
                  <a:moveTo>
                    <a:pt x="9" y="131"/>
                  </a:moveTo>
                  <a:cubicBezTo>
                    <a:pt x="4" y="131"/>
                    <a:pt x="0" y="127"/>
                    <a:pt x="0" y="12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22"/>
                    <a:pt x="18" y="122"/>
                    <a:pt x="18" y="122"/>
                  </a:cubicBezTo>
                  <a:cubicBezTo>
                    <a:pt x="18" y="127"/>
                    <a:pt x="14" y="131"/>
                    <a:pt x="9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5" name="Freeform 887">
              <a:extLst>
                <a:ext uri="{FF2B5EF4-FFF2-40B4-BE49-F238E27FC236}">
                  <a16:creationId xmlns:a16="http://schemas.microsoft.com/office/drawing/2014/main" id="{51ECAA1F-AEE2-4AF6-B9FF-F593B24D96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58075" y="15322550"/>
              <a:ext cx="273050" cy="273050"/>
            </a:xfrm>
            <a:custGeom>
              <a:avLst/>
              <a:gdLst>
                <a:gd name="T0" fmla="*/ 36 w 73"/>
                <a:gd name="T1" fmla="*/ 21 h 73"/>
                <a:gd name="T2" fmla="*/ 55 w 73"/>
                <a:gd name="T3" fmla="*/ 49 h 73"/>
                <a:gd name="T4" fmla="*/ 52 w 73"/>
                <a:gd name="T5" fmla="*/ 55 h 73"/>
                <a:gd name="T6" fmla="*/ 50 w 73"/>
                <a:gd name="T7" fmla="*/ 54 h 73"/>
                <a:gd name="T8" fmla="*/ 37 w 73"/>
                <a:gd name="T9" fmla="*/ 48 h 73"/>
                <a:gd name="T10" fmla="*/ 23 w 73"/>
                <a:gd name="T11" fmla="*/ 54 h 73"/>
                <a:gd name="T12" fmla="*/ 21 w 73"/>
                <a:gd name="T13" fmla="*/ 55 h 73"/>
                <a:gd name="T14" fmla="*/ 18 w 73"/>
                <a:gd name="T15" fmla="*/ 49 h 73"/>
                <a:gd name="T16" fmla="*/ 36 w 73"/>
                <a:gd name="T17" fmla="*/ 21 h 73"/>
                <a:gd name="T18" fmla="*/ 36 w 73"/>
                <a:gd name="T19" fmla="*/ 0 h 73"/>
                <a:gd name="T20" fmla="*/ 0 w 73"/>
                <a:gd name="T21" fmla="*/ 48 h 73"/>
                <a:gd name="T22" fmla="*/ 21 w 73"/>
                <a:gd name="T23" fmla="*/ 73 h 73"/>
                <a:gd name="T24" fmla="*/ 37 w 73"/>
                <a:gd name="T25" fmla="*/ 66 h 73"/>
                <a:gd name="T26" fmla="*/ 52 w 73"/>
                <a:gd name="T27" fmla="*/ 73 h 73"/>
                <a:gd name="T28" fmla="*/ 73 w 73"/>
                <a:gd name="T29" fmla="*/ 48 h 73"/>
                <a:gd name="T30" fmla="*/ 36 w 73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" h="73">
                  <a:moveTo>
                    <a:pt x="36" y="21"/>
                  </a:moveTo>
                  <a:cubicBezTo>
                    <a:pt x="43" y="28"/>
                    <a:pt x="53" y="43"/>
                    <a:pt x="55" y="49"/>
                  </a:cubicBezTo>
                  <a:cubicBezTo>
                    <a:pt x="55" y="53"/>
                    <a:pt x="53" y="55"/>
                    <a:pt x="52" y="55"/>
                  </a:cubicBezTo>
                  <a:cubicBezTo>
                    <a:pt x="51" y="55"/>
                    <a:pt x="50" y="54"/>
                    <a:pt x="50" y="54"/>
                  </a:cubicBezTo>
                  <a:cubicBezTo>
                    <a:pt x="47" y="50"/>
                    <a:pt x="42" y="48"/>
                    <a:pt x="37" y="48"/>
                  </a:cubicBezTo>
                  <a:cubicBezTo>
                    <a:pt x="31" y="48"/>
                    <a:pt x="27" y="50"/>
                    <a:pt x="23" y="54"/>
                  </a:cubicBezTo>
                  <a:cubicBezTo>
                    <a:pt x="23" y="54"/>
                    <a:pt x="22" y="55"/>
                    <a:pt x="21" y="55"/>
                  </a:cubicBezTo>
                  <a:cubicBezTo>
                    <a:pt x="20" y="55"/>
                    <a:pt x="18" y="53"/>
                    <a:pt x="18" y="49"/>
                  </a:cubicBezTo>
                  <a:cubicBezTo>
                    <a:pt x="20" y="43"/>
                    <a:pt x="29" y="28"/>
                    <a:pt x="36" y="21"/>
                  </a:cubicBezTo>
                  <a:moveTo>
                    <a:pt x="36" y="0"/>
                  </a:moveTo>
                  <a:cubicBezTo>
                    <a:pt x="25" y="0"/>
                    <a:pt x="0" y="37"/>
                    <a:pt x="0" y="48"/>
                  </a:cubicBezTo>
                  <a:cubicBezTo>
                    <a:pt x="0" y="62"/>
                    <a:pt x="9" y="73"/>
                    <a:pt x="21" y="73"/>
                  </a:cubicBezTo>
                  <a:cubicBezTo>
                    <a:pt x="27" y="73"/>
                    <a:pt x="33" y="70"/>
                    <a:pt x="37" y="66"/>
                  </a:cubicBezTo>
                  <a:cubicBezTo>
                    <a:pt x="40" y="70"/>
                    <a:pt x="46" y="73"/>
                    <a:pt x="52" y="73"/>
                  </a:cubicBezTo>
                  <a:cubicBezTo>
                    <a:pt x="64" y="73"/>
                    <a:pt x="73" y="62"/>
                    <a:pt x="73" y="48"/>
                  </a:cubicBezTo>
                  <a:cubicBezTo>
                    <a:pt x="73" y="37"/>
                    <a:pt x="47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6" name="Freeform 888">
              <a:extLst>
                <a:ext uri="{FF2B5EF4-FFF2-40B4-BE49-F238E27FC236}">
                  <a16:creationId xmlns:a16="http://schemas.microsoft.com/office/drawing/2014/main" id="{2DC675EC-103B-4592-BDDE-28D6EBF2798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42413" y="15978188"/>
              <a:ext cx="1654175" cy="1163638"/>
            </a:xfrm>
            <a:custGeom>
              <a:avLst/>
              <a:gdLst>
                <a:gd name="T0" fmla="*/ 9 w 441"/>
                <a:gd name="T1" fmla="*/ 310 h 310"/>
                <a:gd name="T2" fmla="*/ 0 w 441"/>
                <a:gd name="T3" fmla="*/ 301 h 310"/>
                <a:gd name="T4" fmla="*/ 252 w 441"/>
                <a:gd name="T5" fmla="*/ 0 h 310"/>
                <a:gd name="T6" fmla="*/ 260 w 441"/>
                <a:gd name="T7" fmla="*/ 3 h 310"/>
                <a:gd name="T8" fmla="*/ 266 w 441"/>
                <a:gd name="T9" fmla="*/ 8 h 310"/>
                <a:gd name="T10" fmla="*/ 436 w 441"/>
                <a:gd name="T11" fmla="*/ 145 h 310"/>
                <a:gd name="T12" fmla="*/ 438 w 441"/>
                <a:gd name="T13" fmla="*/ 158 h 310"/>
                <a:gd name="T14" fmla="*/ 425 w 441"/>
                <a:gd name="T15" fmla="*/ 160 h 310"/>
                <a:gd name="T16" fmla="*/ 253 w 441"/>
                <a:gd name="T17" fmla="*/ 22 h 310"/>
                <a:gd name="T18" fmla="*/ 250 w 441"/>
                <a:gd name="T19" fmla="*/ 19 h 310"/>
                <a:gd name="T20" fmla="*/ 18 w 441"/>
                <a:gd name="T21" fmla="*/ 301 h 310"/>
                <a:gd name="T22" fmla="*/ 9 w 441"/>
                <a:gd name="T23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1" h="310">
                  <a:moveTo>
                    <a:pt x="9" y="310"/>
                  </a:moveTo>
                  <a:cubicBezTo>
                    <a:pt x="4" y="310"/>
                    <a:pt x="0" y="306"/>
                    <a:pt x="0" y="301"/>
                  </a:cubicBezTo>
                  <a:cubicBezTo>
                    <a:pt x="0" y="54"/>
                    <a:pt x="193" y="8"/>
                    <a:pt x="252" y="0"/>
                  </a:cubicBezTo>
                  <a:cubicBezTo>
                    <a:pt x="255" y="0"/>
                    <a:pt x="258" y="1"/>
                    <a:pt x="260" y="3"/>
                  </a:cubicBezTo>
                  <a:cubicBezTo>
                    <a:pt x="266" y="8"/>
                    <a:pt x="266" y="8"/>
                    <a:pt x="266" y="8"/>
                  </a:cubicBezTo>
                  <a:cubicBezTo>
                    <a:pt x="327" y="66"/>
                    <a:pt x="392" y="115"/>
                    <a:pt x="436" y="145"/>
                  </a:cubicBezTo>
                  <a:cubicBezTo>
                    <a:pt x="440" y="148"/>
                    <a:pt x="441" y="154"/>
                    <a:pt x="438" y="158"/>
                  </a:cubicBezTo>
                  <a:cubicBezTo>
                    <a:pt x="435" y="162"/>
                    <a:pt x="429" y="163"/>
                    <a:pt x="425" y="160"/>
                  </a:cubicBezTo>
                  <a:cubicBezTo>
                    <a:pt x="381" y="129"/>
                    <a:pt x="316" y="80"/>
                    <a:pt x="253" y="22"/>
                  </a:cubicBezTo>
                  <a:cubicBezTo>
                    <a:pt x="250" y="19"/>
                    <a:pt x="250" y="19"/>
                    <a:pt x="250" y="19"/>
                  </a:cubicBezTo>
                  <a:cubicBezTo>
                    <a:pt x="190" y="28"/>
                    <a:pt x="18" y="74"/>
                    <a:pt x="18" y="301"/>
                  </a:cubicBezTo>
                  <a:cubicBezTo>
                    <a:pt x="18" y="306"/>
                    <a:pt x="14" y="310"/>
                    <a:pt x="9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7" name="Freeform 889">
              <a:extLst>
                <a:ext uri="{FF2B5EF4-FFF2-40B4-BE49-F238E27FC236}">
                  <a16:creationId xmlns:a16="http://schemas.microsoft.com/office/drawing/2014/main" id="{5A5E08C8-9E13-4711-9E4B-B19756B8C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8869363" y="13503275"/>
              <a:ext cx="3098800" cy="2546350"/>
            </a:xfrm>
            <a:custGeom>
              <a:avLst/>
              <a:gdLst>
                <a:gd name="T0" fmla="*/ 645 w 826"/>
                <a:gd name="T1" fmla="*/ 678 h 679"/>
                <a:gd name="T2" fmla="*/ 639 w 826"/>
                <a:gd name="T3" fmla="*/ 676 h 679"/>
                <a:gd name="T4" fmla="*/ 639 w 826"/>
                <a:gd name="T5" fmla="*/ 663 h 679"/>
                <a:gd name="T6" fmla="*/ 807 w 826"/>
                <a:gd name="T7" fmla="*/ 388 h 679"/>
                <a:gd name="T8" fmla="*/ 413 w 826"/>
                <a:gd name="T9" fmla="*/ 18 h 679"/>
                <a:gd name="T10" fmla="*/ 19 w 826"/>
                <a:gd name="T11" fmla="*/ 388 h 679"/>
                <a:gd name="T12" fmla="*/ 187 w 826"/>
                <a:gd name="T13" fmla="*/ 663 h 679"/>
                <a:gd name="T14" fmla="*/ 187 w 826"/>
                <a:gd name="T15" fmla="*/ 675 h 679"/>
                <a:gd name="T16" fmla="*/ 174 w 826"/>
                <a:gd name="T17" fmla="*/ 676 h 679"/>
                <a:gd name="T18" fmla="*/ 0 w 826"/>
                <a:gd name="T19" fmla="*/ 388 h 679"/>
                <a:gd name="T20" fmla="*/ 413 w 826"/>
                <a:gd name="T21" fmla="*/ 0 h 679"/>
                <a:gd name="T22" fmla="*/ 826 w 826"/>
                <a:gd name="T23" fmla="*/ 388 h 679"/>
                <a:gd name="T24" fmla="*/ 652 w 826"/>
                <a:gd name="T25" fmla="*/ 676 h 679"/>
                <a:gd name="T26" fmla="*/ 645 w 826"/>
                <a:gd name="T27" fmla="*/ 678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6" h="679">
                  <a:moveTo>
                    <a:pt x="645" y="678"/>
                  </a:moveTo>
                  <a:cubicBezTo>
                    <a:pt x="643" y="678"/>
                    <a:pt x="641" y="677"/>
                    <a:pt x="639" y="676"/>
                  </a:cubicBezTo>
                  <a:cubicBezTo>
                    <a:pt x="635" y="672"/>
                    <a:pt x="635" y="666"/>
                    <a:pt x="639" y="663"/>
                  </a:cubicBezTo>
                  <a:cubicBezTo>
                    <a:pt x="751" y="557"/>
                    <a:pt x="807" y="465"/>
                    <a:pt x="807" y="388"/>
                  </a:cubicBezTo>
                  <a:cubicBezTo>
                    <a:pt x="807" y="184"/>
                    <a:pt x="631" y="18"/>
                    <a:pt x="413" y="18"/>
                  </a:cubicBezTo>
                  <a:cubicBezTo>
                    <a:pt x="196" y="18"/>
                    <a:pt x="19" y="184"/>
                    <a:pt x="19" y="388"/>
                  </a:cubicBezTo>
                  <a:cubicBezTo>
                    <a:pt x="19" y="465"/>
                    <a:pt x="75" y="557"/>
                    <a:pt x="187" y="663"/>
                  </a:cubicBezTo>
                  <a:cubicBezTo>
                    <a:pt x="190" y="666"/>
                    <a:pt x="190" y="672"/>
                    <a:pt x="187" y="675"/>
                  </a:cubicBezTo>
                  <a:cubicBezTo>
                    <a:pt x="184" y="679"/>
                    <a:pt x="178" y="679"/>
                    <a:pt x="174" y="676"/>
                  </a:cubicBezTo>
                  <a:cubicBezTo>
                    <a:pt x="59" y="567"/>
                    <a:pt x="0" y="470"/>
                    <a:pt x="0" y="388"/>
                  </a:cubicBezTo>
                  <a:cubicBezTo>
                    <a:pt x="0" y="174"/>
                    <a:pt x="186" y="0"/>
                    <a:pt x="413" y="0"/>
                  </a:cubicBezTo>
                  <a:cubicBezTo>
                    <a:pt x="641" y="0"/>
                    <a:pt x="826" y="174"/>
                    <a:pt x="826" y="388"/>
                  </a:cubicBezTo>
                  <a:cubicBezTo>
                    <a:pt x="826" y="470"/>
                    <a:pt x="767" y="567"/>
                    <a:pt x="652" y="676"/>
                  </a:cubicBezTo>
                  <a:cubicBezTo>
                    <a:pt x="650" y="678"/>
                    <a:pt x="648" y="678"/>
                    <a:pt x="645" y="6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Freeform 890">
              <a:extLst>
                <a:ext uri="{FF2B5EF4-FFF2-40B4-BE49-F238E27FC236}">
                  <a16:creationId xmlns:a16="http://schemas.microsoft.com/office/drawing/2014/main" id="{CF77C18C-725D-4A24-AD99-B01CE9962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42413" y="15978188"/>
              <a:ext cx="3641725" cy="1441450"/>
            </a:xfrm>
            <a:custGeom>
              <a:avLst/>
              <a:gdLst>
                <a:gd name="T0" fmla="*/ 962 w 971"/>
                <a:gd name="T1" fmla="*/ 384 h 384"/>
                <a:gd name="T2" fmla="*/ 962 w 971"/>
                <a:gd name="T3" fmla="*/ 384 h 384"/>
                <a:gd name="T4" fmla="*/ 9 w 971"/>
                <a:gd name="T5" fmla="*/ 384 h 384"/>
                <a:gd name="T6" fmla="*/ 0 w 971"/>
                <a:gd name="T7" fmla="*/ 374 h 384"/>
                <a:gd name="T8" fmla="*/ 9 w 971"/>
                <a:gd name="T9" fmla="*/ 365 h 384"/>
                <a:gd name="T10" fmla="*/ 9 w 971"/>
                <a:gd name="T11" fmla="*/ 365 h 384"/>
                <a:gd name="T12" fmla="*/ 953 w 971"/>
                <a:gd name="T13" fmla="*/ 366 h 384"/>
                <a:gd name="T14" fmla="*/ 953 w 971"/>
                <a:gd name="T15" fmla="*/ 301 h 384"/>
                <a:gd name="T16" fmla="*/ 722 w 971"/>
                <a:gd name="T17" fmla="*/ 19 h 384"/>
                <a:gd name="T18" fmla="*/ 491 w 971"/>
                <a:gd name="T19" fmla="*/ 198 h 384"/>
                <a:gd name="T20" fmla="*/ 481 w 971"/>
                <a:gd name="T21" fmla="*/ 198 h 384"/>
                <a:gd name="T22" fmla="*/ 425 w 971"/>
                <a:gd name="T23" fmla="*/ 160 h 384"/>
                <a:gd name="T24" fmla="*/ 423 w 971"/>
                <a:gd name="T25" fmla="*/ 147 h 384"/>
                <a:gd name="T26" fmla="*/ 436 w 971"/>
                <a:gd name="T27" fmla="*/ 145 h 384"/>
                <a:gd name="T28" fmla="*/ 486 w 971"/>
                <a:gd name="T29" fmla="*/ 179 h 384"/>
                <a:gd name="T30" fmla="*/ 712 w 971"/>
                <a:gd name="T31" fmla="*/ 3 h 384"/>
                <a:gd name="T32" fmla="*/ 720 w 971"/>
                <a:gd name="T33" fmla="*/ 0 h 384"/>
                <a:gd name="T34" fmla="*/ 971 w 971"/>
                <a:gd name="T35" fmla="*/ 301 h 384"/>
                <a:gd name="T36" fmla="*/ 971 w 971"/>
                <a:gd name="T37" fmla="*/ 375 h 384"/>
                <a:gd name="T38" fmla="*/ 969 w 971"/>
                <a:gd name="T39" fmla="*/ 381 h 384"/>
                <a:gd name="T40" fmla="*/ 962 w 971"/>
                <a:gd name="T4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1" h="384">
                  <a:moveTo>
                    <a:pt x="962" y="384"/>
                  </a:moveTo>
                  <a:cubicBezTo>
                    <a:pt x="962" y="384"/>
                    <a:pt x="962" y="384"/>
                    <a:pt x="962" y="384"/>
                  </a:cubicBezTo>
                  <a:cubicBezTo>
                    <a:pt x="9" y="384"/>
                    <a:pt x="9" y="384"/>
                    <a:pt x="9" y="384"/>
                  </a:cubicBezTo>
                  <a:cubicBezTo>
                    <a:pt x="4" y="384"/>
                    <a:pt x="0" y="379"/>
                    <a:pt x="0" y="374"/>
                  </a:cubicBezTo>
                  <a:cubicBezTo>
                    <a:pt x="0" y="369"/>
                    <a:pt x="4" y="365"/>
                    <a:pt x="9" y="365"/>
                  </a:cubicBezTo>
                  <a:cubicBezTo>
                    <a:pt x="9" y="365"/>
                    <a:pt x="9" y="365"/>
                    <a:pt x="9" y="365"/>
                  </a:cubicBezTo>
                  <a:cubicBezTo>
                    <a:pt x="953" y="366"/>
                    <a:pt x="953" y="366"/>
                    <a:pt x="953" y="366"/>
                  </a:cubicBezTo>
                  <a:cubicBezTo>
                    <a:pt x="953" y="301"/>
                    <a:pt x="953" y="301"/>
                    <a:pt x="953" y="301"/>
                  </a:cubicBezTo>
                  <a:cubicBezTo>
                    <a:pt x="953" y="75"/>
                    <a:pt x="781" y="28"/>
                    <a:pt x="722" y="19"/>
                  </a:cubicBezTo>
                  <a:cubicBezTo>
                    <a:pt x="613" y="121"/>
                    <a:pt x="492" y="197"/>
                    <a:pt x="491" y="198"/>
                  </a:cubicBezTo>
                  <a:cubicBezTo>
                    <a:pt x="488" y="200"/>
                    <a:pt x="484" y="200"/>
                    <a:pt x="481" y="198"/>
                  </a:cubicBezTo>
                  <a:cubicBezTo>
                    <a:pt x="481" y="198"/>
                    <a:pt x="458" y="184"/>
                    <a:pt x="425" y="160"/>
                  </a:cubicBezTo>
                  <a:cubicBezTo>
                    <a:pt x="421" y="157"/>
                    <a:pt x="420" y="152"/>
                    <a:pt x="423" y="147"/>
                  </a:cubicBezTo>
                  <a:cubicBezTo>
                    <a:pt x="426" y="143"/>
                    <a:pt x="431" y="142"/>
                    <a:pt x="436" y="145"/>
                  </a:cubicBezTo>
                  <a:cubicBezTo>
                    <a:pt x="459" y="162"/>
                    <a:pt x="477" y="174"/>
                    <a:pt x="486" y="179"/>
                  </a:cubicBezTo>
                  <a:cubicBezTo>
                    <a:pt x="509" y="164"/>
                    <a:pt x="616" y="93"/>
                    <a:pt x="712" y="3"/>
                  </a:cubicBezTo>
                  <a:cubicBezTo>
                    <a:pt x="714" y="1"/>
                    <a:pt x="717" y="0"/>
                    <a:pt x="720" y="0"/>
                  </a:cubicBezTo>
                  <a:cubicBezTo>
                    <a:pt x="779" y="8"/>
                    <a:pt x="971" y="54"/>
                    <a:pt x="971" y="301"/>
                  </a:cubicBezTo>
                  <a:cubicBezTo>
                    <a:pt x="971" y="375"/>
                    <a:pt x="971" y="375"/>
                    <a:pt x="971" y="375"/>
                  </a:cubicBezTo>
                  <a:cubicBezTo>
                    <a:pt x="971" y="377"/>
                    <a:pt x="970" y="380"/>
                    <a:pt x="969" y="381"/>
                  </a:cubicBezTo>
                  <a:cubicBezTo>
                    <a:pt x="967" y="383"/>
                    <a:pt x="965" y="384"/>
                    <a:pt x="962" y="3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86045C58-CCA1-4AA7-8962-2064DF30B70A}"/>
              </a:ext>
            </a:extLst>
          </p:cNvPr>
          <p:cNvGrpSpPr/>
          <p:nvPr/>
        </p:nvGrpSpPr>
        <p:grpSpPr>
          <a:xfrm>
            <a:off x="10376898" y="522696"/>
            <a:ext cx="1172059" cy="1129150"/>
            <a:chOff x="-1914525" y="18743613"/>
            <a:chExt cx="3165475" cy="3049587"/>
          </a:xfrm>
          <a:solidFill>
            <a:schemeClr val="tx1"/>
          </a:solidFill>
        </p:grpSpPr>
        <p:sp>
          <p:nvSpPr>
            <p:cNvPr id="200" name="Freeform 897">
              <a:extLst>
                <a:ext uri="{FF2B5EF4-FFF2-40B4-BE49-F238E27FC236}">
                  <a16:creationId xmlns:a16="http://schemas.microsoft.com/office/drawing/2014/main" id="{3675141E-27C9-4F43-A4F6-ABF6C8B96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3100" y="20266025"/>
              <a:ext cx="1806575" cy="1527175"/>
            </a:xfrm>
            <a:custGeom>
              <a:avLst/>
              <a:gdLst>
                <a:gd name="T0" fmla="*/ 471 w 482"/>
                <a:gd name="T1" fmla="*/ 407 h 407"/>
                <a:gd name="T2" fmla="*/ 470 w 482"/>
                <a:gd name="T3" fmla="*/ 407 h 407"/>
                <a:gd name="T4" fmla="*/ 331 w 482"/>
                <a:gd name="T5" fmla="*/ 394 h 407"/>
                <a:gd name="T6" fmla="*/ 323 w 482"/>
                <a:gd name="T7" fmla="*/ 385 h 407"/>
                <a:gd name="T8" fmla="*/ 324 w 482"/>
                <a:gd name="T9" fmla="*/ 336 h 407"/>
                <a:gd name="T10" fmla="*/ 302 w 482"/>
                <a:gd name="T11" fmla="*/ 315 h 407"/>
                <a:gd name="T12" fmla="*/ 227 w 482"/>
                <a:gd name="T13" fmla="*/ 291 h 407"/>
                <a:gd name="T14" fmla="*/ 220 w 482"/>
                <a:gd name="T15" fmla="*/ 282 h 407"/>
                <a:gd name="T16" fmla="*/ 220 w 482"/>
                <a:gd name="T17" fmla="*/ 232 h 407"/>
                <a:gd name="T18" fmla="*/ 200 w 482"/>
                <a:gd name="T19" fmla="*/ 213 h 407"/>
                <a:gd name="T20" fmla="*/ 152 w 482"/>
                <a:gd name="T21" fmla="*/ 213 h 407"/>
                <a:gd name="T22" fmla="*/ 152 w 482"/>
                <a:gd name="T23" fmla="*/ 213 h 407"/>
                <a:gd name="T24" fmla="*/ 145 w 482"/>
                <a:gd name="T25" fmla="*/ 210 h 407"/>
                <a:gd name="T26" fmla="*/ 142 w 482"/>
                <a:gd name="T27" fmla="*/ 203 h 407"/>
                <a:gd name="T28" fmla="*/ 146 w 482"/>
                <a:gd name="T29" fmla="*/ 132 h 407"/>
                <a:gd name="T30" fmla="*/ 118 w 482"/>
                <a:gd name="T31" fmla="*/ 104 h 407"/>
                <a:gd name="T32" fmla="*/ 59 w 482"/>
                <a:gd name="T33" fmla="*/ 118 h 407"/>
                <a:gd name="T34" fmla="*/ 50 w 482"/>
                <a:gd name="T35" fmla="*/ 115 h 407"/>
                <a:gd name="T36" fmla="*/ 3 w 482"/>
                <a:gd name="T37" fmla="*/ 68 h 407"/>
                <a:gd name="T38" fmla="*/ 3 w 482"/>
                <a:gd name="T39" fmla="*/ 55 h 407"/>
                <a:gd name="T40" fmla="*/ 16 w 482"/>
                <a:gd name="T41" fmla="*/ 55 h 407"/>
                <a:gd name="T42" fmla="*/ 60 w 482"/>
                <a:gd name="T43" fmla="*/ 99 h 407"/>
                <a:gd name="T44" fmla="*/ 119 w 482"/>
                <a:gd name="T45" fmla="*/ 85 h 407"/>
                <a:gd name="T46" fmla="*/ 128 w 482"/>
                <a:gd name="T47" fmla="*/ 88 h 407"/>
                <a:gd name="T48" fmla="*/ 162 w 482"/>
                <a:gd name="T49" fmla="*/ 122 h 407"/>
                <a:gd name="T50" fmla="*/ 165 w 482"/>
                <a:gd name="T51" fmla="*/ 129 h 407"/>
                <a:gd name="T52" fmla="*/ 161 w 482"/>
                <a:gd name="T53" fmla="*/ 194 h 407"/>
                <a:gd name="T54" fmla="*/ 204 w 482"/>
                <a:gd name="T55" fmla="*/ 194 h 407"/>
                <a:gd name="T56" fmla="*/ 204 w 482"/>
                <a:gd name="T57" fmla="*/ 194 h 407"/>
                <a:gd name="T58" fmla="*/ 211 w 482"/>
                <a:gd name="T59" fmla="*/ 197 h 407"/>
                <a:gd name="T60" fmla="*/ 235 w 482"/>
                <a:gd name="T61" fmla="*/ 222 h 407"/>
                <a:gd name="T62" fmla="*/ 238 w 482"/>
                <a:gd name="T63" fmla="*/ 228 h 407"/>
                <a:gd name="T64" fmla="*/ 238 w 482"/>
                <a:gd name="T65" fmla="*/ 275 h 407"/>
                <a:gd name="T66" fmla="*/ 310 w 482"/>
                <a:gd name="T67" fmla="*/ 298 h 407"/>
                <a:gd name="T68" fmla="*/ 313 w 482"/>
                <a:gd name="T69" fmla="*/ 300 h 407"/>
                <a:gd name="T70" fmla="*/ 339 w 482"/>
                <a:gd name="T71" fmla="*/ 326 h 407"/>
                <a:gd name="T72" fmla="*/ 342 w 482"/>
                <a:gd name="T73" fmla="*/ 333 h 407"/>
                <a:gd name="T74" fmla="*/ 341 w 482"/>
                <a:gd name="T75" fmla="*/ 376 h 407"/>
                <a:gd name="T76" fmla="*/ 450 w 482"/>
                <a:gd name="T77" fmla="*/ 387 h 407"/>
                <a:gd name="T78" fmla="*/ 80 w 482"/>
                <a:gd name="T79" fmla="*/ 17 h 407"/>
                <a:gd name="T80" fmla="*/ 80 w 482"/>
                <a:gd name="T81" fmla="*/ 4 h 407"/>
                <a:gd name="T82" fmla="*/ 93 w 482"/>
                <a:gd name="T83" fmla="*/ 4 h 407"/>
                <a:gd name="T84" fmla="*/ 478 w 482"/>
                <a:gd name="T85" fmla="*/ 390 h 407"/>
                <a:gd name="T86" fmla="*/ 481 w 482"/>
                <a:gd name="T87" fmla="*/ 401 h 407"/>
                <a:gd name="T88" fmla="*/ 471 w 482"/>
                <a:gd name="T89" fmla="*/ 407 h 407"/>
                <a:gd name="T90" fmla="*/ 466 w 482"/>
                <a:gd name="T91" fmla="*/ 403 h 407"/>
                <a:gd name="T92" fmla="*/ 466 w 482"/>
                <a:gd name="T93" fmla="*/ 403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82" h="407">
                  <a:moveTo>
                    <a:pt x="471" y="407"/>
                  </a:moveTo>
                  <a:cubicBezTo>
                    <a:pt x="471" y="407"/>
                    <a:pt x="471" y="407"/>
                    <a:pt x="470" y="407"/>
                  </a:cubicBezTo>
                  <a:cubicBezTo>
                    <a:pt x="331" y="394"/>
                    <a:pt x="331" y="394"/>
                    <a:pt x="331" y="394"/>
                  </a:cubicBezTo>
                  <a:cubicBezTo>
                    <a:pt x="327" y="393"/>
                    <a:pt x="323" y="389"/>
                    <a:pt x="323" y="385"/>
                  </a:cubicBezTo>
                  <a:cubicBezTo>
                    <a:pt x="324" y="336"/>
                    <a:pt x="324" y="336"/>
                    <a:pt x="324" y="336"/>
                  </a:cubicBezTo>
                  <a:cubicBezTo>
                    <a:pt x="302" y="315"/>
                    <a:pt x="302" y="315"/>
                    <a:pt x="302" y="315"/>
                  </a:cubicBezTo>
                  <a:cubicBezTo>
                    <a:pt x="227" y="291"/>
                    <a:pt x="227" y="291"/>
                    <a:pt x="227" y="291"/>
                  </a:cubicBezTo>
                  <a:cubicBezTo>
                    <a:pt x="223" y="289"/>
                    <a:pt x="220" y="286"/>
                    <a:pt x="220" y="282"/>
                  </a:cubicBezTo>
                  <a:cubicBezTo>
                    <a:pt x="220" y="232"/>
                    <a:pt x="220" y="232"/>
                    <a:pt x="220" y="232"/>
                  </a:cubicBezTo>
                  <a:cubicBezTo>
                    <a:pt x="200" y="213"/>
                    <a:pt x="200" y="213"/>
                    <a:pt x="200" y="213"/>
                  </a:cubicBezTo>
                  <a:cubicBezTo>
                    <a:pt x="152" y="213"/>
                    <a:pt x="152" y="213"/>
                    <a:pt x="152" y="213"/>
                  </a:cubicBezTo>
                  <a:cubicBezTo>
                    <a:pt x="152" y="213"/>
                    <a:pt x="152" y="213"/>
                    <a:pt x="152" y="213"/>
                  </a:cubicBezTo>
                  <a:cubicBezTo>
                    <a:pt x="149" y="213"/>
                    <a:pt x="147" y="212"/>
                    <a:pt x="145" y="210"/>
                  </a:cubicBezTo>
                  <a:cubicBezTo>
                    <a:pt x="143" y="208"/>
                    <a:pt x="142" y="205"/>
                    <a:pt x="142" y="203"/>
                  </a:cubicBezTo>
                  <a:cubicBezTo>
                    <a:pt x="146" y="132"/>
                    <a:pt x="146" y="132"/>
                    <a:pt x="146" y="132"/>
                  </a:cubicBezTo>
                  <a:cubicBezTo>
                    <a:pt x="118" y="104"/>
                    <a:pt x="118" y="104"/>
                    <a:pt x="118" y="104"/>
                  </a:cubicBezTo>
                  <a:cubicBezTo>
                    <a:pt x="59" y="118"/>
                    <a:pt x="59" y="118"/>
                    <a:pt x="59" y="118"/>
                  </a:cubicBezTo>
                  <a:cubicBezTo>
                    <a:pt x="56" y="119"/>
                    <a:pt x="53" y="118"/>
                    <a:pt x="50" y="115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0" y="65"/>
                    <a:pt x="0" y="59"/>
                    <a:pt x="3" y="55"/>
                  </a:cubicBezTo>
                  <a:cubicBezTo>
                    <a:pt x="7" y="52"/>
                    <a:pt x="13" y="52"/>
                    <a:pt x="16" y="55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119" y="85"/>
                    <a:pt x="119" y="85"/>
                    <a:pt x="119" y="85"/>
                  </a:cubicBezTo>
                  <a:cubicBezTo>
                    <a:pt x="122" y="84"/>
                    <a:pt x="125" y="85"/>
                    <a:pt x="128" y="88"/>
                  </a:cubicBezTo>
                  <a:cubicBezTo>
                    <a:pt x="162" y="122"/>
                    <a:pt x="162" y="122"/>
                    <a:pt x="162" y="122"/>
                  </a:cubicBezTo>
                  <a:cubicBezTo>
                    <a:pt x="164" y="124"/>
                    <a:pt x="165" y="126"/>
                    <a:pt x="165" y="129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204" y="194"/>
                    <a:pt x="204" y="194"/>
                    <a:pt x="204" y="194"/>
                  </a:cubicBezTo>
                  <a:cubicBezTo>
                    <a:pt x="204" y="194"/>
                    <a:pt x="204" y="194"/>
                    <a:pt x="204" y="194"/>
                  </a:cubicBezTo>
                  <a:cubicBezTo>
                    <a:pt x="206" y="194"/>
                    <a:pt x="209" y="195"/>
                    <a:pt x="211" y="197"/>
                  </a:cubicBezTo>
                  <a:cubicBezTo>
                    <a:pt x="235" y="222"/>
                    <a:pt x="235" y="222"/>
                    <a:pt x="235" y="222"/>
                  </a:cubicBezTo>
                  <a:cubicBezTo>
                    <a:pt x="237" y="223"/>
                    <a:pt x="238" y="226"/>
                    <a:pt x="238" y="228"/>
                  </a:cubicBezTo>
                  <a:cubicBezTo>
                    <a:pt x="238" y="275"/>
                    <a:pt x="238" y="275"/>
                    <a:pt x="238" y="275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1" y="299"/>
                    <a:pt x="312" y="299"/>
                    <a:pt x="313" y="300"/>
                  </a:cubicBezTo>
                  <a:cubicBezTo>
                    <a:pt x="339" y="326"/>
                    <a:pt x="339" y="326"/>
                    <a:pt x="339" y="326"/>
                  </a:cubicBezTo>
                  <a:cubicBezTo>
                    <a:pt x="341" y="328"/>
                    <a:pt x="342" y="330"/>
                    <a:pt x="342" y="333"/>
                  </a:cubicBezTo>
                  <a:cubicBezTo>
                    <a:pt x="341" y="376"/>
                    <a:pt x="341" y="376"/>
                    <a:pt x="341" y="376"/>
                  </a:cubicBezTo>
                  <a:cubicBezTo>
                    <a:pt x="450" y="387"/>
                    <a:pt x="450" y="387"/>
                    <a:pt x="450" y="387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76" y="13"/>
                    <a:pt x="76" y="8"/>
                    <a:pt x="80" y="4"/>
                  </a:cubicBezTo>
                  <a:cubicBezTo>
                    <a:pt x="83" y="0"/>
                    <a:pt x="89" y="0"/>
                    <a:pt x="93" y="4"/>
                  </a:cubicBezTo>
                  <a:cubicBezTo>
                    <a:pt x="478" y="390"/>
                    <a:pt x="478" y="390"/>
                    <a:pt x="478" y="390"/>
                  </a:cubicBezTo>
                  <a:cubicBezTo>
                    <a:pt x="482" y="393"/>
                    <a:pt x="482" y="397"/>
                    <a:pt x="481" y="401"/>
                  </a:cubicBezTo>
                  <a:cubicBezTo>
                    <a:pt x="479" y="405"/>
                    <a:pt x="475" y="407"/>
                    <a:pt x="471" y="407"/>
                  </a:cubicBezTo>
                  <a:close/>
                  <a:moveTo>
                    <a:pt x="466" y="403"/>
                  </a:moveTo>
                  <a:cubicBezTo>
                    <a:pt x="466" y="403"/>
                    <a:pt x="466" y="403"/>
                    <a:pt x="466" y="4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900">
              <a:extLst>
                <a:ext uri="{FF2B5EF4-FFF2-40B4-BE49-F238E27FC236}">
                  <a16:creationId xmlns:a16="http://schemas.microsoft.com/office/drawing/2014/main" id="{BEA7318C-7395-4FA5-900A-B91DA8452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4525" y="18743613"/>
              <a:ext cx="3165475" cy="2940050"/>
            </a:xfrm>
            <a:custGeom>
              <a:avLst/>
              <a:gdLst>
                <a:gd name="T0" fmla="*/ 835 w 844"/>
                <a:gd name="T1" fmla="*/ 784 h 784"/>
                <a:gd name="T2" fmla="*/ 826 w 844"/>
                <a:gd name="T3" fmla="*/ 776 h 784"/>
                <a:gd name="T4" fmla="*/ 813 w 844"/>
                <a:gd name="T5" fmla="*/ 690 h 784"/>
                <a:gd name="T6" fmla="*/ 464 w 844"/>
                <a:gd name="T7" fmla="*/ 341 h 784"/>
                <a:gd name="T8" fmla="*/ 462 w 844"/>
                <a:gd name="T9" fmla="*/ 332 h 784"/>
                <a:gd name="T10" fmla="*/ 411 w 844"/>
                <a:gd name="T11" fmla="*/ 85 h 784"/>
                <a:gd name="T12" fmla="*/ 248 w 844"/>
                <a:gd name="T13" fmla="*/ 18 h 784"/>
                <a:gd name="T14" fmla="*/ 86 w 844"/>
                <a:gd name="T15" fmla="*/ 85 h 784"/>
                <a:gd name="T16" fmla="*/ 19 w 844"/>
                <a:gd name="T17" fmla="*/ 248 h 784"/>
                <a:gd name="T18" fmla="*/ 86 w 844"/>
                <a:gd name="T19" fmla="*/ 410 h 784"/>
                <a:gd name="T20" fmla="*/ 337 w 844"/>
                <a:gd name="T21" fmla="*/ 459 h 784"/>
                <a:gd name="T22" fmla="*/ 349 w 844"/>
                <a:gd name="T23" fmla="*/ 464 h 784"/>
                <a:gd name="T24" fmla="*/ 344 w 844"/>
                <a:gd name="T25" fmla="*/ 476 h 784"/>
                <a:gd name="T26" fmla="*/ 73 w 844"/>
                <a:gd name="T27" fmla="*/ 423 h 784"/>
                <a:gd name="T28" fmla="*/ 0 w 844"/>
                <a:gd name="T29" fmla="*/ 248 h 784"/>
                <a:gd name="T30" fmla="*/ 73 w 844"/>
                <a:gd name="T31" fmla="*/ 72 h 784"/>
                <a:gd name="T32" fmla="*/ 248 w 844"/>
                <a:gd name="T33" fmla="*/ 0 h 784"/>
                <a:gd name="T34" fmla="*/ 248 w 844"/>
                <a:gd name="T35" fmla="*/ 0 h 784"/>
                <a:gd name="T36" fmla="*/ 424 w 844"/>
                <a:gd name="T37" fmla="*/ 72 h 784"/>
                <a:gd name="T38" fmla="*/ 481 w 844"/>
                <a:gd name="T39" fmla="*/ 333 h 784"/>
                <a:gd name="T40" fmla="*/ 828 w 844"/>
                <a:gd name="T41" fmla="*/ 679 h 784"/>
                <a:gd name="T42" fmla="*/ 831 w 844"/>
                <a:gd name="T43" fmla="*/ 685 h 784"/>
                <a:gd name="T44" fmla="*/ 844 w 844"/>
                <a:gd name="T45" fmla="*/ 774 h 784"/>
                <a:gd name="T46" fmla="*/ 836 w 844"/>
                <a:gd name="T47" fmla="*/ 784 h 784"/>
                <a:gd name="T48" fmla="*/ 835 w 844"/>
                <a:gd name="T49" fmla="*/ 784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4" h="784">
                  <a:moveTo>
                    <a:pt x="835" y="784"/>
                  </a:moveTo>
                  <a:cubicBezTo>
                    <a:pt x="830" y="784"/>
                    <a:pt x="826" y="781"/>
                    <a:pt x="826" y="776"/>
                  </a:cubicBezTo>
                  <a:cubicBezTo>
                    <a:pt x="813" y="690"/>
                    <a:pt x="813" y="690"/>
                    <a:pt x="813" y="690"/>
                  </a:cubicBezTo>
                  <a:cubicBezTo>
                    <a:pt x="464" y="341"/>
                    <a:pt x="464" y="341"/>
                    <a:pt x="464" y="341"/>
                  </a:cubicBezTo>
                  <a:cubicBezTo>
                    <a:pt x="462" y="339"/>
                    <a:pt x="461" y="335"/>
                    <a:pt x="462" y="332"/>
                  </a:cubicBezTo>
                  <a:cubicBezTo>
                    <a:pt x="496" y="247"/>
                    <a:pt x="475" y="150"/>
                    <a:pt x="411" y="85"/>
                  </a:cubicBezTo>
                  <a:cubicBezTo>
                    <a:pt x="367" y="42"/>
                    <a:pt x="310" y="18"/>
                    <a:pt x="248" y="18"/>
                  </a:cubicBezTo>
                  <a:cubicBezTo>
                    <a:pt x="187" y="18"/>
                    <a:pt x="129" y="42"/>
                    <a:pt x="86" y="85"/>
                  </a:cubicBezTo>
                  <a:cubicBezTo>
                    <a:pt x="43" y="129"/>
                    <a:pt x="19" y="186"/>
                    <a:pt x="19" y="248"/>
                  </a:cubicBezTo>
                  <a:cubicBezTo>
                    <a:pt x="19" y="309"/>
                    <a:pt x="43" y="367"/>
                    <a:pt x="86" y="410"/>
                  </a:cubicBezTo>
                  <a:cubicBezTo>
                    <a:pt x="152" y="476"/>
                    <a:pt x="251" y="496"/>
                    <a:pt x="337" y="459"/>
                  </a:cubicBezTo>
                  <a:cubicBezTo>
                    <a:pt x="342" y="457"/>
                    <a:pt x="347" y="460"/>
                    <a:pt x="349" y="464"/>
                  </a:cubicBezTo>
                  <a:cubicBezTo>
                    <a:pt x="351" y="469"/>
                    <a:pt x="349" y="474"/>
                    <a:pt x="344" y="476"/>
                  </a:cubicBezTo>
                  <a:cubicBezTo>
                    <a:pt x="251" y="515"/>
                    <a:pt x="145" y="495"/>
                    <a:pt x="73" y="423"/>
                  </a:cubicBezTo>
                  <a:cubicBezTo>
                    <a:pt x="26" y="376"/>
                    <a:pt x="0" y="314"/>
                    <a:pt x="0" y="248"/>
                  </a:cubicBezTo>
                  <a:cubicBezTo>
                    <a:pt x="0" y="181"/>
                    <a:pt x="26" y="119"/>
                    <a:pt x="73" y="72"/>
                  </a:cubicBezTo>
                  <a:cubicBezTo>
                    <a:pt x="120" y="25"/>
                    <a:pt x="182" y="0"/>
                    <a:pt x="248" y="0"/>
                  </a:cubicBezTo>
                  <a:cubicBezTo>
                    <a:pt x="248" y="0"/>
                    <a:pt x="248" y="0"/>
                    <a:pt x="248" y="0"/>
                  </a:cubicBezTo>
                  <a:cubicBezTo>
                    <a:pt x="315" y="0"/>
                    <a:pt x="377" y="25"/>
                    <a:pt x="424" y="72"/>
                  </a:cubicBezTo>
                  <a:cubicBezTo>
                    <a:pt x="492" y="141"/>
                    <a:pt x="514" y="242"/>
                    <a:pt x="481" y="333"/>
                  </a:cubicBezTo>
                  <a:cubicBezTo>
                    <a:pt x="828" y="679"/>
                    <a:pt x="828" y="679"/>
                    <a:pt x="828" y="679"/>
                  </a:cubicBezTo>
                  <a:cubicBezTo>
                    <a:pt x="830" y="681"/>
                    <a:pt x="830" y="683"/>
                    <a:pt x="831" y="685"/>
                  </a:cubicBezTo>
                  <a:cubicBezTo>
                    <a:pt x="844" y="774"/>
                    <a:pt x="844" y="774"/>
                    <a:pt x="844" y="774"/>
                  </a:cubicBezTo>
                  <a:cubicBezTo>
                    <a:pt x="844" y="779"/>
                    <a:pt x="841" y="783"/>
                    <a:pt x="836" y="784"/>
                  </a:cubicBezTo>
                  <a:cubicBezTo>
                    <a:pt x="836" y="784"/>
                    <a:pt x="835" y="784"/>
                    <a:pt x="835" y="7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2" name="Freeform 901">
              <a:extLst>
                <a:ext uri="{FF2B5EF4-FFF2-40B4-BE49-F238E27FC236}">
                  <a16:creationId xmlns:a16="http://schemas.microsoft.com/office/drawing/2014/main" id="{A8B9CB67-489C-458F-B4F1-07D55C9E3E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66863" y="19088100"/>
              <a:ext cx="652463" cy="652463"/>
            </a:xfrm>
            <a:custGeom>
              <a:avLst/>
              <a:gdLst>
                <a:gd name="T0" fmla="*/ 91 w 174"/>
                <a:gd name="T1" fmla="*/ 174 h 174"/>
                <a:gd name="T2" fmla="*/ 32 w 174"/>
                <a:gd name="T3" fmla="*/ 150 h 174"/>
                <a:gd name="T4" fmla="*/ 32 w 174"/>
                <a:gd name="T5" fmla="*/ 33 h 174"/>
                <a:gd name="T6" fmla="*/ 150 w 174"/>
                <a:gd name="T7" fmla="*/ 33 h 174"/>
                <a:gd name="T8" fmla="*/ 150 w 174"/>
                <a:gd name="T9" fmla="*/ 33 h 174"/>
                <a:gd name="T10" fmla="*/ 174 w 174"/>
                <a:gd name="T11" fmla="*/ 91 h 174"/>
                <a:gd name="T12" fmla="*/ 150 w 174"/>
                <a:gd name="T13" fmla="*/ 150 h 174"/>
                <a:gd name="T14" fmla="*/ 91 w 174"/>
                <a:gd name="T15" fmla="*/ 174 h 174"/>
                <a:gd name="T16" fmla="*/ 91 w 174"/>
                <a:gd name="T17" fmla="*/ 27 h 174"/>
                <a:gd name="T18" fmla="*/ 45 w 174"/>
                <a:gd name="T19" fmla="*/ 46 h 174"/>
                <a:gd name="T20" fmla="*/ 45 w 174"/>
                <a:gd name="T21" fmla="*/ 137 h 174"/>
                <a:gd name="T22" fmla="*/ 91 w 174"/>
                <a:gd name="T23" fmla="*/ 156 h 174"/>
                <a:gd name="T24" fmla="*/ 137 w 174"/>
                <a:gd name="T25" fmla="*/ 137 h 174"/>
                <a:gd name="T26" fmla="*/ 156 w 174"/>
                <a:gd name="T27" fmla="*/ 91 h 174"/>
                <a:gd name="T28" fmla="*/ 137 w 174"/>
                <a:gd name="T29" fmla="*/ 46 h 174"/>
                <a:gd name="T30" fmla="*/ 137 w 174"/>
                <a:gd name="T31" fmla="*/ 46 h 174"/>
                <a:gd name="T32" fmla="*/ 91 w 174"/>
                <a:gd name="T33" fmla="*/ 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4" h="174">
                  <a:moveTo>
                    <a:pt x="91" y="174"/>
                  </a:moveTo>
                  <a:cubicBezTo>
                    <a:pt x="69" y="174"/>
                    <a:pt x="48" y="166"/>
                    <a:pt x="32" y="150"/>
                  </a:cubicBezTo>
                  <a:cubicBezTo>
                    <a:pt x="0" y="118"/>
                    <a:pt x="0" y="65"/>
                    <a:pt x="32" y="33"/>
                  </a:cubicBezTo>
                  <a:cubicBezTo>
                    <a:pt x="65" y="0"/>
                    <a:pt x="118" y="0"/>
                    <a:pt x="150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66" y="48"/>
                    <a:pt x="174" y="69"/>
                    <a:pt x="174" y="91"/>
                  </a:cubicBezTo>
                  <a:cubicBezTo>
                    <a:pt x="174" y="114"/>
                    <a:pt x="166" y="134"/>
                    <a:pt x="150" y="150"/>
                  </a:cubicBezTo>
                  <a:cubicBezTo>
                    <a:pt x="134" y="166"/>
                    <a:pt x="113" y="174"/>
                    <a:pt x="91" y="174"/>
                  </a:cubicBezTo>
                  <a:close/>
                  <a:moveTo>
                    <a:pt x="91" y="27"/>
                  </a:moveTo>
                  <a:cubicBezTo>
                    <a:pt x="75" y="27"/>
                    <a:pt x="58" y="33"/>
                    <a:pt x="45" y="46"/>
                  </a:cubicBezTo>
                  <a:cubicBezTo>
                    <a:pt x="20" y="71"/>
                    <a:pt x="20" y="112"/>
                    <a:pt x="45" y="137"/>
                  </a:cubicBezTo>
                  <a:cubicBezTo>
                    <a:pt x="58" y="149"/>
                    <a:pt x="74" y="156"/>
                    <a:pt x="91" y="156"/>
                  </a:cubicBezTo>
                  <a:cubicBezTo>
                    <a:pt x="108" y="156"/>
                    <a:pt x="125" y="149"/>
                    <a:pt x="137" y="137"/>
                  </a:cubicBezTo>
                  <a:cubicBezTo>
                    <a:pt x="149" y="125"/>
                    <a:pt x="156" y="109"/>
                    <a:pt x="156" y="91"/>
                  </a:cubicBezTo>
                  <a:cubicBezTo>
                    <a:pt x="156" y="74"/>
                    <a:pt x="149" y="5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24" y="33"/>
                    <a:pt x="108" y="27"/>
                    <a:pt x="9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2C3DFD4F-5C55-4000-87FD-7A46991C1FE6}"/>
              </a:ext>
            </a:extLst>
          </p:cNvPr>
          <p:cNvGrpSpPr/>
          <p:nvPr/>
        </p:nvGrpSpPr>
        <p:grpSpPr>
          <a:xfrm>
            <a:off x="6656839" y="433939"/>
            <a:ext cx="841720" cy="1248473"/>
            <a:chOff x="-10440988" y="18859500"/>
            <a:chExt cx="2273300" cy="3371851"/>
          </a:xfrm>
          <a:solidFill>
            <a:schemeClr val="tx1"/>
          </a:solidFill>
        </p:grpSpPr>
        <p:sp>
          <p:nvSpPr>
            <p:cNvPr id="204" name="Freeform 904">
              <a:extLst>
                <a:ext uri="{FF2B5EF4-FFF2-40B4-BE49-F238E27FC236}">
                  <a16:creationId xmlns:a16="http://schemas.microsoft.com/office/drawing/2014/main" id="{BA1049FF-64ED-4A52-8728-67820D4125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440988" y="20235863"/>
              <a:ext cx="2273300" cy="1995488"/>
            </a:xfrm>
            <a:custGeom>
              <a:avLst/>
              <a:gdLst>
                <a:gd name="T0" fmla="*/ 597 w 606"/>
                <a:gd name="T1" fmla="*/ 532 h 532"/>
                <a:gd name="T2" fmla="*/ 9 w 606"/>
                <a:gd name="T3" fmla="*/ 532 h 532"/>
                <a:gd name="T4" fmla="*/ 0 w 606"/>
                <a:gd name="T5" fmla="*/ 523 h 532"/>
                <a:gd name="T6" fmla="*/ 0 w 606"/>
                <a:gd name="T7" fmla="*/ 9 h 532"/>
                <a:gd name="T8" fmla="*/ 9 w 606"/>
                <a:gd name="T9" fmla="*/ 0 h 532"/>
                <a:gd name="T10" fmla="*/ 597 w 606"/>
                <a:gd name="T11" fmla="*/ 0 h 532"/>
                <a:gd name="T12" fmla="*/ 606 w 606"/>
                <a:gd name="T13" fmla="*/ 9 h 532"/>
                <a:gd name="T14" fmla="*/ 606 w 606"/>
                <a:gd name="T15" fmla="*/ 523 h 532"/>
                <a:gd name="T16" fmla="*/ 597 w 606"/>
                <a:gd name="T17" fmla="*/ 532 h 532"/>
                <a:gd name="T18" fmla="*/ 18 w 606"/>
                <a:gd name="T19" fmla="*/ 513 h 532"/>
                <a:gd name="T20" fmla="*/ 587 w 606"/>
                <a:gd name="T21" fmla="*/ 513 h 532"/>
                <a:gd name="T22" fmla="*/ 587 w 606"/>
                <a:gd name="T23" fmla="*/ 19 h 532"/>
                <a:gd name="T24" fmla="*/ 18 w 606"/>
                <a:gd name="T25" fmla="*/ 19 h 532"/>
                <a:gd name="T26" fmla="*/ 18 w 606"/>
                <a:gd name="T27" fmla="*/ 513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6" h="532">
                  <a:moveTo>
                    <a:pt x="597" y="532"/>
                  </a:moveTo>
                  <a:cubicBezTo>
                    <a:pt x="9" y="532"/>
                    <a:pt x="9" y="532"/>
                    <a:pt x="9" y="532"/>
                  </a:cubicBezTo>
                  <a:cubicBezTo>
                    <a:pt x="4" y="532"/>
                    <a:pt x="0" y="528"/>
                    <a:pt x="0" y="5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02" y="0"/>
                    <a:pt x="606" y="4"/>
                    <a:pt x="606" y="9"/>
                  </a:cubicBezTo>
                  <a:cubicBezTo>
                    <a:pt x="606" y="523"/>
                    <a:pt x="606" y="523"/>
                    <a:pt x="606" y="523"/>
                  </a:cubicBezTo>
                  <a:cubicBezTo>
                    <a:pt x="606" y="528"/>
                    <a:pt x="602" y="532"/>
                    <a:pt x="597" y="532"/>
                  </a:cubicBezTo>
                  <a:close/>
                  <a:moveTo>
                    <a:pt x="18" y="513"/>
                  </a:moveTo>
                  <a:cubicBezTo>
                    <a:pt x="587" y="513"/>
                    <a:pt x="587" y="513"/>
                    <a:pt x="587" y="513"/>
                  </a:cubicBezTo>
                  <a:cubicBezTo>
                    <a:pt x="587" y="19"/>
                    <a:pt x="587" y="19"/>
                    <a:pt x="587" y="19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8" y="5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5" name="Freeform 905">
              <a:extLst>
                <a:ext uri="{FF2B5EF4-FFF2-40B4-BE49-F238E27FC236}">
                  <a16:creationId xmlns:a16="http://schemas.microsoft.com/office/drawing/2014/main" id="{35D69090-B2E7-4C25-AA50-77A926144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163175" y="18859500"/>
              <a:ext cx="1722438" cy="1447800"/>
            </a:xfrm>
            <a:custGeom>
              <a:avLst/>
              <a:gdLst>
                <a:gd name="T0" fmla="*/ 449 w 459"/>
                <a:gd name="T1" fmla="*/ 386 h 386"/>
                <a:gd name="T2" fmla="*/ 440 w 459"/>
                <a:gd name="T3" fmla="*/ 376 h 386"/>
                <a:gd name="T4" fmla="*/ 440 w 459"/>
                <a:gd name="T5" fmla="*/ 230 h 386"/>
                <a:gd name="T6" fmla="*/ 440 w 459"/>
                <a:gd name="T7" fmla="*/ 227 h 386"/>
                <a:gd name="T8" fmla="*/ 229 w 459"/>
                <a:gd name="T9" fmla="*/ 19 h 386"/>
                <a:gd name="T10" fmla="*/ 18 w 459"/>
                <a:gd name="T11" fmla="*/ 227 h 386"/>
                <a:gd name="T12" fmla="*/ 18 w 459"/>
                <a:gd name="T13" fmla="*/ 230 h 386"/>
                <a:gd name="T14" fmla="*/ 18 w 459"/>
                <a:gd name="T15" fmla="*/ 376 h 386"/>
                <a:gd name="T16" fmla="*/ 9 w 459"/>
                <a:gd name="T17" fmla="*/ 386 h 386"/>
                <a:gd name="T18" fmla="*/ 0 w 459"/>
                <a:gd name="T19" fmla="*/ 376 h 386"/>
                <a:gd name="T20" fmla="*/ 0 w 459"/>
                <a:gd name="T21" fmla="*/ 232 h 386"/>
                <a:gd name="T22" fmla="*/ 0 w 459"/>
                <a:gd name="T23" fmla="*/ 230 h 386"/>
                <a:gd name="T24" fmla="*/ 229 w 459"/>
                <a:gd name="T25" fmla="*/ 0 h 386"/>
                <a:gd name="T26" fmla="*/ 459 w 459"/>
                <a:gd name="T27" fmla="*/ 230 h 386"/>
                <a:gd name="T28" fmla="*/ 458 w 459"/>
                <a:gd name="T29" fmla="*/ 232 h 386"/>
                <a:gd name="T30" fmla="*/ 458 w 459"/>
                <a:gd name="T31" fmla="*/ 376 h 386"/>
                <a:gd name="T32" fmla="*/ 449 w 459"/>
                <a:gd name="T33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9" h="386">
                  <a:moveTo>
                    <a:pt x="449" y="386"/>
                  </a:moveTo>
                  <a:cubicBezTo>
                    <a:pt x="444" y="386"/>
                    <a:pt x="440" y="382"/>
                    <a:pt x="440" y="376"/>
                  </a:cubicBezTo>
                  <a:cubicBezTo>
                    <a:pt x="440" y="230"/>
                    <a:pt x="440" y="230"/>
                    <a:pt x="440" y="230"/>
                  </a:cubicBezTo>
                  <a:cubicBezTo>
                    <a:pt x="440" y="229"/>
                    <a:pt x="440" y="228"/>
                    <a:pt x="440" y="227"/>
                  </a:cubicBezTo>
                  <a:cubicBezTo>
                    <a:pt x="439" y="112"/>
                    <a:pt x="345" y="19"/>
                    <a:pt x="229" y="19"/>
                  </a:cubicBezTo>
                  <a:cubicBezTo>
                    <a:pt x="114" y="19"/>
                    <a:pt x="19" y="112"/>
                    <a:pt x="18" y="227"/>
                  </a:cubicBezTo>
                  <a:cubicBezTo>
                    <a:pt x="18" y="228"/>
                    <a:pt x="18" y="229"/>
                    <a:pt x="18" y="230"/>
                  </a:cubicBezTo>
                  <a:cubicBezTo>
                    <a:pt x="18" y="376"/>
                    <a:pt x="18" y="376"/>
                    <a:pt x="18" y="376"/>
                  </a:cubicBezTo>
                  <a:cubicBezTo>
                    <a:pt x="18" y="382"/>
                    <a:pt x="14" y="386"/>
                    <a:pt x="9" y="386"/>
                  </a:cubicBezTo>
                  <a:cubicBezTo>
                    <a:pt x="4" y="386"/>
                    <a:pt x="0" y="382"/>
                    <a:pt x="0" y="376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2"/>
                    <a:pt x="0" y="231"/>
                    <a:pt x="0" y="230"/>
                  </a:cubicBezTo>
                  <a:cubicBezTo>
                    <a:pt x="0" y="103"/>
                    <a:pt x="103" y="0"/>
                    <a:pt x="229" y="0"/>
                  </a:cubicBezTo>
                  <a:cubicBezTo>
                    <a:pt x="356" y="0"/>
                    <a:pt x="459" y="103"/>
                    <a:pt x="459" y="230"/>
                  </a:cubicBezTo>
                  <a:cubicBezTo>
                    <a:pt x="459" y="231"/>
                    <a:pt x="458" y="232"/>
                    <a:pt x="458" y="232"/>
                  </a:cubicBezTo>
                  <a:cubicBezTo>
                    <a:pt x="458" y="376"/>
                    <a:pt x="458" y="376"/>
                    <a:pt x="458" y="376"/>
                  </a:cubicBezTo>
                  <a:cubicBezTo>
                    <a:pt x="458" y="382"/>
                    <a:pt x="454" y="386"/>
                    <a:pt x="449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B8C8E3C-F511-4439-AE49-3156EF3F1E16}"/>
              </a:ext>
            </a:extLst>
          </p:cNvPr>
          <p:cNvGrpSpPr/>
          <p:nvPr/>
        </p:nvGrpSpPr>
        <p:grpSpPr>
          <a:xfrm>
            <a:off x="8555652" y="433939"/>
            <a:ext cx="841720" cy="1248473"/>
            <a:chOff x="-5354638" y="18859500"/>
            <a:chExt cx="2273300" cy="3371851"/>
          </a:xfrm>
          <a:solidFill>
            <a:schemeClr val="tx1"/>
          </a:solidFill>
        </p:grpSpPr>
        <p:sp>
          <p:nvSpPr>
            <p:cNvPr id="207" name="Freeform 906">
              <a:extLst>
                <a:ext uri="{FF2B5EF4-FFF2-40B4-BE49-F238E27FC236}">
                  <a16:creationId xmlns:a16="http://schemas.microsoft.com/office/drawing/2014/main" id="{A5EA00E1-487C-499D-92E3-AB326A5E7E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54638" y="20235863"/>
              <a:ext cx="2273300" cy="1995488"/>
            </a:xfrm>
            <a:custGeom>
              <a:avLst/>
              <a:gdLst>
                <a:gd name="T0" fmla="*/ 597 w 606"/>
                <a:gd name="T1" fmla="*/ 532 h 532"/>
                <a:gd name="T2" fmla="*/ 9 w 606"/>
                <a:gd name="T3" fmla="*/ 532 h 532"/>
                <a:gd name="T4" fmla="*/ 0 w 606"/>
                <a:gd name="T5" fmla="*/ 523 h 532"/>
                <a:gd name="T6" fmla="*/ 0 w 606"/>
                <a:gd name="T7" fmla="*/ 9 h 532"/>
                <a:gd name="T8" fmla="*/ 9 w 606"/>
                <a:gd name="T9" fmla="*/ 0 h 532"/>
                <a:gd name="T10" fmla="*/ 597 w 606"/>
                <a:gd name="T11" fmla="*/ 0 h 532"/>
                <a:gd name="T12" fmla="*/ 606 w 606"/>
                <a:gd name="T13" fmla="*/ 9 h 532"/>
                <a:gd name="T14" fmla="*/ 606 w 606"/>
                <a:gd name="T15" fmla="*/ 523 h 532"/>
                <a:gd name="T16" fmla="*/ 597 w 606"/>
                <a:gd name="T17" fmla="*/ 532 h 532"/>
                <a:gd name="T18" fmla="*/ 19 w 606"/>
                <a:gd name="T19" fmla="*/ 513 h 532"/>
                <a:gd name="T20" fmla="*/ 588 w 606"/>
                <a:gd name="T21" fmla="*/ 513 h 532"/>
                <a:gd name="T22" fmla="*/ 588 w 606"/>
                <a:gd name="T23" fmla="*/ 19 h 532"/>
                <a:gd name="T24" fmla="*/ 19 w 606"/>
                <a:gd name="T25" fmla="*/ 19 h 532"/>
                <a:gd name="T26" fmla="*/ 19 w 606"/>
                <a:gd name="T27" fmla="*/ 513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6" h="532">
                  <a:moveTo>
                    <a:pt x="597" y="532"/>
                  </a:moveTo>
                  <a:cubicBezTo>
                    <a:pt x="9" y="532"/>
                    <a:pt x="9" y="532"/>
                    <a:pt x="9" y="532"/>
                  </a:cubicBezTo>
                  <a:cubicBezTo>
                    <a:pt x="4" y="532"/>
                    <a:pt x="0" y="528"/>
                    <a:pt x="0" y="5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97" y="0"/>
                    <a:pt x="597" y="0"/>
                    <a:pt x="597" y="0"/>
                  </a:cubicBezTo>
                  <a:cubicBezTo>
                    <a:pt x="602" y="0"/>
                    <a:pt x="606" y="4"/>
                    <a:pt x="606" y="9"/>
                  </a:cubicBezTo>
                  <a:cubicBezTo>
                    <a:pt x="606" y="523"/>
                    <a:pt x="606" y="523"/>
                    <a:pt x="606" y="523"/>
                  </a:cubicBezTo>
                  <a:cubicBezTo>
                    <a:pt x="606" y="528"/>
                    <a:pt x="602" y="532"/>
                    <a:pt x="597" y="532"/>
                  </a:cubicBezTo>
                  <a:close/>
                  <a:moveTo>
                    <a:pt x="19" y="513"/>
                  </a:moveTo>
                  <a:cubicBezTo>
                    <a:pt x="588" y="513"/>
                    <a:pt x="588" y="513"/>
                    <a:pt x="588" y="513"/>
                  </a:cubicBezTo>
                  <a:cubicBezTo>
                    <a:pt x="588" y="19"/>
                    <a:pt x="588" y="19"/>
                    <a:pt x="588" y="19"/>
                  </a:cubicBezTo>
                  <a:cubicBezTo>
                    <a:pt x="19" y="19"/>
                    <a:pt x="19" y="19"/>
                    <a:pt x="19" y="19"/>
                  </a:cubicBezTo>
                  <a:lnTo>
                    <a:pt x="19" y="5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8" name="Freeform 907">
              <a:extLst>
                <a:ext uri="{FF2B5EF4-FFF2-40B4-BE49-F238E27FC236}">
                  <a16:creationId xmlns:a16="http://schemas.microsoft.com/office/drawing/2014/main" id="{F227CAF3-21DB-4904-8626-4BD0735EF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76825" y="18859500"/>
              <a:ext cx="1720850" cy="1447800"/>
            </a:xfrm>
            <a:custGeom>
              <a:avLst/>
              <a:gdLst>
                <a:gd name="T0" fmla="*/ 9 w 459"/>
                <a:gd name="T1" fmla="*/ 386 h 386"/>
                <a:gd name="T2" fmla="*/ 0 w 459"/>
                <a:gd name="T3" fmla="*/ 376 h 386"/>
                <a:gd name="T4" fmla="*/ 0 w 459"/>
                <a:gd name="T5" fmla="*/ 232 h 386"/>
                <a:gd name="T6" fmla="*/ 0 w 459"/>
                <a:gd name="T7" fmla="*/ 230 h 386"/>
                <a:gd name="T8" fmla="*/ 229 w 459"/>
                <a:gd name="T9" fmla="*/ 0 h 386"/>
                <a:gd name="T10" fmla="*/ 459 w 459"/>
                <a:gd name="T11" fmla="*/ 230 h 386"/>
                <a:gd name="T12" fmla="*/ 450 w 459"/>
                <a:gd name="T13" fmla="*/ 239 h 386"/>
                <a:gd name="T14" fmla="*/ 440 w 459"/>
                <a:gd name="T15" fmla="*/ 230 h 386"/>
                <a:gd name="T16" fmla="*/ 440 w 459"/>
                <a:gd name="T17" fmla="*/ 228 h 386"/>
                <a:gd name="T18" fmla="*/ 229 w 459"/>
                <a:gd name="T19" fmla="*/ 19 h 386"/>
                <a:gd name="T20" fmla="*/ 18 w 459"/>
                <a:gd name="T21" fmla="*/ 227 h 386"/>
                <a:gd name="T22" fmla="*/ 19 w 459"/>
                <a:gd name="T23" fmla="*/ 230 h 386"/>
                <a:gd name="T24" fmla="*/ 19 w 459"/>
                <a:gd name="T25" fmla="*/ 376 h 386"/>
                <a:gd name="T26" fmla="*/ 9 w 459"/>
                <a:gd name="T2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9" h="386">
                  <a:moveTo>
                    <a:pt x="9" y="386"/>
                  </a:moveTo>
                  <a:cubicBezTo>
                    <a:pt x="4" y="386"/>
                    <a:pt x="0" y="382"/>
                    <a:pt x="0" y="376"/>
                  </a:cubicBezTo>
                  <a:cubicBezTo>
                    <a:pt x="0" y="232"/>
                    <a:pt x="0" y="232"/>
                    <a:pt x="0" y="232"/>
                  </a:cubicBezTo>
                  <a:cubicBezTo>
                    <a:pt x="0" y="232"/>
                    <a:pt x="0" y="231"/>
                    <a:pt x="0" y="230"/>
                  </a:cubicBezTo>
                  <a:cubicBezTo>
                    <a:pt x="0" y="103"/>
                    <a:pt x="103" y="0"/>
                    <a:pt x="229" y="0"/>
                  </a:cubicBezTo>
                  <a:cubicBezTo>
                    <a:pt x="356" y="0"/>
                    <a:pt x="459" y="103"/>
                    <a:pt x="459" y="230"/>
                  </a:cubicBezTo>
                  <a:cubicBezTo>
                    <a:pt x="459" y="235"/>
                    <a:pt x="455" y="239"/>
                    <a:pt x="450" y="239"/>
                  </a:cubicBezTo>
                  <a:cubicBezTo>
                    <a:pt x="445" y="239"/>
                    <a:pt x="440" y="235"/>
                    <a:pt x="440" y="230"/>
                  </a:cubicBezTo>
                  <a:cubicBezTo>
                    <a:pt x="440" y="229"/>
                    <a:pt x="440" y="229"/>
                    <a:pt x="440" y="228"/>
                  </a:cubicBezTo>
                  <a:cubicBezTo>
                    <a:pt x="439" y="112"/>
                    <a:pt x="345" y="19"/>
                    <a:pt x="229" y="19"/>
                  </a:cubicBezTo>
                  <a:cubicBezTo>
                    <a:pt x="114" y="19"/>
                    <a:pt x="20" y="112"/>
                    <a:pt x="18" y="227"/>
                  </a:cubicBezTo>
                  <a:cubicBezTo>
                    <a:pt x="18" y="228"/>
                    <a:pt x="19" y="229"/>
                    <a:pt x="19" y="230"/>
                  </a:cubicBezTo>
                  <a:cubicBezTo>
                    <a:pt x="19" y="376"/>
                    <a:pt x="19" y="376"/>
                    <a:pt x="19" y="376"/>
                  </a:cubicBezTo>
                  <a:cubicBezTo>
                    <a:pt x="19" y="382"/>
                    <a:pt x="14" y="386"/>
                    <a:pt x="9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F203945C-8C46-427A-8098-29C92D23793F}"/>
              </a:ext>
            </a:extLst>
          </p:cNvPr>
          <p:cNvGrpSpPr/>
          <p:nvPr/>
        </p:nvGrpSpPr>
        <p:grpSpPr>
          <a:xfrm>
            <a:off x="602993" y="381038"/>
            <a:ext cx="1480063" cy="1352512"/>
            <a:chOff x="-26458863" y="19407188"/>
            <a:chExt cx="3997325" cy="3652838"/>
          </a:xfrm>
          <a:solidFill>
            <a:schemeClr val="tx1"/>
          </a:solidFill>
        </p:grpSpPr>
        <p:sp>
          <p:nvSpPr>
            <p:cNvPr id="210" name="Freeform 985">
              <a:extLst>
                <a:ext uri="{FF2B5EF4-FFF2-40B4-BE49-F238E27FC236}">
                  <a16:creationId xmlns:a16="http://schemas.microsoft.com/office/drawing/2014/main" id="{29102D46-A098-4EA2-946B-9BD02FCD3F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319038" y="19407188"/>
              <a:ext cx="1384300" cy="896938"/>
            </a:xfrm>
            <a:custGeom>
              <a:avLst/>
              <a:gdLst>
                <a:gd name="T0" fmla="*/ 230 w 369"/>
                <a:gd name="T1" fmla="*/ 239 h 239"/>
                <a:gd name="T2" fmla="*/ 223 w 369"/>
                <a:gd name="T3" fmla="*/ 237 h 239"/>
                <a:gd name="T4" fmla="*/ 4 w 369"/>
                <a:gd name="T5" fmla="*/ 17 h 239"/>
                <a:gd name="T6" fmla="*/ 4 w 369"/>
                <a:gd name="T7" fmla="*/ 4 h 239"/>
                <a:gd name="T8" fmla="*/ 17 w 369"/>
                <a:gd name="T9" fmla="*/ 4 h 239"/>
                <a:gd name="T10" fmla="*/ 230 w 369"/>
                <a:gd name="T11" fmla="*/ 217 h 239"/>
                <a:gd name="T12" fmla="*/ 352 w 369"/>
                <a:gd name="T13" fmla="*/ 92 h 239"/>
                <a:gd name="T14" fmla="*/ 365 w 369"/>
                <a:gd name="T15" fmla="*/ 92 h 239"/>
                <a:gd name="T16" fmla="*/ 365 w 369"/>
                <a:gd name="T17" fmla="*/ 105 h 239"/>
                <a:gd name="T18" fmla="*/ 237 w 369"/>
                <a:gd name="T19" fmla="*/ 236 h 239"/>
                <a:gd name="T20" fmla="*/ 230 w 369"/>
                <a:gd name="T21" fmla="*/ 239 h 239"/>
                <a:gd name="T22" fmla="*/ 230 w 369"/>
                <a:gd name="T23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9" h="239">
                  <a:moveTo>
                    <a:pt x="230" y="239"/>
                  </a:moveTo>
                  <a:cubicBezTo>
                    <a:pt x="228" y="239"/>
                    <a:pt x="225" y="238"/>
                    <a:pt x="223" y="23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13"/>
                    <a:pt x="0" y="7"/>
                    <a:pt x="4" y="4"/>
                  </a:cubicBezTo>
                  <a:cubicBezTo>
                    <a:pt x="7" y="0"/>
                    <a:pt x="13" y="0"/>
                    <a:pt x="17" y="4"/>
                  </a:cubicBezTo>
                  <a:cubicBezTo>
                    <a:pt x="230" y="217"/>
                    <a:pt x="230" y="217"/>
                    <a:pt x="230" y="217"/>
                  </a:cubicBezTo>
                  <a:cubicBezTo>
                    <a:pt x="352" y="92"/>
                    <a:pt x="352" y="92"/>
                    <a:pt x="352" y="92"/>
                  </a:cubicBezTo>
                  <a:cubicBezTo>
                    <a:pt x="356" y="88"/>
                    <a:pt x="362" y="88"/>
                    <a:pt x="365" y="92"/>
                  </a:cubicBezTo>
                  <a:cubicBezTo>
                    <a:pt x="369" y="95"/>
                    <a:pt x="369" y="101"/>
                    <a:pt x="365" y="105"/>
                  </a:cubicBezTo>
                  <a:cubicBezTo>
                    <a:pt x="237" y="236"/>
                    <a:pt x="237" y="236"/>
                    <a:pt x="237" y="236"/>
                  </a:cubicBezTo>
                  <a:cubicBezTo>
                    <a:pt x="235" y="238"/>
                    <a:pt x="232" y="239"/>
                    <a:pt x="230" y="239"/>
                  </a:cubicBezTo>
                  <a:cubicBezTo>
                    <a:pt x="230" y="239"/>
                    <a:pt x="230" y="239"/>
                    <a:pt x="230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1" name="Freeform 986">
              <a:extLst>
                <a:ext uri="{FF2B5EF4-FFF2-40B4-BE49-F238E27FC236}">
                  <a16:creationId xmlns:a16="http://schemas.microsoft.com/office/drawing/2014/main" id="{5D724EAD-48E9-48E4-AB23-84E15323E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4215725" y="19550063"/>
              <a:ext cx="479425" cy="479425"/>
            </a:xfrm>
            <a:custGeom>
              <a:avLst/>
              <a:gdLst>
                <a:gd name="T0" fmla="*/ 119 w 128"/>
                <a:gd name="T1" fmla="*/ 128 h 128"/>
                <a:gd name="T2" fmla="*/ 110 w 128"/>
                <a:gd name="T3" fmla="*/ 119 h 128"/>
                <a:gd name="T4" fmla="*/ 110 w 128"/>
                <a:gd name="T5" fmla="*/ 18 h 128"/>
                <a:gd name="T6" fmla="*/ 9 w 128"/>
                <a:gd name="T7" fmla="*/ 18 h 128"/>
                <a:gd name="T8" fmla="*/ 0 w 128"/>
                <a:gd name="T9" fmla="*/ 9 h 128"/>
                <a:gd name="T10" fmla="*/ 9 w 128"/>
                <a:gd name="T11" fmla="*/ 0 h 128"/>
                <a:gd name="T12" fmla="*/ 119 w 128"/>
                <a:gd name="T13" fmla="*/ 0 h 128"/>
                <a:gd name="T14" fmla="*/ 128 w 128"/>
                <a:gd name="T15" fmla="*/ 9 h 128"/>
                <a:gd name="T16" fmla="*/ 128 w 128"/>
                <a:gd name="T17" fmla="*/ 119 h 128"/>
                <a:gd name="T18" fmla="*/ 119 w 128"/>
                <a:gd name="T19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8">
                  <a:moveTo>
                    <a:pt x="119" y="128"/>
                  </a:moveTo>
                  <a:cubicBezTo>
                    <a:pt x="114" y="128"/>
                    <a:pt x="110" y="124"/>
                    <a:pt x="110" y="119"/>
                  </a:cubicBezTo>
                  <a:cubicBezTo>
                    <a:pt x="110" y="18"/>
                    <a:pt x="110" y="18"/>
                    <a:pt x="110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4" y="0"/>
                    <a:pt x="128" y="4"/>
                    <a:pt x="128" y="9"/>
                  </a:cubicBezTo>
                  <a:cubicBezTo>
                    <a:pt x="128" y="119"/>
                    <a:pt x="128" y="119"/>
                    <a:pt x="128" y="119"/>
                  </a:cubicBezTo>
                  <a:cubicBezTo>
                    <a:pt x="128" y="124"/>
                    <a:pt x="124" y="128"/>
                    <a:pt x="119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2" name="Freeform 987">
              <a:extLst>
                <a:ext uri="{FF2B5EF4-FFF2-40B4-BE49-F238E27FC236}">
                  <a16:creationId xmlns:a16="http://schemas.microsoft.com/office/drawing/2014/main" id="{CA86AA66-FBFB-49D6-B4D7-69816E07A7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5176163" y="20510500"/>
              <a:ext cx="1439863" cy="1443038"/>
            </a:xfrm>
            <a:custGeom>
              <a:avLst/>
              <a:gdLst>
                <a:gd name="T0" fmla="*/ 192 w 384"/>
                <a:gd name="T1" fmla="*/ 385 h 385"/>
                <a:gd name="T2" fmla="*/ 0 w 384"/>
                <a:gd name="T3" fmla="*/ 193 h 385"/>
                <a:gd name="T4" fmla="*/ 192 w 384"/>
                <a:gd name="T5" fmla="*/ 0 h 385"/>
                <a:gd name="T6" fmla="*/ 384 w 384"/>
                <a:gd name="T7" fmla="*/ 193 h 385"/>
                <a:gd name="T8" fmla="*/ 192 w 384"/>
                <a:gd name="T9" fmla="*/ 385 h 385"/>
                <a:gd name="T10" fmla="*/ 192 w 384"/>
                <a:gd name="T11" fmla="*/ 19 h 385"/>
                <a:gd name="T12" fmla="*/ 18 w 384"/>
                <a:gd name="T13" fmla="*/ 193 h 385"/>
                <a:gd name="T14" fmla="*/ 192 w 384"/>
                <a:gd name="T15" fmla="*/ 367 h 385"/>
                <a:gd name="T16" fmla="*/ 366 w 384"/>
                <a:gd name="T17" fmla="*/ 193 h 385"/>
                <a:gd name="T18" fmla="*/ 192 w 384"/>
                <a:gd name="T19" fmla="*/ 1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5">
                  <a:moveTo>
                    <a:pt x="192" y="385"/>
                  </a:moveTo>
                  <a:cubicBezTo>
                    <a:pt x="86" y="385"/>
                    <a:pt x="0" y="299"/>
                    <a:pt x="0" y="193"/>
                  </a:cubicBezTo>
                  <a:cubicBezTo>
                    <a:pt x="0" y="87"/>
                    <a:pt x="86" y="0"/>
                    <a:pt x="192" y="0"/>
                  </a:cubicBezTo>
                  <a:cubicBezTo>
                    <a:pt x="298" y="0"/>
                    <a:pt x="384" y="87"/>
                    <a:pt x="384" y="193"/>
                  </a:cubicBezTo>
                  <a:cubicBezTo>
                    <a:pt x="384" y="299"/>
                    <a:pt x="298" y="385"/>
                    <a:pt x="192" y="385"/>
                  </a:cubicBezTo>
                  <a:close/>
                  <a:moveTo>
                    <a:pt x="192" y="19"/>
                  </a:moveTo>
                  <a:cubicBezTo>
                    <a:pt x="96" y="19"/>
                    <a:pt x="18" y="97"/>
                    <a:pt x="18" y="193"/>
                  </a:cubicBezTo>
                  <a:cubicBezTo>
                    <a:pt x="18" y="289"/>
                    <a:pt x="96" y="367"/>
                    <a:pt x="192" y="367"/>
                  </a:cubicBezTo>
                  <a:cubicBezTo>
                    <a:pt x="288" y="367"/>
                    <a:pt x="366" y="289"/>
                    <a:pt x="366" y="193"/>
                  </a:cubicBezTo>
                  <a:cubicBezTo>
                    <a:pt x="366" y="97"/>
                    <a:pt x="288" y="19"/>
                    <a:pt x="19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3" name="Freeform 988">
              <a:extLst>
                <a:ext uri="{FF2B5EF4-FFF2-40B4-BE49-F238E27FC236}">
                  <a16:creationId xmlns:a16="http://schemas.microsoft.com/office/drawing/2014/main" id="{ABFABF34-2CDD-487A-AFD4-65554D58C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653750" y="19602450"/>
              <a:ext cx="742950" cy="1373188"/>
            </a:xfrm>
            <a:custGeom>
              <a:avLst/>
              <a:gdLst>
                <a:gd name="T0" fmla="*/ 188 w 198"/>
                <a:gd name="T1" fmla="*/ 366 h 366"/>
                <a:gd name="T2" fmla="*/ 185 w 198"/>
                <a:gd name="T3" fmla="*/ 366 h 366"/>
                <a:gd name="T4" fmla="*/ 7 w 198"/>
                <a:gd name="T5" fmla="*/ 318 h 366"/>
                <a:gd name="T6" fmla="*/ 2 w 198"/>
                <a:gd name="T7" fmla="*/ 314 h 366"/>
                <a:gd name="T8" fmla="*/ 1 w 198"/>
                <a:gd name="T9" fmla="*/ 307 h 366"/>
                <a:gd name="T10" fmla="*/ 85 w 198"/>
                <a:gd name="T11" fmla="*/ 7 h 366"/>
                <a:gd name="T12" fmla="*/ 96 w 198"/>
                <a:gd name="T13" fmla="*/ 1 h 366"/>
                <a:gd name="T14" fmla="*/ 103 w 198"/>
                <a:gd name="T15" fmla="*/ 12 h 366"/>
                <a:gd name="T16" fmla="*/ 21 w 198"/>
                <a:gd name="T17" fmla="*/ 303 h 366"/>
                <a:gd name="T18" fmla="*/ 190 w 198"/>
                <a:gd name="T19" fmla="*/ 348 h 366"/>
                <a:gd name="T20" fmla="*/ 197 w 198"/>
                <a:gd name="T21" fmla="*/ 359 h 366"/>
                <a:gd name="T22" fmla="*/ 188 w 198"/>
                <a:gd name="T23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8" h="366">
                  <a:moveTo>
                    <a:pt x="188" y="366"/>
                  </a:moveTo>
                  <a:cubicBezTo>
                    <a:pt x="187" y="366"/>
                    <a:pt x="186" y="366"/>
                    <a:pt x="185" y="366"/>
                  </a:cubicBezTo>
                  <a:cubicBezTo>
                    <a:pt x="7" y="318"/>
                    <a:pt x="7" y="318"/>
                    <a:pt x="7" y="318"/>
                  </a:cubicBezTo>
                  <a:cubicBezTo>
                    <a:pt x="5" y="317"/>
                    <a:pt x="3" y="316"/>
                    <a:pt x="2" y="314"/>
                  </a:cubicBezTo>
                  <a:cubicBezTo>
                    <a:pt x="1" y="311"/>
                    <a:pt x="0" y="309"/>
                    <a:pt x="1" y="30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6" y="2"/>
                    <a:pt x="92" y="0"/>
                    <a:pt x="96" y="1"/>
                  </a:cubicBezTo>
                  <a:cubicBezTo>
                    <a:pt x="101" y="2"/>
                    <a:pt x="104" y="7"/>
                    <a:pt x="103" y="12"/>
                  </a:cubicBezTo>
                  <a:cubicBezTo>
                    <a:pt x="21" y="303"/>
                    <a:pt x="21" y="303"/>
                    <a:pt x="21" y="303"/>
                  </a:cubicBezTo>
                  <a:cubicBezTo>
                    <a:pt x="190" y="348"/>
                    <a:pt x="190" y="348"/>
                    <a:pt x="190" y="348"/>
                  </a:cubicBezTo>
                  <a:cubicBezTo>
                    <a:pt x="195" y="350"/>
                    <a:pt x="198" y="355"/>
                    <a:pt x="197" y="359"/>
                  </a:cubicBezTo>
                  <a:cubicBezTo>
                    <a:pt x="196" y="364"/>
                    <a:pt x="192" y="366"/>
                    <a:pt x="188" y="3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4" name="Freeform 989">
              <a:extLst>
                <a:ext uri="{FF2B5EF4-FFF2-40B4-BE49-F238E27FC236}">
                  <a16:creationId xmlns:a16="http://schemas.microsoft.com/office/drawing/2014/main" id="{FDBFB9B6-121C-4EC6-B169-173EE4AF4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079075" y="20626388"/>
              <a:ext cx="434975" cy="633413"/>
            </a:xfrm>
            <a:custGeom>
              <a:avLst/>
              <a:gdLst>
                <a:gd name="T0" fmla="*/ 10 w 116"/>
                <a:gd name="T1" fmla="*/ 169 h 169"/>
                <a:gd name="T2" fmla="*/ 2 w 116"/>
                <a:gd name="T3" fmla="*/ 165 h 169"/>
                <a:gd name="T4" fmla="*/ 6 w 116"/>
                <a:gd name="T5" fmla="*/ 152 h 169"/>
                <a:gd name="T6" fmla="*/ 94 w 116"/>
                <a:gd name="T7" fmla="*/ 103 h 169"/>
                <a:gd name="T8" fmla="*/ 44 w 116"/>
                <a:gd name="T9" fmla="*/ 15 h 169"/>
                <a:gd name="T10" fmla="*/ 48 w 116"/>
                <a:gd name="T11" fmla="*/ 2 h 169"/>
                <a:gd name="T12" fmla="*/ 60 w 116"/>
                <a:gd name="T13" fmla="*/ 6 h 169"/>
                <a:gd name="T14" fmla="*/ 114 w 116"/>
                <a:gd name="T15" fmla="*/ 102 h 169"/>
                <a:gd name="T16" fmla="*/ 115 w 116"/>
                <a:gd name="T17" fmla="*/ 109 h 169"/>
                <a:gd name="T18" fmla="*/ 111 w 116"/>
                <a:gd name="T19" fmla="*/ 114 h 169"/>
                <a:gd name="T20" fmla="*/ 15 w 116"/>
                <a:gd name="T21" fmla="*/ 168 h 169"/>
                <a:gd name="T22" fmla="*/ 10 w 116"/>
                <a:gd name="T23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169">
                  <a:moveTo>
                    <a:pt x="10" y="169"/>
                  </a:moveTo>
                  <a:cubicBezTo>
                    <a:pt x="7" y="169"/>
                    <a:pt x="4" y="168"/>
                    <a:pt x="2" y="165"/>
                  </a:cubicBezTo>
                  <a:cubicBezTo>
                    <a:pt x="0" y="160"/>
                    <a:pt x="1" y="155"/>
                    <a:pt x="6" y="152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0"/>
                    <a:pt x="44" y="5"/>
                    <a:pt x="48" y="2"/>
                  </a:cubicBezTo>
                  <a:cubicBezTo>
                    <a:pt x="52" y="0"/>
                    <a:pt x="58" y="1"/>
                    <a:pt x="60" y="6"/>
                  </a:cubicBezTo>
                  <a:cubicBezTo>
                    <a:pt x="114" y="102"/>
                    <a:pt x="114" y="102"/>
                    <a:pt x="114" y="102"/>
                  </a:cubicBezTo>
                  <a:cubicBezTo>
                    <a:pt x="115" y="104"/>
                    <a:pt x="116" y="106"/>
                    <a:pt x="115" y="109"/>
                  </a:cubicBezTo>
                  <a:cubicBezTo>
                    <a:pt x="114" y="111"/>
                    <a:pt x="113" y="113"/>
                    <a:pt x="111" y="114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3" y="169"/>
                    <a:pt x="12" y="169"/>
                    <a:pt x="10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5" name="Freeform 990">
              <a:extLst>
                <a:ext uri="{FF2B5EF4-FFF2-40B4-BE49-F238E27FC236}">
                  <a16:creationId xmlns:a16="http://schemas.microsoft.com/office/drawing/2014/main" id="{1BF58A25-1010-459F-850A-2B536B8E8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668038" y="21413788"/>
              <a:ext cx="1206500" cy="1020763"/>
            </a:xfrm>
            <a:custGeom>
              <a:avLst/>
              <a:gdLst>
                <a:gd name="T0" fmla="*/ 56 w 322"/>
                <a:gd name="T1" fmla="*/ 272 h 272"/>
                <a:gd name="T2" fmla="*/ 47 w 322"/>
                <a:gd name="T3" fmla="*/ 265 h 272"/>
                <a:gd name="T4" fmla="*/ 1 w 322"/>
                <a:gd name="T5" fmla="*/ 87 h 272"/>
                <a:gd name="T6" fmla="*/ 2 w 322"/>
                <a:gd name="T7" fmla="*/ 80 h 272"/>
                <a:gd name="T8" fmla="*/ 7 w 322"/>
                <a:gd name="T9" fmla="*/ 75 h 272"/>
                <a:gd name="T10" fmla="*/ 309 w 322"/>
                <a:gd name="T11" fmla="*/ 1 h 272"/>
                <a:gd name="T12" fmla="*/ 320 w 322"/>
                <a:gd name="T13" fmla="*/ 7 h 272"/>
                <a:gd name="T14" fmla="*/ 314 w 322"/>
                <a:gd name="T15" fmla="*/ 19 h 272"/>
                <a:gd name="T16" fmla="*/ 21 w 322"/>
                <a:gd name="T17" fmla="*/ 91 h 272"/>
                <a:gd name="T18" fmla="*/ 65 w 322"/>
                <a:gd name="T19" fmla="*/ 260 h 272"/>
                <a:gd name="T20" fmla="*/ 58 w 322"/>
                <a:gd name="T21" fmla="*/ 272 h 272"/>
                <a:gd name="T22" fmla="*/ 56 w 322"/>
                <a:gd name="T23" fmla="*/ 272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2" h="272">
                  <a:moveTo>
                    <a:pt x="56" y="272"/>
                  </a:moveTo>
                  <a:cubicBezTo>
                    <a:pt x="52" y="272"/>
                    <a:pt x="48" y="269"/>
                    <a:pt x="47" y="265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0" y="84"/>
                    <a:pt x="0" y="82"/>
                    <a:pt x="2" y="80"/>
                  </a:cubicBezTo>
                  <a:cubicBezTo>
                    <a:pt x="3" y="77"/>
                    <a:pt x="5" y="76"/>
                    <a:pt x="7" y="75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314" y="0"/>
                    <a:pt x="319" y="3"/>
                    <a:pt x="320" y="7"/>
                  </a:cubicBezTo>
                  <a:cubicBezTo>
                    <a:pt x="322" y="12"/>
                    <a:pt x="319" y="17"/>
                    <a:pt x="314" y="19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65" y="260"/>
                    <a:pt x="65" y="260"/>
                    <a:pt x="65" y="260"/>
                  </a:cubicBezTo>
                  <a:cubicBezTo>
                    <a:pt x="66" y="265"/>
                    <a:pt x="63" y="270"/>
                    <a:pt x="58" y="272"/>
                  </a:cubicBezTo>
                  <a:cubicBezTo>
                    <a:pt x="57" y="272"/>
                    <a:pt x="57" y="272"/>
                    <a:pt x="56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6" name="Freeform 991">
              <a:extLst>
                <a:ext uri="{FF2B5EF4-FFF2-40B4-BE49-F238E27FC236}">
                  <a16:creationId xmlns:a16="http://schemas.microsoft.com/office/drawing/2014/main" id="{58D8CD12-4D7A-439F-A038-7CA0D4058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3791863" y="22280563"/>
              <a:ext cx="644525" cy="427038"/>
            </a:xfrm>
            <a:custGeom>
              <a:avLst/>
              <a:gdLst>
                <a:gd name="T0" fmla="*/ 105 w 172"/>
                <a:gd name="T1" fmla="*/ 114 h 114"/>
                <a:gd name="T2" fmla="*/ 100 w 172"/>
                <a:gd name="T3" fmla="*/ 113 h 114"/>
                <a:gd name="T4" fmla="*/ 6 w 172"/>
                <a:gd name="T5" fmla="*/ 56 h 114"/>
                <a:gd name="T6" fmla="*/ 3 w 172"/>
                <a:gd name="T7" fmla="*/ 43 h 114"/>
                <a:gd name="T8" fmla="*/ 15 w 172"/>
                <a:gd name="T9" fmla="*/ 40 h 114"/>
                <a:gd name="T10" fmla="*/ 102 w 172"/>
                <a:gd name="T11" fmla="*/ 92 h 114"/>
                <a:gd name="T12" fmla="*/ 154 w 172"/>
                <a:gd name="T13" fmla="*/ 6 h 114"/>
                <a:gd name="T14" fmla="*/ 166 w 172"/>
                <a:gd name="T15" fmla="*/ 3 h 114"/>
                <a:gd name="T16" fmla="*/ 169 w 172"/>
                <a:gd name="T17" fmla="*/ 15 h 114"/>
                <a:gd name="T18" fmla="*/ 113 w 172"/>
                <a:gd name="T19" fmla="*/ 110 h 114"/>
                <a:gd name="T20" fmla="*/ 107 w 172"/>
                <a:gd name="T21" fmla="*/ 114 h 114"/>
                <a:gd name="T22" fmla="*/ 105 w 172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2" h="114">
                  <a:moveTo>
                    <a:pt x="105" y="114"/>
                  </a:moveTo>
                  <a:cubicBezTo>
                    <a:pt x="103" y="114"/>
                    <a:pt x="101" y="114"/>
                    <a:pt x="100" y="113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2" y="53"/>
                    <a:pt x="0" y="48"/>
                    <a:pt x="3" y="43"/>
                  </a:cubicBezTo>
                  <a:cubicBezTo>
                    <a:pt x="5" y="39"/>
                    <a:pt x="11" y="38"/>
                    <a:pt x="15" y="40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56" y="2"/>
                    <a:pt x="162" y="0"/>
                    <a:pt x="166" y="3"/>
                  </a:cubicBezTo>
                  <a:cubicBezTo>
                    <a:pt x="171" y="5"/>
                    <a:pt x="172" y="11"/>
                    <a:pt x="169" y="15"/>
                  </a:cubicBezTo>
                  <a:cubicBezTo>
                    <a:pt x="113" y="110"/>
                    <a:pt x="113" y="110"/>
                    <a:pt x="113" y="110"/>
                  </a:cubicBezTo>
                  <a:cubicBezTo>
                    <a:pt x="111" y="112"/>
                    <a:pt x="109" y="113"/>
                    <a:pt x="107" y="114"/>
                  </a:cubicBezTo>
                  <a:cubicBezTo>
                    <a:pt x="106" y="114"/>
                    <a:pt x="106" y="114"/>
                    <a:pt x="105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7" name="Freeform 992">
              <a:extLst>
                <a:ext uri="{FF2B5EF4-FFF2-40B4-BE49-F238E27FC236}">
                  <a16:creationId xmlns:a16="http://schemas.microsoft.com/office/drawing/2014/main" id="{017887E0-A2DA-4C69-9AA8-907F6AF08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90550" y="21537613"/>
              <a:ext cx="746125" cy="1362075"/>
            </a:xfrm>
            <a:custGeom>
              <a:avLst/>
              <a:gdLst>
                <a:gd name="T0" fmla="*/ 116 w 199"/>
                <a:gd name="T1" fmla="*/ 363 h 363"/>
                <a:gd name="T2" fmla="*/ 114 w 199"/>
                <a:gd name="T3" fmla="*/ 363 h 363"/>
                <a:gd name="T4" fmla="*/ 107 w 199"/>
                <a:gd name="T5" fmla="*/ 352 h 363"/>
                <a:gd name="T6" fmla="*/ 179 w 199"/>
                <a:gd name="T7" fmla="*/ 59 h 363"/>
                <a:gd name="T8" fmla="*/ 8 w 199"/>
                <a:gd name="T9" fmla="*/ 19 h 363"/>
                <a:gd name="T10" fmla="*/ 1 w 199"/>
                <a:gd name="T11" fmla="*/ 8 h 363"/>
                <a:gd name="T12" fmla="*/ 12 w 199"/>
                <a:gd name="T13" fmla="*/ 1 h 363"/>
                <a:gd name="T14" fmla="*/ 192 w 199"/>
                <a:gd name="T15" fmla="*/ 43 h 363"/>
                <a:gd name="T16" fmla="*/ 197 w 199"/>
                <a:gd name="T17" fmla="*/ 47 h 363"/>
                <a:gd name="T18" fmla="*/ 199 w 199"/>
                <a:gd name="T19" fmla="*/ 54 h 363"/>
                <a:gd name="T20" fmla="*/ 125 w 199"/>
                <a:gd name="T21" fmla="*/ 356 h 363"/>
                <a:gd name="T22" fmla="*/ 116 w 199"/>
                <a:gd name="T23" fmla="*/ 363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363">
                  <a:moveTo>
                    <a:pt x="116" y="363"/>
                  </a:moveTo>
                  <a:cubicBezTo>
                    <a:pt x="115" y="363"/>
                    <a:pt x="114" y="363"/>
                    <a:pt x="114" y="363"/>
                  </a:cubicBezTo>
                  <a:cubicBezTo>
                    <a:pt x="109" y="362"/>
                    <a:pt x="106" y="357"/>
                    <a:pt x="107" y="352"/>
                  </a:cubicBezTo>
                  <a:cubicBezTo>
                    <a:pt x="179" y="59"/>
                    <a:pt x="179" y="59"/>
                    <a:pt x="179" y="5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3" y="18"/>
                    <a:pt x="0" y="13"/>
                    <a:pt x="1" y="8"/>
                  </a:cubicBezTo>
                  <a:cubicBezTo>
                    <a:pt x="2" y="3"/>
                    <a:pt x="7" y="0"/>
                    <a:pt x="12" y="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4" y="43"/>
                    <a:pt x="196" y="45"/>
                    <a:pt x="197" y="47"/>
                  </a:cubicBezTo>
                  <a:cubicBezTo>
                    <a:pt x="199" y="49"/>
                    <a:pt x="199" y="52"/>
                    <a:pt x="199" y="54"/>
                  </a:cubicBezTo>
                  <a:cubicBezTo>
                    <a:pt x="125" y="356"/>
                    <a:pt x="125" y="356"/>
                    <a:pt x="125" y="356"/>
                  </a:cubicBezTo>
                  <a:cubicBezTo>
                    <a:pt x="124" y="360"/>
                    <a:pt x="120" y="363"/>
                    <a:pt x="116" y="3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8" name="Freeform 993">
              <a:extLst>
                <a:ext uri="{FF2B5EF4-FFF2-40B4-BE49-F238E27FC236}">
                  <a16:creationId xmlns:a16="http://schemas.microsoft.com/office/drawing/2014/main" id="{7F22729F-CE84-4967-B58A-3919549D9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260425" y="21248688"/>
              <a:ext cx="428625" cy="638175"/>
            </a:xfrm>
            <a:custGeom>
              <a:avLst/>
              <a:gdLst>
                <a:gd name="T0" fmla="*/ 67 w 114"/>
                <a:gd name="T1" fmla="*/ 170 h 170"/>
                <a:gd name="T2" fmla="*/ 59 w 114"/>
                <a:gd name="T3" fmla="*/ 166 h 170"/>
                <a:gd name="T4" fmla="*/ 2 w 114"/>
                <a:gd name="T5" fmla="*/ 72 h 170"/>
                <a:gd name="T6" fmla="*/ 1 w 114"/>
                <a:gd name="T7" fmla="*/ 65 h 170"/>
                <a:gd name="T8" fmla="*/ 5 w 114"/>
                <a:gd name="T9" fmla="*/ 59 h 170"/>
                <a:gd name="T10" fmla="*/ 99 w 114"/>
                <a:gd name="T11" fmla="*/ 2 h 170"/>
                <a:gd name="T12" fmla="*/ 112 w 114"/>
                <a:gd name="T13" fmla="*/ 5 h 170"/>
                <a:gd name="T14" fmla="*/ 109 w 114"/>
                <a:gd name="T15" fmla="*/ 18 h 170"/>
                <a:gd name="T16" fmla="*/ 22 w 114"/>
                <a:gd name="T17" fmla="*/ 70 h 170"/>
                <a:gd name="T18" fmla="*/ 75 w 114"/>
                <a:gd name="T19" fmla="*/ 156 h 170"/>
                <a:gd name="T20" fmla="*/ 72 w 114"/>
                <a:gd name="T21" fmla="*/ 169 h 170"/>
                <a:gd name="T22" fmla="*/ 67 w 114"/>
                <a:gd name="T23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" h="170">
                  <a:moveTo>
                    <a:pt x="67" y="170"/>
                  </a:moveTo>
                  <a:cubicBezTo>
                    <a:pt x="64" y="170"/>
                    <a:pt x="61" y="169"/>
                    <a:pt x="59" y="166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0"/>
                    <a:pt x="0" y="67"/>
                    <a:pt x="1" y="65"/>
                  </a:cubicBezTo>
                  <a:cubicBezTo>
                    <a:pt x="2" y="63"/>
                    <a:pt x="3" y="61"/>
                    <a:pt x="5" y="59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3" y="0"/>
                    <a:pt x="109" y="1"/>
                    <a:pt x="112" y="5"/>
                  </a:cubicBezTo>
                  <a:cubicBezTo>
                    <a:pt x="114" y="10"/>
                    <a:pt x="113" y="15"/>
                    <a:pt x="109" y="18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75" y="156"/>
                    <a:pt x="75" y="156"/>
                    <a:pt x="75" y="156"/>
                  </a:cubicBezTo>
                  <a:cubicBezTo>
                    <a:pt x="77" y="161"/>
                    <a:pt x="76" y="166"/>
                    <a:pt x="72" y="169"/>
                  </a:cubicBezTo>
                  <a:cubicBezTo>
                    <a:pt x="70" y="170"/>
                    <a:pt x="69" y="170"/>
                    <a:pt x="67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9" name="Freeform 994">
              <a:extLst>
                <a:ext uri="{FF2B5EF4-FFF2-40B4-BE49-F238E27FC236}">
                  <a16:creationId xmlns:a16="http://schemas.microsoft.com/office/drawing/2014/main" id="{46783367-5B46-45A0-99D9-CFA7B3CCD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4988838" y="22159913"/>
              <a:ext cx="1384300" cy="900113"/>
            </a:xfrm>
            <a:custGeom>
              <a:avLst/>
              <a:gdLst>
                <a:gd name="T0" fmla="*/ 359 w 369"/>
                <a:gd name="T1" fmla="*/ 240 h 240"/>
                <a:gd name="T2" fmla="*/ 352 w 369"/>
                <a:gd name="T3" fmla="*/ 237 h 240"/>
                <a:gd name="T4" fmla="*/ 140 w 369"/>
                <a:gd name="T5" fmla="*/ 22 h 240"/>
                <a:gd name="T6" fmla="*/ 17 w 369"/>
                <a:gd name="T7" fmla="*/ 147 h 240"/>
                <a:gd name="T8" fmla="*/ 4 w 369"/>
                <a:gd name="T9" fmla="*/ 147 h 240"/>
                <a:gd name="T10" fmla="*/ 4 w 369"/>
                <a:gd name="T11" fmla="*/ 134 h 240"/>
                <a:gd name="T12" fmla="*/ 134 w 369"/>
                <a:gd name="T13" fmla="*/ 3 h 240"/>
                <a:gd name="T14" fmla="*/ 140 w 369"/>
                <a:gd name="T15" fmla="*/ 0 h 240"/>
                <a:gd name="T16" fmla="*/ 140 w 369"/>
                <a:gd name="T17" fmla="*/ 0 h 240"/>
                <a:gd name="T18" fmla="*/ 147 w 369"/>
                <a:gd name="T19" fmla="*/ 3 h 240"/>
                <a:gd name="T20" fmla="*/ 365 w 369"/>
                <a:gd name="T21" fmla="*/ 224 h 240"/>
                <a:gd name="T22" fmla="*/ 365 w 369"/>
                <a:gd name="T23" fmla="*/ 237 h 240"/>
                <a:gd name="T24" fmla="*/ 359 w 369"/>
                <a:gd name="T2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240">
                  <a:moveTo>
                    <a:pt x="359" y="240"/>
                  </a:moveTo>
                  <a:cubicBezTo>
                    <a:pt x="356" y="240"/>
                    <a:pt x="354" y="239"/>
                    <a:pt x="352" y="237"/>
                  </a:cubicBezTo>
                  <a:cubicBezTo>
                    <a:pt x="140" y="22"/>
                    <a:pt x="140" y="22"/>
                    <a:pt x="140" y="22"/>
                  </a:cubicBezTo>
                  <a:cubicBezTo>
                    <a:pt x="17" y="147"/>
                    <a:pt x="17" y="147"/>
                    <a:pt x="17" y="147"/>
                  </a:cubicBezTo>
                  <a:cubicBezTo>
                    <a:pt x="13" y="150"/>
                    <a:pt x="8" y="150"/>
                    <a:pt x="4" y="147"/>
                  </a:cubicBezTo>
                  <a:cubicBezTo>
                    <a:pt x="0" y="143"/>
                    <a:pt x="0" y="137"/>
                    <a:pt x="4" y="134"/>
                  </a:cubicBezTo>
                  <a:cubicBezTo>
                    <a:pt x="134" y="3"/>
                    <a:pt x="134" y="3"/>
                    <a:pt x="134" y="3"/>
                  </a:cubicBezTo>
                  <a:cubicBezTo>
                    <a:pt x="135" y="1"/>
                    <a:pt x="138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3" y="0"/>
                    <a:pt x="145" y="1"/>
                    <a:pt x="147" y="3"/>
                  </a:cubicBezTo>
                  <a:cubicBezTo>
                    <a:pt x="365" y="224"/>
                    <a:pt x="365" y="224"/>
                    <a:pt x="365" y="224"/>
                  </a:cubicBezTo>
                  <a:cubicBezTo>
                    <a:pt x="369" y="228"/>
                    <a:pt x="369" y="234"/>
                    <a:pt x="365" y="237"/>
                  </a:cubicBezTo>
                  <a:cubicBezTo>
                    <a:pt x="363" y="239"/>
                    <a:pt x="361" y="240"/>
                    <a:pt x="359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0" name="Freeform 995">
              <a:extLst>
                <a:ext uri="{FF2B5EF4-FFF2-40B4-BE49-F238E27FC236}">
                  <a16:creationId xmlns:a16="http://schemas.microsoft.com/office/drawing/2014/main" id="{32B617D7-A822-47DB-A58E-9854F2818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187275" y="22429788"/>
              <a:ext cx="479425" cy="484188"/>
            </a:xfrm>
            <a:custGeom>
              <a:avLst/>
              <a:gdLst>
                <a:gd name="T0" fmla="*/ 119 w 128"/>
                <a:gd name="T1" fmla="*/ 129 h 129"/>
                <a:gd name="T2" fmla="*/ 119 w 128"/>
                <a:gd name="T3" fmla="*/ 129 h 129"/>
                <a:gd name="T4" fmla="*/ 9 w 128"/>
                <a:gd name="T5" fmla="*/ 128 h 129"/>
                <a:gd name="T6" fmla="*/ 0 w 128"/>
                <a:gd name="T7" fmla="*/ 119 h 129"/>
                <a:gd name="T8" fmla="*/ 0 w 128"/>
                <a:gd name="T9" fmla="*/ 9 h 129"/>
                <a:gd name="T10" fmla="*/ 10 w 128"/>
                <a:gd name="T11" fmla="*/ 0 h 129"/>
                <a:gd name="T12" fmla="*/ 19 w 128"/>
                <a:gd name="T13" fmla="*/ 9 h 129"/>
                <a:gd name="T14" fmla="*/ 18 w 128"/>
                <a:gd name="T15" fmla="*/ 110 h 129"/>
                <a:gd name="T16" fmla="*/ 119 w 128"/>
                <a:gd name="T17" fmla="*/ 111 h 129"/>
                <a:gd name="T18" fmla="*/ 128 w 128"/>
                <a:gd name="T19" fmla="*/ 120 h 129"/>
                <a:gd name="T20" fmla="*/ 119 w 128"/>
                <a:gd name="T21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129">
                  <a:moveTo>
                    <a:pt x="119" y="129"/>
                  </a:moveTo>
                  <a:cubicBezTo>
                    <a:pt x="119" y="129"/>
                    <a:pt x="119" y="129"/>
                    <a:pt x="119" y="129"/>
                  </a:cubicBezTo>
                  <a:cubicBezTo>
                    <a:pt x="9" y="128"/>
                    <a:pt x="9" y="128"/>
                    <a:pt x="9" y="128"/>
                  </a:cubicBezTo>
                  <a:cubicBezTo>
                    <a:pt x="4" y="128"/>
                    <a:pt x="0" y="124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8" y="110"/>
                    <a:pt x="18" y="110"/>
                    <a:pt x="18" y="110"/>
                  </a:cubicBezTo>
                  <a:cubicBezTo>
                    <a:pt x="119" y="111"/>
                    <a:pt x="119" y="111"/>
                    <a:pt x="119" y="111"/>
                  </a:cubicBezTo>
                  <a:cubicBezTo>
                    <a:pt x="124" y="111"/>
                    <a:pt x="128" y="115"/>
                    <a:pt x="128" y="120"/>
                  </a:cubicBezTo>
                  <a:cubicBezTo>
                    <a:pt x="128" y="125"/>
                    <a:pt x="124" y="129"/>
                    <a:pt x="119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1" name="Freeform 996">
              <a:extLst>
                <a:ext uri="{FF2B5EF4-FFF2-40B4-BE49-F238E27FC236}">
                  <a16:creationId xmlns:a16="http://schemas.microsoft.com/office/drawing/2014/main" id="{84972FA4-6BBF-474E-81F5-F624A9238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458863" y="20067588"/>
              <a:ext cx="1196975" cy="1060450"/>
            </a:xfrm>
            <a:custGeom>
              <a:avLst/>
              <a:gdLst>
                <a:gd name="T0" fmla="*/ 10 w 319"/>
                <a:gd name="T1" fmla="*/ 283 h 283"/>
                <a:gd name="T2" fmla="*/ 2 w 319"/>
                <a:gd name="T3" fmla="*/ 277 h 283"/>
                <a:gd name="T4" fmla="*/ 8 w 319"/>
                <a:gd name="T5" fmla="*/ 265 h 283"/>
                <a:gd name="T6" fmla="*/ 298 w 319"/>
                <a:gd name="T7" fmla="*/ 181 h 283"/>
                <a:gd name="T8" fmla="*/ 247 w 319"/>
                <a:gd name="T9" fmla="*/ 13 h 283"/>
                <a:gd name="T10" fmla="*/ 253 w 319"/>
                <a:gd name="T11" fmla="*/ 2 h 283"/>
                <a:gd name="T12" fmla="*/ 264 w 319"/>
                <a:gd name="T13" fmla="*/ 8 h 283"/>
                <a:gd name="T14" fmla="*/ 318 w 319"/>
                <a:gd name="T15" fmla="*/ 184 h 283"/>
                <a:gd name="T16" fmla="*/ 317 w 319"/>
                <a:gd name="T17" fmla="*/ 191 h 283"/>
                <a:gd name="T18" fmla="*/ 312 w 319"/>
                <a:gd name="T19" fmla="*/ 196 h 283"/>
                <a:gd name="T20" fmla="*/ 13 w 319"/>
                <a:gd name="T21" fmla="*/ 283 h 283"/>
                <a:gd name="T22" fmla="*/ 10 w 319"/>
                <a:gd name="T23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9" h="283">
                  <a:moveTo>
                    <a:pt x="10" y="283"/>
                  </a:moveTo>
                  <a:cubicBezTo>
                    <a:pt x="6" y="283"/>
                    <a:pt x="3" y="281"/>
                    <a:pt x="2" y="277"/>
                  </a:cubicBezTo>
                  <a:cubicBezTo>
                    <a:pt x="0" y="272"/>
                    <a:pt x="3" y="267"/>
                    <a:pt x="8" y="265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47" y="13"/>
                    <a:pt x="247" y="13"/>
                    <a:pt x="247" y="13"/>
                  </a:cubicBezTo>
                  <a:cubicBezTo>
                    <a:pt x="245" y="8"/>
                    <a:pt x="248" y="3"/>
                    <a:pt x="253" y="2"/>
                  </a:cubicBezTo>
                  <a:cubicBezTo>
                    <a:pt x="258" y="0"/>
                    <a:pt x="263" y="3"/>
                    <a:pt x="264" y="8"/>
                  </a:cubicBezTo>
                  <a:cubicBezTo>
                    <a:pt x="318" y="184"/>
                    <a:pt x="318" y="184"/>
                    <a:pt x="318" y="184"/>
                  </a:cubicBezTo>
                  <a:cubicBezTo>
                    <a:pt x="319" y="187"/>
                    <a:pt x="318" y="189"/>
                    <a:pt x="317" y="191"/>
                  </a:cubicBezTo>
                  <a:cubicBezTo>
                    <a:pt x="316" y="194"/>
                    <a:pt x="314" y="195"/>
                    <a:pt x="312" y="196"/>
                  </a:cubicBezTo>
                  <a:cubicBezTo>
                    <a:pt x="13" y="283"/>
                    <a:pt x="13" y="283"/>
                    <a:pt x="13" y="283"/>
                  </a:cubicBezTo>
                  <a:cubicBezTo>
                    <a:pt x="12" y="283"/>
                    <a:pt x="11" y="283"/>
                    <a:pt x="10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2" name="Freeform 997">
              <a:extLst>
                <a:ext uri="{FF2B5EF4-FFF2-40B4-BE49-F238E27FC236}">
                  <a16:creationId xmlns:a16="http://schemas.microsoft.com/office/drawing/2014/main" id="{0434F2DA-748F-46D1-9FD0-2AC48B6A5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809575" y="19797713"/>
              <a:ext cx="641350" cy="434975"/>
            </a:xfrm>
            <a:custGeom>
              <a:avLst/>
              <a:gdLst>
                <a:gd name="T0" fmla="*/ 11 w 171"/>
                <a:gd name="T1" fmla="*/ 116 h 116"/>
                <a:gd name="T2" fmla="*/ 6 w 171"/>
                <a:gd name="T3" fmla="*/ 115 h 116"/>
                <a:gd name="T4" fmla="*/ 3 w 171"/>
                <a:gd name="T5" fmla="*/ 102 h 116"/>
                <a:gd name="T6" fmla="*/ 56 w 171"/>
                <a:gd name="T7" fmla="*/ 6 h 116"/>
                <a:gd name="T8" fmla="*/ 68 w 171"/>
                <a:gd name="T9" fmla="*/ 2 h 116"/>
                <a:gd name="T10" fmla="*/ 164 w 171"/>
                <a:gd name="T11" fmla="*/ 55 h 116"/>
                <a:gd name="T12" fmla="*/ 168 w 171"/>
                <a:gd name="T13" fmla="*/ 68 h 116"/>
                <a:gd name="T14" fmla="*/ 156 w 171"/>
                <a:gd name="T15" fmla="*/ 71 h 116"/>
                <a:gd name="T16" fmla="*/ 67 w 171"/>
                <a:gd name="T17" fmla="*/ 23 h 116"/>
                <a:gd name="T18" fmla="*/ 19 w 171"/>
                <a:gd name="T19" fmla="*/ 111 h 116"/>
                <a:gd name="T20" fmla="*/ 11 w 171"/>
                <a:gd name="T2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116">
                  <a:moveTo>
                    <a:pt x="11" y="116"/>
                  </a:moveTo>
                  <a:cubicBezTo>
                    <a:pt x="9" y="116"/>
                    <a:pt x="8" y="115"/>
                    <a:pt x="6" y="115"/>
                  </a:cubicBezTo>
                  <a:cubicBezTo>
                    <a:pt x="2" y="112"/>
                    <a:pt x="0" y="107"/>
                    <a:pt x="3" y="102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8" y="1"/>
                    <a:pt x="64" y="0"/>
                    <a:pt x="68" y="2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9" y="58"/>
                    <a:pt x="171" y="63"/>
                    <a:pt x="168" y="68"/>
                  </a:cubicBezTo>
                  <a:cubicBezTo>
                    <a:pt x="166" y="72"/>
                    <a:pt x="160" y="74"/>
                    <a:pt x="156" y="71"/>
                  </a:cubicBezTo>
                  <a:cubicBezTo>
                    <a:pt x="67" y="23"/>
                    <a:pt x="67" y="23"/>
                    <a:pt x="67" y="23"/>
                  </a:cubicBezTo>
                  <a:cubicBezTo>
                    <a:pt x="19" y="111"/>
                    <a:pt x="19" y="111"/>
                    <a:pt x="19" y="111"/>
                  </a:cubicBezTo>
                  <a:cubicBezTo>
                    <a:pt x="17" y="114"/>
                    <a:pt x="14" y="116"/>
                    <a:pt x="11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223" name="Group 222">
            <a:extLst>
              <a:ext uri="{FF2B5EF4-FFF2-40B4-BE49-F238E27FC236}">
                <a16:creationId xmlns:a16="http://schemas.microsoft.com/office/drawing/2014/main" id="{EF13BDCA-0E4D-410D-9B62-FFBC731C597D}"/>
              </a:ext>
            </a:extLst>
          </p:cNvPr>
          <p:cNvGrpSpPr/>
          <p:nvPr/>
        </p:nvGrpSpPr>
        <p:grpSpPr>
          <a:xfrm>
            <a:off x="2676768" y="327548"/>
            <a:ext cx="1181464" cy="1458315"/>
            <a:chOff x="-21020088" y="19242088"/>
            <a:chExt cx="3190875" cy="3938588"/>
          </a:xfrm>
          <a:solidFill>
            <a:schemeClr val="tx1"/>
          </a:solidFill>
        </p:grpSpPr>
        <p:sp>
          <p:nvSpPr>
            <p:cNvPr id="224" name="Freeform 1073">
              <a:extLst>
                <a:ext uri="{FF2B5EF4-FFF2-40B4-BE49-F238E27FC236}">
                  <a16:creationId xmlns:a16="http://schemas.microsoft.com/office/drawing/2014/main" id="{A0BA0F43-AB7F-4B24-A93E-FEDFDF2C9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427950" y="20089813"/>
              <a:ext cx="1995488" cy="1992313"/>
            </a:xfrm>
            <a:custGeom>
              <a:avLst/>
              <a:gdLst>
                <a:gd name="T0" fmla="*/ 266 w 532"/>
                <a:gd name="T1" fmla="*/ 531 h 531"/>
                <a:gd name="T2" fmla="*/ 0 w 532"/>
                <a:gd name="T3" fmla="*/ 265 h 531"/>
                <a:gd name="T4" fmla="*/ 266 w 532"/>
                <a:gd name="T5" fmla="*/ 0 h 531"/>
                <a:gd name="T6" fmla="*/ 365 w 532"/>
                <a:gd name="T7" fmla="*/ 19 h 531"/>
                <a:gd name="T8" fmla="*/ 370 w 532"/>
                <a:gd name="T9" fmla="*/ 31 h 531"/>
                <a:gd name="T10" fmla="*/ 359 w 532"/>
                <a:gd name="T11" fmla="*/ 36 h 531"/>
                <a:gd name="T12" fmla="*/ 266 w 532"/>
                <a:gd name="T13" fmla="*/ 18 h 531"/>
                <a:gd name="T14" fmla="*/ 18 w 532"/>
                <a:gd name="T15" fmla="*/ 265 h 531"/>
                <a:gd name="T16" fmla="*/ 266 w 532"/>
                <a:gd name="T17" fmla="*/ 513 h 531"/>
                <a:gd name="T18" fmla="*/ 514 w 532"/>
                <a:gd name="T19" fmla="*/ 265 h 531"/>
                <a:gd name="T20" fmla="*/ 433 w 532"/>
                <a:gd name="T21" fmla="*/ 83 h 531"/>
                <a:gd name="T22" fmla="*/ 236 w 532"/>
                <a:gd name="T23" fmla="*/ 380 h 531"/>
                <a:gd name="T24" fmla="*/ 229 w 532"/>
                <a:gd name="T25" fmla="*/ 384 h 531"/>
                <a:gd name="T26" fmla="*/ 221 w 532"/>
                <a:gd name="T27" fmla="*/ 381 h 531"/>
                <a:gd name="T28" fmla="*/ 112 w 532"/>
                <a:gd name="T29" fmla="*/ 236 h 531"/>
                <a:gd name="T30" fmla="*/ 114 w 532"/>
                <a:gd name="T31" fmla="*/ 223 h 531"/>
                <a:gd name="T32" fmla="*/ 127 w 532"/>
                <a:gd name="T33" fmla="*/ 225 h 531"/>
                <a:gd name="T34" fmla="*/ 228 w 532"/>
                <a:gd name="T35" fmla="*/ 359 h 531"/>
                <a:gd name="T36" fmla="*/ 423 w 532"/>
                <a:gd name="T37" fmla="*/ 64 h 531"/>
                <a:gd name="T38" fmla="*/ 429 w 532"/>
                <a:gd name="T39" fmla="*/ 60 h 531"/>
                <a:gd name="T40" fmla="*/ 437 w 532"/>
                <a:gd name="T41" fmla="*/ 62 h 531"/>
                <a:gd name="T42" fmla="*/ 532 w 532"/>
                <a:gd name="T43" fmla="*/ 265 h 531"/>
                <a:gd name="T44" fmla="*/ 266 w 532"/>
                <a:gd name="T45" fmla="*/ 531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2" h="531">
                  <a:moveTo>
                    <a:pt x="266" y="531"/>
                  </a:moveTo>
                  <a:cubicBezTo>
                    <a:pt x="119" y="531"/>
                    <a:pt x="0" y="412"/>
                    <a:pt x="0" y="265"/>
                  </a:cubicBezTo>
                  <a:cubicBezTo>
                    <a:pt x="0" y="119"/>
                    <a:pt x="119" y="0"/>
                    <a:pt x="266" y="0"/>
                  </a:cubicBezTo>
                  <a:cubicBezTo>
                    <a:pt x="300" y="0"/>
                    <a:pt x="334" y="6"/>
                    <a:pt x="365" y="19"/>
                  </a:cubicBezTo>
                  <a:cubicBezTo>
                    <a:pt x="370" y="21"/>
                    <a:pt x="372" y="26"/>
                    <a:pt x="370" y="31"/>
                  </a:cubicBezTo>
                  <a:cubicBezTo>
                    <a:pt x="369" y="36"/>
                    <a:pt x="363" y="38"/>
                    <a:pt x="359" y="36"/>
                  </a:cubicBezTo>
                  <a:cubicBezTo>
                    <a:pt x="329" y="24"/>
                    <a:pt x="298" y="18"/>
                    <a:pt x="266" y="18"/>
                  </a:cubicBezTo>
                  <a:cubicBezTo>
                    <a:pt x="129" y="18"/>
                    <a:pt x="18" y="129"/>
                    <a:pt x="18" y="265"/>
                  </a:cubicBezTo>
                  <a:cubicBezTo>
                    <a:pt x="18" y="402"/>
                    <a:pt x="129" y="513"/>
                    <a:pt x="266" y="513"/>
                  </a:cubicBezTo>
                  <a:cubicBezTo>
                    <a:pt x="403" y="513"/>
                    <a:pt x="514" y="402"/>
                    <a:pt x="514" y="265"/>
                  </a:cubicBezTo>
                  <a:cubicBezTo>
                    <a:pt x="514" y="196"/>
                    <a:pt x="484" y="129"/>
                    <a:pt x="433" y="83"/>
                  </a:cubicBezTo>
                  <a:cubicBezTo>
                    <a:pt x="236" y="380"/>
                    <a:pt x="236" y="380"/>
                    <a:pt x="236" y="380"/>
                  </a:cubicBezTo>
                  <a:cubicBezTo>
                    <a:pt x="235" y="383"/>
                    <a:pt x="232" y="384"/>
                    <a:pt x="229" y="384"/>
                  </a:cubicBezTo>
                  <a:cubicBezTo>
                    <a:pt x="226" y="384"/>
                    <a:pt x="223" y="383"/>
                    <a:pt x="221" y="381"/>
                  </a:cubicBezTo>
                  <a:cubicBezTo>
                    <a:pt x="112" y="236"/>
                    <a:pt x="112" y="236"/>
                    <a:pt x="112" y="236"/>
                  </a:cubicBezTo>
                  <a:cubicBezTo>
                    <a:pt x="109" y="232"/>
                    <a:pt x="110" y="226"/>
                    <a:pt x="114" y="223"/>
                  </a:cubicBezTo>
                  <a:cubicBezTo>
                    <a:pt x="118" y="220"/>
                    <a:pt x="124" y="221"/>
                    <a:pt x="127" y="225"/>
                  </a:cubicBezTo>
                  <a:cubicBezTo>
                    <a:pt x="228" y="359"/>
                    <a:pt x="228" y="359"/>
                    <a:pt x="228" y="359"/>
                  </a:cubicBezTo>
                  <a:cubicBezTo>
                    <a:pt x="423" y="64"/>
                    <a:pt x="423" y="64"/>
                    <a:pt x="423" y="64"/>
                  </a:cubicBezTo>
                  <a:cubicBezTo>
                    <a:pt x="424" y="62"/>
                    <a:pt x="426" y="60"/>
                    <a:pt x="429" y="60"/>
                  </a:cubicBezTo>
                  <a:cubicBezTo>
                    <a:pt x="432" y="59"/>
                    <a:pt x="435" y="60"/>
                    <a:pt x="437" y="62"/>
                  </a:cubicBezTo>
                  <a:cubicBezTo>
                    <a:pt x="498" y="113"/>
                    <a:pt x="532" y="187"/>
                    <a:pt x="532" y="265"/>
                  </a:cubicBezTo>
                  <a:cubicBezTo>
                    <a:pt x="532" y="412"/>
                    <a:pt x="413" y="531"/>
                    <a:pt x="266" y="5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5" name="Freeform 1074">
              <a:extLst>
                <a:ext uri="{FF2B5EF4-FFF2-40B4-BE49-F238E27FC236}">
                  <a16:creationId xmlns:a16="http://schemas.microsoft.com/office/drawing/2014/main" id="{4FC4071C-15EE-4C93-B55E-EBCC424D20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020088" y="19242088"/>
              <a:ext cx="3190875" cy="3938588"/>
            </a:xfrm>
            <a:custGeom>
              <a:avLst/>
              <a:gdLst>
                <a:gd name="T0" fmla="*/ 424 w 851"/>
                <a:gd name="T1" fmla="*/ 1050 h 1050"/>
                <a:gd name="T2" fmla="*/ 419 w 851"/>
                <a:gd name="T3" fmla="*/ 1049 h 1050"/>
                <a:gd name="T4" fmla="*/ 197 w 851"/>
                <a:gd name="T5" fmla="*/ 889 h 1050"/>
                <a:gd name="T6" fmla="*/ 18 w 851"/>
                <a:gd name="T7" fmla="*/ 583 h 1050"/>
                <a:gd name="T8" fmla="*/ 0 w 851"/>
                <a:gd name="T9" fmla="*/ 234 h 1050"/>
                <a:gd name="T10" fmla="*/ 28 w 851"/>
                <a:gd name="T11" fmla="*/ 139 h 1050"/>
                <a:gd name="T12" fmla="*/ 143 w 851"/>
                <a:gd name="T13" fmla="*/ 122 h 1050"/>
                <a:gd name="T14" fmla="*/ 182 w 851"/>
                <a:gd name="T15" fmla="*/ 125 h 1050"/>
                <a:gd name="T16" fmla="*/ 230 w 851"/>
                <a:gd name="T17" fmla="*/ 127 h 1050"/>
                <a:gd name="T18" fmla="*/ 359 w 851"/>
                <a:gd name="T19" fmla="*/ 32 h 1050"/>
                <a:gd name="T20" fmla="*/ 500 w 851"/>
                <a:gd name="T21" fmla="*/ 34 h 1050"/>
                <a:gd name="T22" fmla="*/ 621 w 851"/>
                <a:gd name="T23" fmla="*/ 127 h 1050"/>
                <a:gd name="T24" fmla="*/ 668 w 851"/>
                <a:gd name="T25" fmla="*/ 125 h 1050"/>
                <a:gd name="T26" fmla="*/ 668 w 851"/>
                <a:gd name="T27" fmla="*/ 125 h 1050"/>
                <a:gd name="T28" fmla="*/ 707 w 851"/>
                <a:gd name="T29" fmla="*/ 122 h 1050"/>
                <a:gd name="T30" fmla="*/ 822 w 851"/>
                <a:gd name="T31" fmla="*/ 139 h 1050"/>
                <a:gd name="T32" fmla="*/ 851 w 851"/>
                <a:gd name="T33" fmla="*/ 234 h 1050"/>
                <a:gd name="T34" fmla="*/ 833 w 851"/>
                <a:gd name="T35" fmla="*/ 583 h 1050"/>
                <a:gd name="T36" fmla="*/ 653 w 851"/>
                <a:gd name="T37" fmla="*/ 889 h 1050"/>
                <a:gd name="T38" fmla="*/ 430 w 851"/>
                <a:gd name="T39" fmla="*/ 1049 h 1050"/>
                <a:gd name="T40" fmla="*/ 424 w 851"/>
                <a:gd name="T41" fmla="*/ 1050 h 1050"/>
                <a:gd name="T42" fmla="*/ 94 w 851"/>
                <a:gd name="T43" fmla="*/ 137 h 1050"/>
                <a:gd name="T44" fmla="*/ 41 w 851"/>
                <a:gd name="T45" fmla="*/ 152 h 1050"/>
                <a:gd name="T46" fmla="*/ 18 w 851"/>
                <a:gd name="T47" fmla="*/ 234 h 1050"/>
                <a:gd name="T48" fmla="*/ 36 w 851"/>
                <a:gd name="T49" fmla="*/ 582 h 1050"/>
                <a:gd name="T50" fmla="*/ 36 w 851"/>
                <a:gd name="T51" fmla="*/ 584 h 1050"/>
                <a:gd name="T52" fmla="*/ 208 w 851"/>
                <a:gd name="T53" fmla="*/ 874 h 1050"/>
                <a:gd name="T54" fmla="*/ 424 w 851"/>
                <a:gd name="T55" fmla="*/ 1030 h 1050"/>
                <a:gd name="T56" fmla="*/ 642 w 851"/>
                <a:gd name="T57" fmla="*/ 874 h 1050"/>
                <a:gd name="T58" fmla="*/ 814 w 851"/>
                <a:gd name="T59" fmla="*/ 584 h 1050"/>
                <a:gd name="T60" fmla="*/ 814 w 851"/>
                <a:gd name="T61" fmla="*/ 582 h 1050"/>
                <a:gd name="T62" fmla="*/ 832 w 851"/>
                <a:gd name="T63" fmla="*/ 234 h 1050"/>
                <a:gd name="T64" fmla="*/ 809 w 851"/>
                <a:gd name="T65" fmla="*/ 152 h 1050"/>
                <a:gd name="T66" fmla="*/ 708 w 851"/>
                <a:gd name="T67" fmla="*/ 140 h 1050"/>
                <a:gd name="T68" fmla="*/ 669 w 851"/>
                <a:gd name="T69" fmla="*/ 143 h 1050"/>
                <a:gd name="T70" fmla="*/ 618 w 851"/>
                <a:gd name="T71" fmla="*/ 145 h 1050"/>
                <a:gd name="T72" fmla="*/ 611 w 851"/>
                <a:gd name="T73" fmla="*/ 142 h 1050"/>
                <a:gd name="T74" fmla="*/ 489 w 851"/>
                <a:gd name="T75" fmla="*/ 49 h 1050"/>
                <a:gd name="T76" fmla="*/ 370 w 851"/>
                <a:gd name="T77" fmla="*/ 47 h 1050"/>
                <a:gd name="T78" fmla="*/ 238 w 851"/>
                <a:gd name="T79" fmla="*/ 143 h 1050"/>
                <a:gd name="T80" fmla="*/ 232 w 851"/>
                <a:gd name="T81" fmla="*/ 145 h 1050"/>
                <a:gd name="T82" fmla="*/ 181 w 851"/>
                <a:gd name="T83" fmla="*/ 143 h 1050"/>
                <a:gd name="T84" fmla="*/ 142 w 851"/>
                <a:gd name="T85" fmla="*/ 140 h 1050"/>
                <a:gd name="T86" fmla="*/ 94 w 851"/>
                <a:gd name="T87" fmla="*/ 13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51" h="1050">
                  <a:moveTo>
                    <a:pt x="424" y="1050"/>
                  </a:moveTo>
                  <a:cubicBezTo>
                    <a:pt x="423" y="1050"/>
                    <a:pt x="421" y="1050"/>
                    <a:pt x="419" y="1049"/>
                  </a:cubicBezTo>
                  <a:cubicBezTo>
                    <a:pt x="419" y="1048"/>
                    <a:pt x="356" y="1005"/>
                    <a:pt x="197" y="889"/>
                  </a:cubicBezTo>
                  <a:cubicBezTo>
                    <a:pt x="13" y="754"/>
                    <a:pt x="17" y="597"/>
                    <a:pt x="18" y="583"/>
                  </a:cubicBezTo>
                  <a:cubicBezTo>
                    <a:pt x="16" y="570"/>
                    <a:pt x="0" y="363"/>
                    <a:pt x="0" y="234"/>
                  </a:cubicBezTo>
                  <a:cubicBezTo>
                    <a:pt x="0" y="187"/>
                    <a:pt x="9" y="157"/>
                    <a:pt x="28" y="139"/>
                  </a:cubicBezTo>
                  <a:cubicBezTo>
                    <a:pt x="55" y="114"/>
                    <a:pt x="96" y="118"/>
                    <a:pt x="143" y="122"/>
                  </a:cubicBezTo>
                  <a:cubicBezTo>
                    <a:pt x="156" y="123"/>
                    <a:pt x="169" y="124"/>
                    <a:pt x="182" y="125"/>
                  </a:cubicBezTo>
                  <a:cubicBezTo>
                    <a:pt x="198" y="125"/>
                    <a:pt x="214" y="126"/>
                    <a:pt x="230" y="127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404" y="0"/>
                    <a:pt x="456" y="0"/>
                    <a:pt x="500" y="34"/>
                  </a:cubicBezTo>
                  <a:cubicBezTo>
                    <a:pt x="621" y="127"/>
                    <a:pt x="621" y="127"/>
                    <a:pt x="621" y="127"/>
                  </a:cubicBezTo>
                  <a:cubicBezTo>
                    <a:pt x="637" y="126"/>
                    <a:pt x="652" y="125"/>
                    <a:pt x="668" y="125"/>
                  </a:cubicBezTo>
                  <a:cubicBezTo>
                    <a:pt x="668" y="125"/>
                    <a:pt x="668" y="125"/>
                    <a:pt x="668" y="125"/>
                  </a:cubicBezTo>
                  <a:cubicBezTo>
                    <a:pt x="682" y="124"/>
                    <a:pt x="694" y="123"/>
                    <a:pt x="707" y="122"/>
                  </a:cubicBezTo>
                  <a:cubicBezTo>
                    <a:pt x="754" y="118"/>
                    <a:pt x="795" y="114"/>
                    <a:pt x="822" y="139"/>
                  </a:cubicBezTo>
                  <a:cubicBezTo>
                    <a:pt x="841" y="157"/>
                    <a:pt x="851" y="187"/>
                    <a:pt x="851" y="234"/>
                  </a:cubicBezTo>
                  <a:cubicBezTo>
                    <a:pt x="851" y="363"/>
                    <a:pt x="834" y="570"/>
                    <a:pt x="833" y="583"/>
                  </a:cubicBezTo>
                  <a:cubicBezTo>
                    <a:pt x="833" y="597"/>
                    <a:pt x="837" y="754"/>
                    <a:pt x="653" y="889"/>
                  </a:cubicBezTo>
                  <a:cubicBezTo>
                    <a:pt x="494" y="1005"/>
                    <a:pt x="430" y="1048"/>
                    <a:pt x="430" y="1049"/>
                  </a:cubicBezTo>
                  <a:cubicBezTo>
                    <a:pt x="428" y="1050"/>
                    <a:pt x="426" y="1050"/>
                    <a:pt x="424" y="1050"/>
                  </a:cubicBezTo>
                  <a:close/>
                  <a:moveTo>
                    <a:pt x="94" y="137"/>
                  </a:moveTo>
                  <a:cubicBezTo>
                    <a:pt x="72" y="137"/>
                    <a:pt x="53" y="141"/>
                    <a:pt x="41" y="152"/>
                  </a:cubicBezTo>
                  <a:cubicBezTo>
                    <a:pt x="25" y="166"/>
                    <a:pt x="18" y="193"/>
                    <a:pt x="18" y="234"/>
                  </a:cubicBezTo>
                  <a:cubicBezTo>
                    <a:pt x="18" y="365"/>
                    <a:pt x="36" y="580"/>
                    <a:pt x="36" y="582"/>
                  </a:cubicBezTo>
                  <a:cubicBezTo>
                    <a:pt x="36" y="583"/>
                    <a:pt x="36" y="583"/>
                    <a:pt x="36" y="584"/>
                  </a:cubicBezTo>
                  <a:cubicBezTo>
                    <a:pt x="36" y="585"/>
                    <a:pt x="28" y="742"/>
                    <a:pt x="208" y="874"/>
                  </a:cubicBezTo>
                  <a:cubicBezTo>
                    <a:pt x="341" y="971"/>
                    <a:pt x="407" y="1018"/>
                    <a:pt x="424" y="1030"/>
                  </a:cubicBezTo>
                  <a:cubicBezTo>
                    <a:pt x="443" y="1018"/>
                    <a:pt x="508" y="971"/>
                    <a:pt x="642" y="874"/>
                  </a:cubicBezTo>
                  <a:cubicBezTo>
                    <a:pt x="823" y="742"/>
                    <a:pt x="814" y="585"/>
                    <a:pt x="814" y="584"/>
                  </a:cubicBezTo>
                  <a:cubicBezTo>
                    <a:pt x="814" y="583"/>
                    <a:pt x="814" y="583"/>
                    <a:pt x="814" y="582"/>
                  </a:cubicBezTo>
                  <a:cubicBezTo>
                    <a:pt x="814" y="580"/>
                    <a:pt x="832" y="365"/>
                    <a:pt x="832" y="234"/>
                  </a:cubicBezTo>
                  <a:cubicBezTo>
                    <a:pt x="832" y="193"/>
                    <a:pt x="825" y="166"/>
                    <a:pt x="809" y="152"/>
                  </a:cubicBezTo>
                  <a:cubicBezTo>
                    <a:pt x="789" y="133"/>
                    <a:pt x="753" y="136"/>
                    <a:pt x="708" y="140"/>
                  </a:cubicBezTo>
                  <a:cubicBezTo>
                    <a:pt x="696" y="141"/>
                    <a:pt x="683" y="142"/>
                    <a:pt x="669" y="143"/>
                  </a:cubicBezTo>
                  <a:cubicBezTo>
                    <a:pt x="652" y="144"/>
                    <a:pt x="635" y="144"/>
                    <a:pt x="618" y="145"/>
                  </a:cubicBezTo>
                  <a:cubicBezTo>
                    <a:pt x="615" y="145"/>
                    <a:pt x="613" y="144"/>
                    <a:pt x="611" y="142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52" y="20"/>
                    <a:pt x="408" y="19"/>
                    <a:pt x="370" y="47"/>
                  </a:cubicBezTo>
                  <a:cubicBezTo>
                    <a:pt x="238" y="143"/>
                    <a:pt x="238" y="143"/>
                    <a:pt x="238" y="143"/>
                  </a:cubicBezTo>
                  <a:cubicBezTo>
                    <a:pt x="236" y="145"/>
                    <a:pt x="234" y="145"/>
                    <a:pt x="232" y="145"/>
                  </a:cubicBezTo>
                  <a:cubicBezTo>
                    <a:pt x="215" y="144"/>
                    <a:pt x="198" y="144"/>
                    <a:pt x="181" y="143"/>
                  </a:cubicBezTo>
                  <a:cubicBezTo>
                    <a:pt x="167" y="142"/>
                    <a:pt x="154" y="141"/>
                    <a:pt x="142" y="140"/>
                  </a:cubicBezTo>
                  <a:cubicBezTo>
                    <a:pt x="125" y="139"/>
                    <a:pt x="109" y="137"/>
                    <a:pt x="94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6" name="TextBox 225">
            <a:extLst>
              <a:ext uri="{FF2B5EF4-FFF2-40B4-BE49-F238E27FC236}">
                <a16:creationId xmlns:a16="http://schemas.microsoft.com/office/drawing/2014/main" id="{CFF99A1A-EAA9-49D8-9A90-2F74FB31F9CC}"/>
              </a:ext>
            </a:extLst>
          </p:cNvPr>
          <p:cNvSpPr txBox="1"/>
          <p:nvPr/>
        </p:nvSpPr>
        <p:spPr>
          <a:xfrm>
            <a:off x="485138" y="1752401"/>
            <a:ext cx="165564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DDoS protection ]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34227FD1-0B0D-48AB-BA3F-818A4620126A}"/>
              </a:ext>
            </a:extLst>
          </p:cNvPr>
          <p:cNvSpPr txBox="1"/>
          <p:nvPr/>
        </p:nvSpPr>
        <p:spPr>
          <a:xfrm>
            <a:off x="2316495" y="1752401"/>
            <a:ext cx="183357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security compliance ]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547EF6C2-7BDF-494C-890D-73A21EF235FA}"/>
              </a:ext>
            </a:extLst>
          </p:cNvPr>
          <p:cNvSpPr txBox="1"/>
          <p:nvPr/>
        </p:nvSpPr>
        <p:spPr>
          <a:xfrm>
            <a:off x="4633122" y="1752401"/>
            <a:ext cx="97276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identity ]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5BF9EADC-C6F9-4512-8CE6-B2119E8F758A}"/>
              </a:ext>
            </a:extLst>
          </p:cNvPr>
          <p:cNvSpPr txBox="1"/>
          <p:nvPr/>
        </p:nvSpPr>
        <p:spPr>
          <a:xfrm>
            <a:off x="6621941" y="1752401"/>
            <a:ext cx="94711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secure ]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F1363A34-D4F9-407C-8CAC-89F779A77562}"/>
              </a:ext>
            </a:extLst>
          </p:cNvPr>
          <p:cNvSpPr txBox="1"/>
          <p:nvPr/>
        </p:nvSpPr>
        <p:spPr>
          <a:xfrm>
            <a:off x="8407999" y="1752401"/>
            <a:ext cx="11170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unsecure ]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89A950D8-081A-4BA3-8B2E-51DF0347D2D4}"/>
              </a:ext>
            </a:extLst>
          </p:cNvPr>
          <p:cNvSpPr txBox="1"/>
          <p:nvPr/>
        </p:nvSpPr>
        <p:spPr>
          <a:xfrm>
            <a:off x="10416465" y="1752401"/>
            <a:ext cx="96475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access ]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AC1DAC19-1FFB-467B-BADA-E08744D7BDCE}"/>
              </a:ext>
            </a:extLst>
          </p:cNvPr>
          <p:cNvSpPr txBox="1"/>
          <p:nvPr/>
        </p:nvSpPr>
        <p:spPr>
          <a:xfrm>
            <a:off x="724787" y="3885402"/>
            <a:ext cx="117634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inspection ]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6985C8F2-2F63-470E-A3F4-D24E633584EE}"/>
              </a:ext>
            </a:extLst>
          </p:cNvPr>
          <p:cNvSpPr txBox="1"/>
          <p:nvPr/>
        </p:nvSpPr>
        <p:spPr>
          <a:xfrm>
            <a:off x="2716443" y="3885402"/>
            <a:ext cx="103368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attacker ]</a:t>
            </a:r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A3F8FEE1-8FD6-4203-8B10-10FCEED676A9}"/>
              </a:ext>
            </a:extLst>
          </p:cNvPr>
          <p:cNvGrpSpPr/>
          <p:nvPr/>
        </p:nvGrpSpPr>
        <p:grpSpPr>
          <a:xfrm>
            <a:off x="6747702" y="2418770"/>
            <a:ext cx="1094471" cy="1451261"/>
            <a:chOff x="40976550" y="-24720550"/>
            <a:chExt cx="2955925" cy="3919538"/>
          </a:xfrm>
          <a:solidFill>
            <a:schemeClr val="tx1"/>
          </a:solidFill>
        </p:grpSpPr>
        <p:sp>
          <p:nvSpPr>
            <p:cNvPr id="252" name="Freeform 820">
              <a:extLst>
                <a:ext uri="{FF2B5EF4-FFF2-40B4-BE49-F238E27FC236}">
                  <a16:creationId xmlns:a16="http://schemas.microsoft.com/office/drawing/2014/main" id="{214BCFEA-40D1-4DDC-8C7E-A6F1CB7F9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87850" y="-22901275"/>
              <a:ext cx="1444625" cy="2100263"/>
            </a:xfrm>
            <a:custGeom>
              <a:avLst/>
              <a:gdLst>
                <a:gd name="T0" fmla="*/ 376 w 385"/>
                <a:gd name="T1" fmla="*/ 560 h 560"/>
                <a:gd name="T2" fmla="*/ 9 w 385"/>
                <a:gd name="T3" fmla="*/ 560 h 560"/>
                <a:gd name="T4" fmla="*/ 0 w 385"/>
                <a:gd name="T5" fmla="*/ 551 h 560"/>
                <a:gd name="T6" fmla="*/ 9 w 385"/>
                <a:gd name="T7" fmla="*/ 541 h 560"/>
                <a:gd name="T8" fmla="*/ 367 w 385"/>
                <a:gd name="T9" fmla="*/ 541 h 560"/>
                <a:gd name="T10" fmla="*/ 367 w 385"/>
                <a:gd name="T11" fmla="*/ 154 h 560"/>
                <a:gd name="T12" fmla="*/ 42 w 385"/>
                <a:gd name="T13" fmla="*/ 18 h 560"/>
                <a:gd name="T14" fmla="*/ 37 w 385"/>
                <a:gd name="T15" fmla="*/ 6 h 560"/>
                <a:gd name="T16" fmla="*/ 49 w 385"/>
                <a:gd name="T17" fmla="*/ 2 h 560"/>
                <a:gd name="T18" fmla="*/ 379 w 385"/>
                <a:gd name="T19" fmla="*/ 139 h 560"/>
                <a:gd name="T20" fmla="*/ 385 w 385"/>
                <a:gd name="T21" fmla="*/ 147 h 560"/>
                <a:gd name="T22" fmla="*/ 385 w 385"/>
                <a:gd name="T23" fmla="*/ 551 h 560"/>
                <a:gd name="T24" fmla="*/ 376 w 385"/>
                <a:gd name="T25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" h="560">
                  <a:moveTo>
                    <a:pt x="376" y="560"/>
                  </a:moveTo>
                  <a:cubicBezTo>
                    <a:pt x="9" y="560"/>
                    <a:pt x="9" y="560"/>
                    <a:pt x="9" y="560"/>
                  </a:cubicBezTo>
                  <a:cubicBezTo>
                    <a:pt x="4" y="560"/>
                    <a:pt x="0" y="556"/>
                    <a:pt x="0" y="551"/>
                  </a:cubicBezTo>
                  <a:cubicBezTo>
                    <a:pt x="0" y="546"/>
                    <a:pt x="4" y="541"/>
                    <a:pt x="9" y="541"/>
                  </a:cubicBezTo>
                  <a:cubicBezTo>
                    <a:pt x="367" y="541"/>
                    <a:pt x="367" y="541"/>
                    <a:pt x="367" y="541"/>
                  </a:cubicBezTo>
                  <a:cubicBezTo>
                    <a:pt x="367" y="154"/>
                    <a:pt x="367" y="154"/>
                    <a:pt x="367" y="154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38" y="17"/>
                    <a:pt x="35" y="11"/>
                    <a:pt x="37" y="6"/>
                  </a:cubicBezTo>
                  <a:cubicBezTo>
                    <a:pt x="39" y="2"/>
                    <a:pt x="45" y="0"/>
                    <a:pt x="49" y="2"/>
                  </a:cubicBezTo>
                  <a:cubicBezTo>
                    <a:pt x="379" y="139"/>
                    <a:pt x="379" y="139"/>
                    <a:pt x="379" y="139"/>
                  </a:cubicBezTo>
                  <a:cubicBezTo>
                    <a:pt x="383" y="140"/>
                    <a:pt x="385" y="144"/>
                    <a:pt x="385" y="147"/>
                  </a:cubicBezTo>
                  <a:cubicBezTo>
                    <a:pt x="385" y="551"/>
                    <a:pt x="385" y="551"/>
                    <a:pt x="385" y="551"/>
                  </a:cubicBezTo>
                  <a:cubicBezTo>
                    <a:pt x="385" y="556"/>
                    <a:pt x="381" y="560"/>
                    <a:pt x="376" y="5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3" name="Freeform 821">
              <a:extLst>
                <a:ext uri="{FF2B5EF4-FFF2-40B4-BE49-F238E27FC236}">
                  <a16:creationId xmlns:a16="http://schemas.microsoft.com/office/drawing/2014/main" id="{DCCFAF78-E649-45E4-86A5-1EE2185E88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76550" y="-24720550"/>
              <a:ext cx="1717675" cy="3919538"/>
            </a:xfrm>
            <a:custGeom>
              <a:avLst/>
              <a:gdLst>
                <a:gd name="T0" fmla="*/ 339 w 458"/>
                <a:gd name="T1" fmla="*/ 1045 h 1045"/>
                <a:gd name="T2" fmla="*/ 9 w 458"/>
                <a:gd name="T3" fmla="*/ 1045 h 1045"/>
                <a:gd name="T4" fmla="*/ 0 w 458"/>
                <a:gd name="T5" fmla="*/ 1036 h 1045"/>
                <a:gd name="T6" fmla="*/ 0 w 458"/>
                <a:gd name="T7" fmla="*/ 9 h 1045"/>
                <a:gd name="T8" fmla="*/ 3 w 458"/>
                <a:gd name="T9" fmla="*/ 3 h 1045"/>
                <a:gd name="T10" fmla="*/ 9 w 458"/>
                <a:gd name="T11" fmla="*/ 0 h 1045"/>
                <a:gd name="T12" fmla="*/ 449 w 458"/>
                <a:gd name="T13" fmla="*/ 0 h 1045"/>
                <a:gd name="T14" fmla="*/ 458 w 458"/>
                <a:gd name="T15" fmla="*/ 9 h 1045"/>
                <a:gd name="T16" fmla="*/ 458 w 458"/>
                <a:gd name="T17" fmla="*/ 495 h 1045"/>
                <a:gd name="T18" fmla="*/ 454 w 458"/>
                <a:gd name="T19" fmla="*/ 503 h 1045"/>
                <a:gd name="T20" fmla="*/ 445 w 458"/>
                <a:gd name="T21" fmla="*/ 503 h 1045"/>
                <a:gd name="T22" fmla="*/ 348 w 458"/>
                <a:gd name="T23" fmla="*/ 463 h 1045"/>
                <a:gd name="T24" fmla="*/ 348 w 458"/>
                <a:gd name="T25" fmla="*/ 1036 h 1045"/>
                <a:gd name="T26" fmla="*/ 339 w 458"/>
                <a:gd name="T27" fmla="*/ 1045 h 1045"/>
                <a:gd name="T28" fmla="*/ 19 w 458"/>
                <a:gd name="T29" fmla="*/ 1026 h 1045"/>
                <a:gd name="T30" fmla="*/ 330 w 458"/>
                <a:gd name="T31" fmla="*/ 1026 h 1045"/>
                <a:gd name="T32" fmla="*/ 330 w 458"/>
                <a:gd name="T33" fmla="*/ 449 h 1045"/>
                <a:gd name="T34" fmla="*/ 334 w 458"/>
                <a:gd name="T35" fmla="*/ 442 h 1045"/>
                <a:gd name="T36" fmla="*/ 342 w 458"/>
                <a:gd name="T37" fmla="*/ 441 h 1045"/>
                <a:gd name="T38" fmla="*/ 440 w 458"/>
                <a:gd name="T39" fmla="*/ 481 h 1045"/>
                <a:gd name="T40" fmla="*/ 440 w 458"/>
                <a:gd name="T41" fmla="*/ 19 h 1045"/>
                <a:gd name="T42" fmla="*/ 19 w 458"/>
                <a:gd name="T43" fmla="*/ 19 h 1045"/>
                <a:gd name="T44" fmla="*/ 19 w 458"/>
                <a:gd name="T45" fmla="*/ 1026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8" h="1045">
                  <a:moveTo>
                    <a:pt x="339" y="1045"/>
                  </a:moveTo>
                  <a:cubicBezTo>
                    <a:pt x="9" y="1045"/>
                    <a:pt x="9" y="1045"/>
                    <a:pt x="9" y="1045"/>
                  </a:cubicBezTo>
                  <a:cubicBezTo>
                    <a:pt x="4" y="1045"/>
                    <a:pt x="0" y="1041"/>
                    <a:pt x="0" y="103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7"/>
                    <a:pt x="1" y="5"/>
                    <a:pt x="3" y="3"/>
                  </a:cubicBezTo>
                  <a:cubicBezTo>
                    <a:pt x="5" y="1"/>
                    <a:pt x="7" y="0"/>
                    <a:pt x="9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8" y="4"/>
                    <a:pt x="458" y="9"/>
                  </a:cubicBezTo>
                  <a:cubicBezTo>
                    <a:pt x="458" y="495"/>
                    <a:pt x="458" y="495"/>
                    <a:pt x="458" y="495"/>
                  </a:cubicBezTo>
                  <a:cubicBezTo>
                    <a:pt x="458" y="498"/>
                    <a:pt x="457" y="501"/>
                    <a:pt x="454" y="503"/>
                  </a:cubicBezTo>
                  <a:cubicBezTo>
                    <a:pt x="451" y="504"/>
                    <a:pt x="448" y="505"/>
                    <a:pt x="445" y="503"/>
                  </a:cubicBezTo>
                  <a:cubicBezTo>
                    <a:pt x="348" y="463"/>
                    <a:pt x="348" y="463"/>
                    <a:pt x="348" y="463"/>
                  </a:cubicBezTo>
                  <a:cubicBezTo>
                    <a:pt x="348" y="1036"/>
                    <a:pt x="348" y="1036"/>
                    <a:pt x="348" y="1036"/>
                  </a:cubicBezTo>
                  <a:cubicBezTo>
                    <a:pt x="348" y="1041"/>
                    <a:pt x="344" y="1045"/>
                    <a:pt x="339" y="1045"/>
                  </a:cubicBezTo>
                  <a:close/>
                  <a:moveTo>
                    <a:pt x="19" y="1026"/>
                  </a:moveTo>
                  <a:cubicBezTo>
                    <a:pt x="330" y="1026"/>
                    <a:pt x="330" y="1026"/>
                    <a:pt x="330" y="1026"/>
                  </a:cubicBezTo>
                  <a:cubicBezTo>
                    <a:pt x="330" y="449"/>
                    <a:pt x="330" y="449"/>
                    <a:pt x="330" y="449"/>
                  </a:cubicBezTo>
                  <a:cubicBezTo>
                    <a:pt x="330" y="446"/>
                    <a:pt x="331" y="443"/>
                    <a:pt x="334" y="442"/>
                  </a:cubicBezTo>
                  <a:cubicBezTo>
                    <a:pt x="336" y="440"/>
                    <a:pt x="340" y="440"/>
                    <a:pt x="342" y="441"/>
                  </a:cubicBezTo>
                  <a:cubicBezTo>
                    <a:pt x="440" y="481"/>
                    <a:pt x="440" y="481"/>
                    <a:pt x="440" y="481"/>
                  </a:cubicBezTo>
                  <a:cubicBezTo>
                    <a:pt x="440" y="19"/>
                    <a:pt x="440" y="19"/>
                    <a:pt x="440" y="19"/>
                  </a:cubicBezTo>
                  <a:cubicBezTo>
                    <a:pt x="19" y="19"/>
                    <a:pt x="19" y="19"/>
                    <a:pt x="19" y="19"/>
                  </a:cubicBezTo>
                  <a:lnTo>
                    <a:pt x="19" y="10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4" name="Freeform 822">
              <a:extLst>
                <a:ext uri="{FF2B5EF4-FFF2-40B4-BE49-F238E27FC236}">
                  <a16:creationId xmlns:a16="http://schemas.microsoft.com/office/drawing/2014/main" id="{FF4439C0-FF35-48DB-97A6-BB8895B38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97287" y="-24307800"/>
              <a:ext cx="71438" cy="3233738"/>
            </a:xfrm>
            <a:custGeom>
              <a:avLst/>
              <a:gdLst>
                <a:gd name="T0" fmla="*/ 10 w 19"/>
                <a:gd name="T1" fmla="*/ 862 h 862"/>
                <a:gd name="T2" fmla="*/ 0 w 19"/>
                <a:gd name="T3" fmla="*/ 852 h 862"/>
                <a:gd name="T4" fmla="*/ 0 w 19"/>
                <a:gd name="T5" fmla="*/ 9 h 862"/>
                <a:gd name="T6" fmla="*/ 10 w 19"/>
                <a:gd name="T7" fmla="*/ 0 h 862"/>
                <a:gd name="T8" fmla="*/ 19 w 19"/>
                <a:gd name="T9" fmla="*/ 9 h 862"/>
                <a:gd name="T10" fmla="*/ 19 w 19"/>
                <a:gd name="T11" fmla="*/ 852 h 862"/>
                <a:gd name="T12" fmla="*/ 10 w 19"/>
                <a:gd name="T13" fmla="*/ 86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62">
                  <a:moveTo>
                    <a:pt x="10" y="862"/>
                  </a:moveTo>
                  <a:cubicBezTo>
                    <a:pt x="5" y="862"/>
                    <a:pt x="0" y="857"/>
                    <a:pt x="0" y="85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852"/>
                    <a:pt x="19" y="852"/>
                    <a:pt x="19" y="852"/>
                  </a:cubicBezTo>
                  <a:cubicBezTo>
                    <a:pt x="19" y="857"/>
                    <a:pt x="15" y="862"/>
                    <a:pt x="10" y="8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5" name="Freeform 823">
              <a:extLst>
                <a:ext uri="{FF2B5EF4-FFF2-40B4-BE49-F238E27FC236}">
                  <a16:creationId xmlns:a16="http://schemas.microsoft.com/office/drawing/2014/main" id="{38E3708E-247A-4BC4-A3A3-14C99EDF4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89300" y="-24307800"/>
              <a:ext cx="66675" cy="3233738"/>
            </a:xfrm>
            <a:custGeom>
              <a:avLst/>
              <a:gdLst>
                <a:gd name="T0" fmla="*/ 9 w 18"/>
                <a:gd name="T1" fmla="*/ 862 h 862"/>
                <a:gd name="T2" fmla="*/ 0 w 18"/>
                <a:gd name="T3" fmla="*/ 852 h 862"/>
                <a:gd name="T4" fmla="*/ 0 w 18"/>
                <a:gd name="T5" fmla="*/ 9 h 862"/>
                <a:gd name="T6" fmla="*/ 9 w 18"/>
                <a:gd name="T7" fmla="*/ 0 h 862"/>
                <a:gd name="T8" fmla="*/ 18 w 18"/>
                <a:gd name="T9" fmla="*/ 9 h 862"/>
                <a:gd name="T10" fmla="*/ 18 w 18"/>
                <a:gd name="T11" fmla="*/ 852 h 862"/>
                <a:gd name="T12" fmla="*/ 9 w 18"/>
                <a:gd name="T13" fmla="*/ 86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62">
                  <a:moveTo>
                    <a:pt x="9" y="862"/>
                  </a:moveTo>
                  <a:cubicBezTo>
                    <a:pt x="4" y="862"/>
                    <a:pt x="0" y="857"/>
                    <a:pt x="0" y="85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852"/>
                    <a:pt x="18" y="852"/>
                    <a:pt x="18" y="852"/>
                  </a:cubicBezTo>
                  <a:cubicBezTo>
                    <a:pt x="18" y="857"/>
                    <a:pt x="14" y="862"/>
                    <a:pt x="9" y="8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6" name="Freeform 824">
              <a:extLst>
                <a:ext uri="{FF2B5EF4-FFF2-40B4-BE49-F238E27FC236}">
                  <a16:creationId xmlns:a16="http://schemas.microsoft.com/office/drawing/2014/main" id="{1FABF39D-A391-46E4-8CC0-061E0A736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14800" y="-24307800"/>
              <a:ext cx="66675" cy="1031875"/>
            </a:xfrm>
            <a:custGeom>
              <a:avLst/>
              <a:gdLst>
                <a:gd name="T0" fmla="*/ 9 w 18"/>
                <a:gd name="T1" fmla="*/ 275 h 275"/>
                <a:gd name="T2" fmla="*/ 0 w 18"/>
                <a:gd name="T3" fmla="*/ 266 h 275"/>
                <a:gd name="T4" fmla="*/ 0 w 18"/>
                <a:gd name="T5" fmla="*/ 9 h 275"/>
                <a:gd name="T6" fmla="*/ 9 w 18"/>
                <a:gd name="T7" fmla="*/ 0 h 275"/>
                <a:gd name="T8" fmla="*/ 18 w 18"/>
                <a:gd name="T9" fmla="*/ 9 h 275"/>
                <a:gd name="T10" fmla="*/ 18 w 18"/>
                <a:gd name="T11" fmla="*/ 266 h 275"/>
                <a:gd name="T12" fmla="*/ 9 w 18"/>
                <a:gd name="T13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75">
                  <a:moveTo>
                    <a:pt x="9" y="275"/>
                  </a:moveTo>
                  <a:cubicBezTo>
                    <a:pt x="4" y="275"/>
                    <a:pt x="0" y="271"/>
                    <a:pt x="0" y="26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266"/>
                    <a:pt x="18" y="266"/>
                    <a:pt x="18" y="266"/>
                  </a:cubicBezTo>
                  <a:cubicBezTo>
                    <a:pt x="18" y="271"/>
                    <a:pt x="14" y="275"/>
                    <a:pt x="9" y="2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7" name="Freeform 825">
              <a:extLst>
                <a:ext uri="{FF2B5EF4-FFF2-40B4-BE49-F238E27FC236}">
                  <a16:creationId xmlns:a16="http://schemas.microsoft.com/office/drawing/2014/main" id="{FF49218A-814E-4C22-8FE2-B0D46D7F4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25962" y="-22518688"/>
              <a:ext cx="68263" cy="1444625"/>
            </a:xfrm>
            <a:custGeom>
              <a:avLst/>
              <a:gdLst>
                <a:gd name="T0" fmla="*/ 9 w 18"/>
                <a:gd name="T1" fmla="*/ 385 h 385"/>
                <a:gd name="T2" fmla="*/ 0 w 18"/>
                <a:gd name="T3" fmla="*/ 375 h 385"/>
                <a:gd name="T4" fmla="*/ 0 w 18"/>
                <a:gd name="T5" fmla="*/ 9 h 385"/>
                <a:gd name="T6" fmla="*/ 9 w 18"/>
                <a:gd name="T7" fmla="*/ 0 h 385"/>
                <a:gd name="T8" fmla="*/ 18 w 18"/>
                <a:gd name="T9" fmla="*/ 9 h 385"/>
                <a:gd name="T10" fmla="*/ 18 w 18"/>
                <a:gd name="T11" fmla="*/ 375 h 385"/>
                <a:gd name="T12" fmla="*/ 9 w 18"/>
                <a:gd name="T13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85">
                  <a:moveTo>
                    <a:pt x="9" y="385"/>
                  </a:moveTo>
                  <a:cubicBezTo>
                    <a:pt x="4" y="385"/>
                    <a:pt x="0" y="380"/>
                    <a:pt x="0" y="37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375"/>
                    <a:pt x="18" y="375"/>
                    <a:pt x="18" y="375"/>
                  </a:cubicBezTo>
                  <a:cubicBezTo>
                    <a:pt x="18" y="380"/>
                    <a:pt x="14" y="385"/>
                    <a:pt x="9" y="3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8" name="Freeform 826">
              <a:extLst>
                <a:ext uri="{FF2B5EF4-FFF2-40B4-BE49-F238E27FC236}">
                  <a16:creationId xmlns:a16="http://schemas.microsoft.com/office/drawing/2014/main" id="{75CC4127-06C9-4A07-82E7-2F02E86B8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38712" y="-22383750"/>
              <a:ext cx="68263" cy="1309688"/>
            </a:xfrm>
            <a:custGeom>
              <a:avLst/>
              <a:gdLst>
                <a:gd name="T0" fmla="*/ 9 w 18"/>
                <a:gd name="T1" fmla="*/ 349 h 349"/>
                <a:gd name="T2" fmla="*/ 0 w 18"/>
                <a:gd name="T3" fmla="*/ 339 h 349"/>
                <a:gd name="T4" fmla="*/ 0 w 18"/>
                <a:gd name="T5" fmla="*/ 9 h 349"/>
                <a:gd name="T6" fmla="*/ 9 w 18"/>
                <a:gd name="T7" fmla="*/ 0 h 349"/>
                <a:gd name="T8" fmla="*/ 18 w 18"/>
                <a:gd name="T9" fmla="*/ 9 h 349"/>
                <a:gd name="T10" fmla="*/ 18 w 18"/>
                <a:gd name="T11" fmla="*/ 339 h 349"/>
                <a:gd name="T12" fmla="*/ 9 w 18"/>
                <a:gd name="T13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49">
                  <a:moveTo>
                    <a:pt x="9" y="349"/>
                  </a:moveTo>
                  <a:cubicBezTo>
                    <a:pt x="4" y="349"/>
                    <a:pt x="0" y="344"/>
                    <a:pt x="0" y="33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339"/>
                    <a:pt x="18" y="339"/>
                    <a:pt x="18" y="339"/>
                  </a:cubicBezTo>
                  <a:cubicBezTo>
                    <a:pt x="18" y="344"/>
                    <a:pt x="14" y="349"/>
                    <a:pt x="9" y="3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9" name="Freeform 827">
              <a:extLst>
                <a:ext uri="{FF2B5EF4-FFF2-40B4-BE49-F238E27FC236}">
                  <a16:creationId xmlns:a16="http://schemas.microsoft.com/office/drawing/2014/main" id="{572CC627-0B7D-4BCB-AE9C-F41003B9A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51462" y="-22244050"/>
              <a:ext cx="68263" cy="1169988"/>
            </a:xfrm>
            <a:custGeom>
              <a:avLst/>
              <a:gdLst>
                <a:gd name="T0" fmla="*/ 9 w 18"/>
                <a:gd name="T1" fmla="*/ 312 h 312"/>
                <a:gd name="T2" fmla="*/ 0 w 18"/>
                <a:gd name="T3" fmla="*/ 302 h 312"/>
                <a:gd name="T4" fmla="*/ 0 w 18"/>
                <a:gd name="T5" fmla="*/ 9 h 312"/>
                <a:gd name="T6" fmla="*/ 9 w 18"/>
                <a:gd name="T7" fmla="*/ 0 h 312"/>
                <a:gd name="T8" fmla="*/ 18 w 18"/>
                <a:gd name="T9" fmla="*/ 9 h 312"/>
                <a:gd name="T10" fmla="*/ 18 w 18"/>
                <a:gd name="T11" fmla="*/ 302 h 312"/>
                <a:gd name="T12" fmla="*/ 9 w 18"/>
                <a:gd name="T13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12">
                  <a:moveTo>
                    <a:pt x="9" y="312"/>
                  </a:moveTo>
                  <a:cubicBezTo>
                    <a:pt x="4" y="312"/>
                    <a:pt x="0" y="307"/>
                    <a:pt x="0" y="30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302"/>
                    <a:pt x="18" y="302"/>
                    <a:pt x="18" y="302"/>
                  </a:cubicBezTo>
                  <a:cubicBezTo>
                    <a:pt x="18" y="307"/>
                    <a:pt x="14" y="312"/>
                    <a:pt x="9" y="3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0" name="TextBox 259">
            <a:extLst>
              <a:ext uri="{FF2B5EF4-FFF2-40B4-BE49-F238E27FC236}">
                <a16:creationId xmlns:a16="http://schemas.microsoft.com/office/drawing/2014/main" id="{917F6C10-F6AF-4439-BF33-6B3ADD0D6276}"/>
              </a:ext>
            </a:extLst>
          </p:cNvPr>
          <p:cNvSpPr txBox="1"/>
          <p:nvPr/>
        </p:nvSpPr>
        <p:spPr>
          <a:xfrm>
            <a:off x="6647866" y="3898513"/>
            <a:ext cx="108978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19022">
                      <a:schemeClr val="tx1"/>
                    </a:gs>
                    <a:gs pos="68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buildings ]</a:t>
            </a:r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37875A99-2C54-4E8D-9548-0755C93A132B}"/>
              </a:ext>
            </a:extLst>
          </p:cNvPr>
          <p:cNvGrpSpPr/>
          <p:nvPr/>
        </p:nvGrpSpPr>
        <p:grpSpPr>
          <a:xfrm>
            <a:off x="8402254" y="2662040"/>
            <a:ext cx="1249648" cy="1198510"/>
            <a:chOff x="26263600" y="9451975"/>
            <a:chExt cx="3375025" cy="3236913"/>
          </a:xfrm>
          <a:solidFill>
            <a:schemeClr val="tx1"/>
          </a:solidFill>
        </p:grpSpPr>
        <p:sp>
          <p:nvSpPr>
            <p:cNvPr id="262" name="Freeform 918">
              <a:extLst>
                <a:ext uri="{FF2B5EF4-FFF2-40B4-BE49-F238E27FC236}">
                  <a16:creationId xmlns:a16="http://schemas.microsoft.com/office/drawing/2014/main" id="{E8091AED-FFFA-4213-BF2D-86560600F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471812" y="11931650"/>
              <a:ext cx="757238" cy="757238"/>
            </a:xfrm>
            <a:custGeom>
              <a:avLst/>
              <a:gdLst>
                <a:gd name="T0" fmla="*/ 101 w 202"/>
                <a:gd name="T1" fmla="*/ 202 h 202"/>
                <a:gd name="T2" fmla="*/ 0 w 202"/>
                <a:gd name="T3" fmla="*/ 101 h 202"/>
                <a:gd name="T4" fmla="*/ 101 w 202"/>
                <a:gd name="T5" fmla="*/ 0 h 202"/>
                <a:gd name="T6" fmla="*/ 202 w 202"/>
                <a:gd name="T7" fmla="*/ 101 h 202"/>
                <a:gd name="T8" fmla="*/ 101 w 202"/>
                <a:gd name="T9" fmla="*/ 202 h 202"/>
                <a:gd name="T10" fmla="*/ 101 w 202"/>
                <a:gd name="T11" fmla="*/ 19 h 202"/>
                <a:gd name="T12" fmla="*/ 18 w 202"/>
                <a:gd name="T13" fmla="*/ 101 h 202"/>
                <a:gd name="T14" fmla="*/ 101 w 202"/>
                <a:gd name="T15" fmla="*/ 183 h 202"/>
                <a:gd name="T16" fmla="*/ 183 w 202"/>
                <a:gd name="T17" fmla="*/ 101 h 202"/>
                <a:gd name="T18" fmla="*/ 101 w 202"/>
                <a:gd name="T19" fmla="*/ 19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202">
                  <a:moveTo>
                    <a:pt x="101" y="202"/>
                  </a:moveTo>
                  <a:cubicBezTo>
                    <a:pt x="45" y="202"/>
                    <a:pt x="0" y="157"/>
                    <a:pt x="0" y="101"/>
                  </a:cubicBezTo>
                  <a:cubicBezTo>
                    <a:pt x="0" y="45"/>
                    <a:pt x="45" y="0"/>
                    <a:pt x="101" y="0"/>
                  </a:cubicBezTo>
                  <a:cubicBezTo>
                    <a:pt x="156" y="0"/>
                    <a:pt x="202" y="45"/>
                    <a:pt x="202" y="101"/>
                  </a:cubicBezTo>
                  <a:cubicBezTo>
                    <a:pt x="202" y="157"/>
                    <a:pt x="156" y="202"/>
                    <a:pt x="101" y="202"/>
                  </a:cubicBezTo>
                  <a:close/>
                  <a:moveTo>
                    <a:pt x="101" y="19"/>
                  </a:moveTo>
                  <a:cubicBezTo>
                    <a:pt x="55" y="19"/>
                    <a:pt x="18" y="56"/>
                    <a:pt x="18" y="101"/>
                  </a:cubicBezTo>
                  <a:cubicBezTo>
                    <a:pt x="18" y="146"/>
                    <a:pt x="55" y="183"/>
                    <a:pt x="101" y="183"/>
                  </a:cubicBezTo>
                  <a:cubicBezTo>
                    <a:pt x="146" y="183"/>
                    <a:pt x="183" y="146"/>
                    <a:pt x="183" y="101"/>
                  </a:cubicBezTo>
                  <a:cubicBezTo>
                    <a:pt x="183" y="56"/>
                    <a:pt x="146" y="19"/>
                    <a:pt x="101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3" name="Freeform 919">
              <a:extLst>
                <a:ext uri="{FF2B5EF4-FFF2-40B4-BE49-F238E27FC236}">
                  <a16:creationId xmlns:a16="http://schemas.microsoft.com/office/drawing/2014/main" id="{B1CDFCD1-4FBA-47AD-82B3-CEFFC4AB1C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81237" y="11061700"/>
              <a:ext cx="647700" cy="520700"/>
            </a:xfrm>
            <a:custGeom>
              <a:avLst/>
              <a:gdLst>
                <a:gd name="T0" fmla="*/ 73 w 173"/>
                <a:gd name="T1" fmla="*/ 139 h 139"/>
                <a:gd name="T2" fmla="*/ 4 w 173"/>
                <a:gd name="T3" fmla="*/ 112 h 139"/>
                <a:gd name="T4" fmla="*/ 3 w 173"/>
                <a:gd name="T5" fmla="*/ 99 h 139"/>
                <a:gd name="T6" fmla="*/ 16 w 173"/>
                <a:gd name="T7" fmla="*/ 99 h 139"/>
                <a:gd name="T8" fmla="*/ 73 w 173"/>
                <a:gd name="T9" fmla="*/ 121 h 139"/>
                <a:gd name="T10" fmla="*/ 155 w 173"/>
                <a:gd name="T11" fmla="*/ 38 h 139"/>
                <a:gd name="T12" fmla="*/ 151 w 173"/>
                <a:gd name="T13" fmla="*/ 13 h 139"/>
                <a:gd name="T14" fmla="*/ 157 w 173"/>
                <a:gd name="T15" fmla="*/ 2 h 139"/>
                <a:gd name="T16" fmla="*/ 169 w 173"/>
                <a:gd name="T17" fmla="*/ 8 h 139"/>
                <a:gd name="T18" fmla="*/ 173 w 173"/>
                <a:gd name="T19" fmla="*/ 38 h 139"/>
                <a:gd name="T20" fmla="*/ 73 w 173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39">
                  <a:moveTo>
                    <a:pt x="73" y="139"/>
                  </a:moveTo>
                  <a:cubicBezTo>
                    <a:pt x="47" y="139"/>
                    <a:pt x="23" y="130"/>
                    <a:pt x="4" y="112"/>
                  </a:cubicBezTo>
                  <a:cubicBezTo>
                    <a:pt x="0" y="109"/>
                    <a:pt x="0" y="103"/>
                    <a:pt x="3" y="99"/>
                  </a:cubicBezTo>
                  <a:cubicBezTo>
                    <a:pt x="7" y="95"/>
                    <a:pt x="13" y="95"/>
                    <a:pt x="16" y="99"/>
                  </a:cubicBezTo>
                  <a:cubicBezTo>
                    <a:pt x="32" y="113"/>
                    <a:pt x="52" y="121"/>
                    <a:pt x="73" y="121"/>
                  </a:cubicBezTo>
                  <a:cubicBezTo>
                    <a:pt x="118" y="121"/>
                    <a:pt x="155" y="84"/>
                    <a:pt x="155" y="38"/>
                  </a:cubicBezTo>
                  <a:cubicBezTo>
                    <a:pt x="155" y="30"/>
                    <a:pt x="154" y="22"/>
                    <a:pt x="151" y="13"/>
                  </a:cubicBezTo>
                  <a:cubicBezTo>
                    <a:pt x="150" y="9"/>
                    <a:pt x="152" y="3"/>
                    <a:pt x="157" y="2"/>
                  </a:cubicBezTo>
                  <a:cubicBezTo>
                    <a:pt x="162" y="0"/>
                    <a:pt x="167" y="3"/>
                    <a:pt x="169" y="8"/>
                  </a:cubicBezTo>
                  <a:cubicBezTo>
                    <a:pt x="172" y="18"/>
                    <a:pt x="173" y="28"/>
                    <a:pt x="173" y="38"/>
                  </a:cubicBezTo>
                  <a:cubicBezTo>
                    <a:pt x="173" y="94"/>
                    <a:pt x="128" y="139"/>
                    <a:pt x="73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4" name="Freeform 920">
              <a:extLst>
                <a:ext uri="{FF2B5EF4-FFF2-40B4-BE49-F238E27FC236}">
                  <a16:creationId xmlns:a16="http://schemas.microsoft.com/office/drawing/2014/main" id="{DB5FC667-4ABD-4587-A934-129418250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4562" y="10412413"/>
              <a:ext cx="754063" cy="754063"/>
            </a:xfrm>
            <a:custGeom>
              <a:avLst/>
              <a:gdLst>
                <a:gd name="T0" fmla="*/ 101 w 201"/>
                <a:gd name="T1" fmla="*/ 201 h 201"/>
                <a:gd name="T2" fmla="*/ 4 w 201"/>
                <a:gd name="T3" fmla="*/ 131 h 201"/>
                <a:gd name="T4" fmla="*/ 10 w 201"/>
                <a:gd name="T5" fmla="*/ 119 h 201"/>
                <a:gd name="T6" fmla="*/ 22 w 201"/>
                <a:gd name="T7" fmla="*/ 125 h 201"/>
                <a:gd name="T8" fmla="*/ 101 w 201"/>
                <a:gd name="T9" fmla="*/ 183 h 201"/>
                <a:gd name="T10" fmla="*/ 183 w 201"/>
                <a:gd name="T11" fmla="*/ 100 h 201"/>
                <a:gd name="T12" fmla="*/ 101 w 201"/>
                <a:gd name="T13" fmla="*/ 18 h 201"/>
                <a:gd name="T14" fmla="*/ 18 w 201"/>
                <a:gd name="T15" fmla="*/ 100 h 201"/>
                <a:gd name="T16" fmla="*/ 9 w 201"/>
                <a:gd name="T17" fmla="*/ 110 h 201"/>
                <a:gd name="T18" fmla="*/ 0 w 201"/>
                <a:gd name="T19" fmla="*/ 100 h 201"/>
                <a:gd name="T20" fmla="*/ 101 w 201"/>
                <a:gd name="T21" fmla="*/ 0 h 201"/>
                <a:gd name="T22" fmla="*/ 201 w 201"/>
                <a:gd name="T23" fmla="*/ 100 h 201"/>
                <a:gd name="T24" fmla="*/ 101 w 201"/>
                <a:gd name="T2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" h="201">
                  <a:moveTo>
                    <a:pt x="101" y="201"/>
                  </a:moveTo>
                  <a:cubicBezTo>
                    <a:pt x="56" y="201"/>
                    <a:pt x="18" y="173"/>
                    <a:pt x="4" y="131"/>
                  </a:cubicBezTo>
                  <a:cubicBezTo>
                    <a:pt x="3" y="126"/>
                    <a:pt x="6" y="121"/>
                    <a:pt x="10" y="119"/>
                  </a:cubicBezTo>
                  <a:cubicBezTo>
                    <a:pt x="15" y="118"/>
                    <a:pt x="20" y="121"/>
                    <a:pt x="22" y="125"/>
                  </a:cubicBezTo>
                  <a:cubicBezTo>
                    <a:pt x="33" y="160"/>
                    <a:pt x="64" y="183"/>
                    <a:pt x="101" y="183"/>
                  </a:cubicBezTo>
                  <a:cubicBezTo>
                    <a:pt x="146" y="183"/>
                    <a:pt x="183" y="146"/>
                    <a:pt x="183" y="100"/>
                  </a:cubicBezTo>
                  <a:cubicBezTo>
                    <a:pt x="183" y="55"/>
                    <a:pt x="146" y="18"/>
                    <a:pt x="101" y="18"/>
                  </a:cubicBezTo>
                  <a:cubicBezTo>
                    <a:pt x="55" y="18"/>
                    <a:pt x="18" y="55"/>
                    <a:pt x="18" y="100"/>
                  </a:cubicBezTo>
                  <a:cubicBezTo>
                    <a:pt x="18" y="105"/>
                    <a:pt x="14" y="110"/>
                    <a:pt x="9" y="110"/>
                  </a:cubicBezTo>
                  <a:cubicBezTo>
                    <a:pt x="4" y="110"/>
                    <a:pt x="0" y="105"/>
                    <a:pt x="0" y="100"/>
                  </a:cubicBezTo>
                  <a:cubicBezTo>
                    <a:pt x="0" y="45"/>
                    <a:pt x="45" y="0"/>
                    <a:pt x="101" y="0"/>
                  </a:cubicBezTo>
                  <a:cubicBezTo>
                    <a:pt x="156" y="0"/>
                    <a:pt x="201" y="45"/>
                    <a:pt x="201" y="100"/>
                  </a:cubicBezTo>
                  <a:cubicBezTo>
                    <a:pt x="201" y="156"/>
                    <a:pt x="156" y="201"/>
                    <a:pt x="101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5" name="Freeform 921">
              <a:extLst>
                <a:ext uri="{FF2B5EF4-FFF2-40B4-BE49-F238E27FC236}">
                  <a16:creationId xmlns:a16="http://schemas.microsoft.com/office/drawing/2014/main" id="{DBEA46D2-98D4-48BB-8F89-683B945BC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63600" y="10412413"/>
              <a:ext cx="757238" cy="754063"/>
            </a:xfrm>
            <a:custGeom>
              <a:avLst/>
              <a:gdLst>
                <a:gd name="T0" fmla="*/ 101 w 202"/>
                <a:gd name="T1" fmla="*/ 201 h 201"/>
                <a:gd name="T2" fmla="*/ 0 w 202"/>
                <a:gd name="T3" fmla="*/ 100 h 201"/>
                <a:gd name="T4" fmla="*/ 101 w 202"/>
                <a:gd name="T5" fmla="*/ 0 h 201"/>
                <a:gd name="T6" fmla="*/ 202 w 202"/>
                <a:gd name="T7" fmla="*/ 100 h 201"/>
                <a:gd name="T8" fmla="*/ 193 w 202"/>
                <a:gd name="T9" fmla="*/ 110 h 201"/>
                <a:gd name="T10" fmla="*/ 184 w 202"/>
                <a:gd name="T11" fmla="*/ 100 h 201"/>
                <a:gd name="T12" fmla="*/ 101 w 202"/>
                <a:gd name="T13" fmla="*/ 18 h 201"/>
                <a:gd name="T14" fmla="*/ 19 w 202"/>
                <a:gd name="T15" fmla="*/ 100 h 201"/>
                <a:gd name="T16" fmla="*/ 101 w 202"/>
                <a:gd name="T17" fmla="*/ 183 h 201"/>
                <a:gd name="T18" fmla="*/ 180 w 202"/>
                <a:gd name="T19" fmla="*/ 125 h 201"/>
                <a:gd name="T20" fmla="*/ 191 w 202"/>
                <a:gd name="T21" fmla="*/ 119 h 201"/>
                <a:gd name="T22" fmla="*/ 197 w 202"/>
                <a:gd name="T23" fmla="*/ 131 h 201"/>
                <a:gd name="T24" fmla="*/ 101 w 202"/>
                <a:gd name="T2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2" h="201">
                  <a:moveTo>
                    <a:pt x="101" y="201"/>
                  </a:moveTo>
                  <a:cubicBezTo>
                    <a:pt x="46" y="201"/>
                    <a:pt x="0" y="156"/>
                    <a:pt x="0" y="100"/>
                  </a:cubicBezTo>
                  <a:cubicBezTo>
                    <a:pt x="0" y="45"/>
                    <a:pt x="46" y="0"/>
                    <a:pt x="101" y="0"/>
                  </a:cubicBezTo>
                  <a:cubicBezTo>
                    <a:pt x="157" y="0"/>
                    <a:pt x="202" y="45"/>
                    <a:pt x="202" y="100"/>
                  </a:cubicBezTo>
                  <a:cubicBezTo>
                    <a:pt x="202" y="105"/>
                    <a:pt x="198" y="110"/>
                    <a:pt x="193" y="110"/>
                  </a:cubicBezTo>
                  <a:cubicBezTo>
                    <a:pt x="188" y="110"/>
                    <a:pt x="184" y="105"/>
                    <a:pt x="184" y="100"/>
                  </a:cubicBezTo>
                  <a:cubicBezTo>
                    <a:pt x="184" y="55"/>
                    <a:pt x="147" y="18"/>
                    <a:pt x="101" y="18"/>
                  </a:cubicBezTo>
                  <a:cubicBezTo>
                    <a:pt x="56" y="18"/>
                    <a:pt x="19" y="55"/>
                    <a:pt x="19" y="100"/>
                  </a:cubicBezTo>
                  <a:cubicBezTo>
                    <a:pt x="19" y="146"/>
                    <a:pt x="56" y="183"/>
                    <a:pt x="101" y="183"/>
                  </a:cubicBezTo>
                  <a:cubicBezTo>
                    <a:pt x="137" y="183"/>
                    <a:pt x="169" y="160"/>
                    <a:pt x="180" y="125"/>
                  </a:cubicBezTo>
                  <a:cubicBezTo>
                    <a:pt x="181" y="121"/>
                    <a:pt x="187" y="118"/>
                    <a:pt x="191" y="119"/>
                  </a:cubicBezTo>
                  <a:cubicBezTo>
                    <a:pt x="196" y="121"/>
                    <a:pt x="199" y="126"/>
                    <a:pt x="197" y="131"/>
                  </a:cubicBezTo>
                  <a:cubicBezTo>
                    <a:pt x="184" y="173"/>
                    <a:pt x="145" y="201"/>
                    <a:pt x="101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6" name="Freeform 922">
              <a:extLst>
                <a:ext uri="{FF2B5EF4-FFF2-40B4-BE49-F238E27FC236}">
                  <a16:creationId xmlns:a16="http://schemas.microsoft.com/office/drawing/2014/main" id="{3DDC27E2-629F-4FED-B30E-7B420F584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16187" y="10753725"/>
              <a:ext cx="1054100" cy="382588"/>
            </a:xfrm>
            <a:custGeom>
              <a:avLst/>
              <a:gdLst>
                <a:gd name="T0" fmla="*/ 97 w 281"/>
                <a:gd name="T1" fmla="*/ 102 h 102"/>
                <a:gd name="T2" fmla="*/ 93 w 281"/>
                <a:gd name="T3" fmla="*/ 101 h 102"/>
                <a:gd name="T4" fmla="*/ 88 w 281"/>
                <a:gd name="T5" fmla="*/ 95 h 102"/>
                <a:gd name="T6" fmla="*/ 10 w 281"/>
                <a:gd name="T7" fmla="*/ 38 h 102"/>
                <a:gd name="T8" fmla="*/ 0 w 281"/>
                <a:gd name="T9" fmla="*/ 29 h 102"/>
                <a:gd name="T10" fmla="*/ 0 w 281"/>
                <a:gd name="T11" fmla="*/ 9 h 102"/>
                <a:gd name="T12" fmla="*/ 9 w 281"/>
                <a:gd name="T13" fmla="*/ 0 h 102"/>
                <a:gd name="T14" fmla="*/ 19 w 281"/>
                <a:gd name="T15" fmla="*/ 9 h 102"/>
                <a:gd name="T16" fmla="*/ 19 w 281"/>
                <a:gd name="T17" fmla="*/ 20 h 102"/>
                <a:gd name="T18" fmla="*/ 102 w 281"/>
                <a:gd name="T19" fmla="*/ 81 h 102"/>
                <a:gd name="T20" fmla="*/ 260 w 281"/>
                <a:gd name="T21" fmla="*/ 31 h 102"/>
                <a:gd name="T22" fmla="*/ 258 w 281"/>
                <a:gd name="T23" fmla="*/ 9 h 102"/>
                <a:gd name="T24" fmla="*/ 267 w 281"/>
                <a:gd name="T25" fmla="*/ 0 h 102"/>
                <a:gd name="T26" fmla="*/ 276 w 281"/>
                <a:gd name="T27" fmla="*/ 9 h 102"/>
                <a:gd name="T28" fmla="*/ 280 w 281"/>
                <a:gd name="T29" fmla="*/ 34 h 102"/>
                <a:gd name="T30" fmla="*/ 274 w 281"/>
                <a:gd name="T31" fmla="*/ 46 h 102"/>
                <a:gd name="T32" fmla="*/ 100 w 281"/>
                <a:gd name="T33" fmla="*/ 101 h 102"/>
                <a:gd name="T34" fmla="*/ 97 w 281"/>
                <a:gd name="T3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1" h="102">
                  <a:moveTo>
                    <a:pt x="97" y="102"/>
                  </a:moveTo>
                  <a:cubicBezTo>
                    <a:pt x="95" y="102"/>
                    <a:pt x="94" y="101"/>
                    <a:pt x="93" y="101"/>
                  </a:cubicBezTo>
                  <a:cubicBezTo>
                    <a:pt x="91" y="100"/>
                    <a:pt x="89" y="98"/>
                    <a:pt x="88" y="95"/>
                  </a:cubicBezTo>
                  <a:cubicBezTo>
                    <a:pt x="77" y="61"/>
                    <a:pt x="46" y="38"/>
                    <a:pt x="10" y="38"/>
                  </a:cubicBezTo>
                  <a:cubicBezTo>
                    <a:pt x="5" y="38"/>
                    <a:pt x="0" y="34"/>
                    <a:pt x="0" y="2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56" y="23"/>
                    <a:pt x="88" y="47"/>
                    <a:pt x="102" y="81"/>
                  </a:cubicBezTo>
                  <a:cubicBezTo>
                    <a:pt x="260" y="31"/>
                    <a:pt x="260" y="31"/>
                    <a:pt x="260" y="31"/>
                  </a:cubicBezTo>
                  <a:cubicBezTo>
                    <a:pt x="259" y="24"/>
                    <a:pt x="258" y="17"/>
                    <a:pt x="258" y="9"/>
                  </a:cubicBezTo>
                  <a:cubicBezTo>
                    <a:pt x="258" y="4"/>
                    <a:pt x="262" y="0"/>
                    <a:pt x="267" y="0"/>
                  </a:cubicBezTo>
                  <a:cubicBezTo>
                    <a:pt x="272" y="0"/>
                    <a:pt x="276" y="4"/>
                    <a:pt x="276" y="9"/>
                  </a:cubicBezTo>
                  <a:cubicBezTo>
                    <a:pt x="276" y="18"/>
                    <a:pt x="277" y="26"/>
                    <a:pt x="280" y="34"/>
                  </a:cubicBezTo>
                  <a:cubicBezTo>
                    <a:pt x="281" y="39"/>
                    <a:pt x="279" y="44"/>
                    <a:pt x="274" y="46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99" y="102"/>
                    <a:pt x="98" y="102"/>
                    <a:pt x="97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7" name="Freeform 923">
              <a:extLst>
                <a:ext uri="{FF2B5EF4-FFF2-40B4-BE49-F238E27FC236}">
                  <a16:creationId xmlns:a16="http://schemas.microsoft.com/office/drawing/2014/main" id="{6AD123D8-B136-441C-872E-28046B356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30350" y="10753725"/>
              <a:ext cx="555625" cy="327025"/>
            </a:xfrm>
            <a:custGeom>
              <a:avLst/>
              <a:gdLst>
                <a:gd name="T0" fmla="*/ 138 w 148"/>
                <a:gd name="T1" fmla="*/ 87 h 87"/>
                <a:gd name="T2" fmla="*/ 135 w 148"/>
                <a:gd name="T3" fmla="*/ 86 h 87"/>
                <a:gd name="T4" fmla="*/ 8 w 148"/>
                <a:gd name="T5" fmla="*/ 46 h 87"/>
                <a:gd name="T6" fmla="*/ 2 w 148"/>
                <a:gd name="T7" fmla="*/ 34 h 87"/>
                <a:gd name="T8" fmla="*/ 6 w 148"/>
                <a:gd name="T9" fmla="*/ 9 h 87"/>
                <a:gd name="T10" fmla="*/ 15 w 148"/>
                <a:gd name="T11" fmla="*/ 0 h 87"/>
                <a:gd name="T12" fmla="*/ 24 w 148"/>
                <a:gd name="T13" fmla="*/ 9 h 87"/>
                <a:gd name="T14" fmla="*/ 22 w 148"/>
                <a:gd name="T15" fmla="*/ 31 h 87"/>
                <a:gd name="T16" fmla="*/ 141 w 148"/>
                <a:gd name="T17" fmla="*/ 69 h 87"/>
                <a:gd name="T18" fmla="*/ 147 w 148"/>
                <a:gd name="T19" fmla="*/ 80 h 87"/>
                <a:gd name="T20" fmla="*/ 138 w 148"/>
                <a:gd name="T21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8" h="87">
                  <a:moveTo>
                    <a:pt x="138" y="87"/>
                  </a:moveTo>
                  <a:cubicBezTo>
                    <a:pt x="137" y="87"/>
                    <a:pt x="136" y="87"/>
                    <a:pt x="135" y="8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3" y="44"/>
                    <a:pt x="0" y="39"/>
                    <a:pt x="2" y="34"/>
                  </a:cubicBezTo>
                  <a:cubicBezTo>
                    <a:pt x="4" y="26"/>
                    <a:pt x="6" y="18"/>
                    <a:pt x="6" y="9"/>
                  </a:cubicBezTo>
                  <a:cubicBezTo>
                    <a:pt x="6" y="4"/>
                    <a:pt x="10" y="0"/>
                    <a:pt x="15" y="0"/>
                  </a:cubicBezTo>
                  <a:cubicBezTo>
                    <a:pt x="20" y="0"/>
                    <a:pt x="24" y="4"/>
                    <a:pt x="24" y="9"/>
                  </a:cubicBezTo>
                  <a:cubicBezTo>
                    <a:pt x="24" y="17"/>
                    <a:pt x="23" y="24"/>
                    <a:pt x="22" y="31"/>
                  </a:cubicBezTo>
                  <a:cubicBezTo>
                    <a:pt x="141" y="69"/>
                    <a:pt x="141" y="69"/>
                    <a:pt x="141" y="69"/>
                  </a:cubicBezTo>
                  <a:cubicBezTo>
                    <a:pt x="146" y="70"/>
                    <a:pt x="148" y="76"/>
                    <a:pt x="147" y="80"/>
                  </a:cubicBezTo>
                  <a:cubicBezTo>
                    <a:pt x="146" y="84"/>
                    <a:pt x="142" y="87"/>
                    <a:pt x="138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8" name="Freeform 924">
              <a:extLst>
                <a:ext uri="{FF2B5EF4-FFF2-40B4-BE49-F238E27FC236}">
                  <a16:creationId xmlns:a16="http://schemas.microsoft.com/office/drawing/2014/main" id="{0B45CA70-9ED5-426F-ACFE-8B158879A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74875" y="9451975"/>
              <a:ext cx="754063" cy="754063"/>
            </a:xfrm>
            <a:custGeom>
              <a:avLst/>
              <a:gdLst>
                <a:gd name="T0" fmla="*/ 100 w 201"/>
                <a:gd name="T1" fmla="*/ 201 h 201"/>
                <a:gd name="T2" fmla="*/ 91 w 201"/>
                <a:gd name="T3" fmla="*/ 192 h 201"/>
                <a:gd name="T4" fmla="*/ 100 w 201"/>
                <a:gd name="T5" fmla="*/ 183 h 201"/>
                <a:gd name="T6" fmla="*/ 183 w 201"/>
                <a:gd name="T7" fmla="*/ 100 h 201"/>
                <a:gd name="T8" fmla="*/ 100 w 201"/>
                <a:gd name="T9" fmla="*/ 18 h 201"/>
                <a:gd name="T10" fmla="*/ 18 w 201"/>
                <a:gd name="T11" fmla="*/ 100 h 201"/>
                <a:gd name="T12" fmla="*/ 69 w 201"/>
                <a:gd name="T13" fmla="*/ 177 h 201"/>
                <a:gd name="T14" fmla="*/ 74 w 201"/>
                <a:gd name="T15" fmla="*/ 189 h 201"/>
                <a:gd name="T16" fmla="*/ 62 w 201"/>
                <a:gd name="T17" fmla="*/ 194 h 201"/>
                <a:gd name="T18" fmla="*/ 0 w 201"/>
                <a:gd name="T19" fmla="*/ 100 h 201"/>
                <a:gd name="T20" fmla="*/ 100 w 201"/>
                <a:gd name="T21" fmla="*/ 0 h 201"/>
                <a:gd name="T22" fmla="*/ 201 w 201"/>
                <a:gd name="T23" fmla="*/ 100 h 201"/>
                <a:gd name="T24" fmla="*/ 100 w 201"/>
                <a:gd name="T2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1" h="201">
                  <a:moveTo>
                    <a:pt x="100" y="201"/>
                  </a:moveTo>
                  <a:cubicBezTo>
                    <a:pt x="95" y="201"/>
                    <a:pt x="91" y="197"/>
                    <a:pt x="91" y="192"/>
                  </a:cubicBezTo>
                  <a:cubicBezTo>
                    <a:pt x="91" y="187"/>
                    <a:pt x="95" y="183"/>
                    <a:pt x="100" y="183"/>
                  </a:cubicBezTo>
                  <a:cubicBezTo>
                    <a:pt x="146" y="183"/>
                    <a:pt x="183" y="146"/>
                    <a:pt x="183" y="100"/>
                  </a:cubicBezTo>
                  <a:cubicBezTo>
                    <a:pt x="183" y="55"/>
                    <a:pt x="146" y="18"/>
                    <a:pt x="100" y="18"/>
                  </a:cubicBezTo>
                  <a:cubicBezTo>
                    <a:pt x="55" y="18"/>
                    <a:pt x="18" y="55"/>
                    <a:pt x="18" y="100"/>
                  </a:cubicBezTo>
                  <a:cubicBezTo>
                    <a:pt x="18" y="134"/>
                    <a:pt x="38" y="164"/>
                    <a:pt x="69" y="177"/>
                  </a:cubicBezTo>
                  <a:cubicBezTo>
                    <a:pt x="74" y="179"/>
                    <a:pt x="76" y="184"/>
                    <a:pt x="74" y="189"/>
                  </a:cubicBezTo>
                  <a:cubicBezTo>
                    <a:pt x="72" y="193"/>
                    <a:pt x="66" y="195"/>
                    <a:pt x="62" y="194"/>
                  </a:cubicBezTo>
                  <a:cubicBezTo>
                    <a:pt x="24" y="178"/>
                    <a:pt x="0" y="141"/>
                    <a:pt x="0" y="100"/>
                  </a:cubicBezTo>
                  <a:cubicBezTo>
                    <a:pt x="0" y="45"/>
                    <a:pt x="45" y="0"/>
                    <a:pt x="100" y="0"/>
                  </a:cubicBezTo>
                  <a:cubicBezTo>
                    <a:pt x="156" y="0"/>
                    <a:pt x="201" y="45"/>
                    <a:pt x="201" y="100"/>
                  </a:cubicBezTo>
                  <a:cubicBezTo>
                    <a:pt x="201" y="156"/>
                    <a:pt x="156" y="201"/>
                    <a:pt x="100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9" name="Freeform 925">
              <a:extLst>
                <a:ext uri="{FF2B5EF4-FFF2-40B4-BE49-F238E27FC236}">
                  <a16:creationId xmlns:a16="http://schemas.microsoft.com/office/drawing/2014/main" id="{5DC2C3D1-79DE-4CF9-A674-144238F58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47762" y="11931650"/>
              <a:ext cx="754063" cy="757238"/>
            </a:xfrm>
            <a:custGeom>
              <a:avLst/>
              <a:gdLst>
                <a:gd name="T0" fmla="*/ 100 w 201"/>
                <a:gd name="T1" fmla="*/ 202 h 202"/>
                <a:gd name="T2" fmla="*/ 0 w 201"/>
                <a:gd name="T3" fmla="*/ 101 h 202"/>
                <a:gd name="T4" fmla="*/ 100 w 201"/>
                <a:gd name="T5" fmla="*/ 0 h 202"/>
                <a:gd name="T6" fmla="*/ 139 w 201"/>
                <a:gd name="T7" fmla="*/ 8 h 202"/>
                <a:gd name="T8" fmla="*/ 144 w 201"/>
                <a:gd name="T9" fmla="*/ 20 h 202"/>
                <a:gd name="T10" fmla="*/ 132 w 201"/>
                <a:gd name="T11" fmla="*/ 25 h 202"/>
                <a:gd name="T12" fmla="*/ 100 w 201"/>
                <a:gd name="T13" fmla="*/ 19 h 202"/>
                <a:gd name="T14" fmla="*/ 18 w 201"/>
                <a:gd name="T15" fmla="*/ 101 h 202"/>
                <a:gd name="T16" fmla="*/ 100 w 201"/>
                <a:gd name="T17" fmla="*/ 183 h 202"/>
                <a:gd name="T18" fmla="*/ 183 w 201"/>
                <a:gd name="T19" fmla="*/ 101 h 202"/>
                <a:gd name="T20" fmla="*/ 156 w 201"/>
                <a:gd name="T21" fmla="*/ 41 h 202"/>
                <a:gd name="T22" fmla="*/ 156 w 201"/>
                <a:gd name="T23" fmla="*/ 28 h 202"/>
                <a:gd name="T24" fmla="*/ 169 w 201"/>
                <a:gd name="T25" fmla="*/ 27 h 202"/>
                <a:gd name="T26" fmla="*/ 201 w 201"/>
                <a:gd name="T27" fmla="*/ 101 h 202"/>
                <a:gd name="T28" fmla="*/ 100 w 201"/>
                <a:gd name="T2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1" h="202">
                  <a:moveTo>
                    <a:pt x="100" y="202"/>
                  </a:moveTo>
                  <a:cubicBezTo>
                    <a:pt x="45" y="202"/>
                    <a:pt x="0" y="157"/>
                    <a:pt x="0" y="101"/>
                  </a:cubicBezTo>
                  <a:cubicBezTo>
                    <a:pt x="0" y="45"/>
                    <a:pt x="45" y="0"/>
                    <a:pt x="100" y="0"/>
                  </a:cubicBezTo>
                  <a:cubicBezTo>
                    <a:pt x="114" y="0"/>
                    <a:pt x="127" y="3"/>
                    <a:pt x="139" y="8"/>
                  </a:cubicBezTo>
                  <a:cubicBezTo>
                    <a:pt x="144" y="10"/>
                    <a:pt x="146" y="15"/>
                    <a:pt x="144" y="20"/>
                  </a:cubicBezTo>
                  <a:cubicBezTo>
                    <a:pt x="142" y="25"/>
                    <a:pt x="137" y="27"/>
                    <a:pt x="132" y="25"/>
                  </a:cubicBezTo>
                  <a:cubicBezTo>
                    <a:pt x="122" y="21"/>
                    <a:pt x="111" y="19"/>
                    <a:pt x="100" y="19"/>
                  </a:cubicBezTo>
                  <a:cubicBezTo>
                    <a:pt x="55" y="19"/>
                    <a:pt x="18" y="56"/>
                    <a:pt x="18" y="101"/>
                  </a:cubicBezTo>
                  <a:cubicBezTo>
                    <a:pt x="18" y="146"/>
                    <a:pt x="55" y="183"/>
                    <a:pt x="100" y="183"/>
                  </a:cubicBezTo>
                  <a:cubicBezTo>
                    <a:pt x="146" y="183"/>
                    <a:pt x="183" y="146"/>
                    <a:pt x="183" y="101"/>
                  </a:cubicBezTo>
                  <a:cubicBezTo>
                    <a:pt x="183" y="78"/>
                    <a:pt x="173" y="56"/>
                    <a:pt x="156" y="41"/>
                  </a:cubicBezTo>
                  <a:cubicBezTo>
                    <a:pt x="153" y="37"/>
                    <a:pt x="153" y="31"/>
                    <a:pt x="156" y="28"/>
                  </a:cubicBezTo>
                  <a:cubicBezTo>
                    <a:pt x="159" y="24"/>
                    <a:pt x="165" y="24"/>
                    <a:pt x="169" y="27"/>
                  </a:cubicBezTo>
                  <a:cubicBezTo>
                    <a:pt x="189" y="46"/>
                    <a:pt x="201" y="73"/>
                    <a:pt x="201" y="101"/>
                  </a:cubicBezTo>
                  <a:cubicBezTo>
                    <a:pt x="201" y="157"/>
                    <a:pt x="156" y="202"/>
                    <a:pt x="100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0" name="Freeform 926">
              <a:extLst>
                <a:ext uri="{FF2B5EF4-FFF2-40B4-BE49-F238E27FC236}">
                  <a16:creationId xmlns:a16="http://schemas.microsoft.com/office/drawing/2014/main" id="{358166DF-5291-44BC-8F28-15D2DB24A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6075" y="11006138"/>
              <a:ext cx="739775" cy="1087438"/>
            </a:xfrm>
            <a:custGeom>
              <a:avLst/>
              <a:gdLst>
                <a:gd name="T0" fmla="*/ 38 w 197"/>
                <a:gd name="T1" fmla="*/ 290 h 290"/>
                <a:gd name="T2" fmla="*/ 31 w 197"/>
                <a:gd name="T3" fmla="*/ 288 h 290"/>
                <a:gd name="T4" fmla="*/ 7 w 197"/>
                <a:gd name="T5" fmla="*/ 272 h 290"/>
                <a:gd name="T6" fmla="*/ 2 w 197"/>
                <a:gd name="T7" fmla="*/ 260 h 290"/>
                <a:gd name="T8" fmla="*/ 14 w 197"/>
                <a:gd name="T9" fmla="*/ 255 h 290"/>
                <a:gd name="T10" fmla="*/ 37 w 197"/>
                <a:gd name="T11" fmla="*/ 268 h 290"/>
                <a:gd name="T12" fmla="*/ 174 w 197"/>
                <a:gd name="T13" fmla="*/ 120 h 290"/>
                <a:gd name="T14" fmla="*/ 149 w 197"/>
                <a:gd name="T15" fmla="*/ 53 h 290"/>
                <a:gd name="T16" fmla="*/ 151 w 197"/>
                <a:gd name="T17" fmla="*/ 32 h 290"/>
                <a:gd name="T18" fmla="*/ 112 w 197"/>
                <a:gd name="T19" fmla="*/ 19 h 290"/>
                <a:gd name="T20" fmla="*/ 106 w 197"/>
                <a:gd name="T21" fmla="*/ 8 h 290"/>
                <a:gd name="T22" fmla="*/ 118 w 197"/>
                <a:gd name="T23" fmla="*/ 2 h 290"/>
                <a:gd name="T24" fmla="*/ 165 w 197"/>
                <a:gd name="T25" fmla="*/ 17 h 290"/>
                <a:gd name="T26" fmla="*/ 171 w 197"/>
                <a:gd name="T27" fmla="*/ 28 h 290"/>
                <a:gd name="T28" fmla="*/ 167 w 197"/>
                <a:gd name="T29" fmla="*/ 53 h 290"/>
                <a:gd name="T30" fmla="*/ 193 w 197"/>
                <a:gd name="T31" fmla="*/ 114 h 290"/>
                <a:gd name="T32" fmla="*/ 194 w 197"/>
                <a:gd name="T33" fmla="*/ 127 h 290"/>
                <a:gd name="T34" fmla="*/ 44 w 197"/>
                <a:gd name="T35" fmla="*/ 287 h 290"/>
                <a:gd name="T36" fmla="*/ 38 w 197"/>
                <a:gd name="T37" fmla="*/ 290 h 290"/>
                <a:gd name="T38" fmla="*/ 38 w 197"/>
                <a:gd name="T39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7" h="290">
                  <a:moveTo>
                    <a:pt x="38" y="290"/>
                  </a:moveTo>
                  <a:cubicBezTo>
                    <a:pt x="35" y="290"/>
                    <a:pt x="33" y="289"/>
                    <a:pt x="31" y="288"/>
                  </a:cubicBezTo>
                  <a:cubicBezTo>
                    <a:pt x="24" y="281"/>
                    <a:pt x="16" y="276"/>
                    <a:pt x="7" y="272"/>
                  </a:cubicBezTo>
                  <a:cubicBezTo>
                    <a:pt x="2" y="270"/>
                    <a:pt x="0" y="264"/>
                    <a:pt x="2" y="260"/>
                  </a:cubicBezTo>
                  <a:cubicBezTo>
                    <a:pt x="4" y="255"/>
                    <a:pt x="9" y="253"/>
                    <a:pt x="14" y="255"/>
                  </a:cubicBezTo>
                  <a:cubicBezTo>
                    <a:pt x="22" y="258"/>
                    <a:pt x="30" y="263"/>
                    <a:pt x="37" y="268"/>
                  </a:cubicBezTo>
                  <a:cubicBezTo>
                    <a:pt x="174" y="120"/>
                    <a:pt x="174" y="120"/>
                    <a:pt x="174" y="120"/>
                  </a:cubicBezTo>
                  <a:cubicBezTo>
                    <a:pt x="158" y="102"/>
                    <a:pt x="149" y="78"/>
                    <a:pt x="149" y="53"/>
                  </a:cubicBezTo>
                  <a:cubicBezTo>
                    <a:pt x="149" y="46"/>
                    <a:pt x="150" y="39"/>
                    <a:pt x="151" y="32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07" y="18"/>
                    <a:pt x="105" y="13"/>
                    <a:pt x="106" y="8"/>
                  </a:cubicBezTo>
                  <a:cubicBezTo>
                    <a:pt x="108" y="3"/>
                    <a:pt x="113" y="0"/>
                    <a:pt x="118" y="2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70" y="18"/>
                    <a:pt x="173" y="24"/>
                    <a:pt x="171" y="28"/>
                  </a:cubicBezTo>
                  <a:cubicBezTo>
                    <a:pt x="168" y="37"/>
                    <a:pt x="167" y="45"/>
                    <a:pt x="167" y="53"/>
                  </a:cubicBezTo>
                  <a:cubicBezTo>
                    <a:pt x="167" y="76"/>
                    <a:pt x="176" y="98"/>
                    <a:pt x="193" y="114"/>
                  </a:cubicBezTo>
                  <a:cubicBezTo>
                    <a:pt x="197" y="117"/>
                    <a:pt x="197" y="123"/>
                    <a:pt x="194" y="127"/>
                  </a:cubicBezTo>
                  <a:cubicBezTo>
                    <a:pt x="44" y="287"/>
                    <a:pt x="44" y="287"/>
                    <a:pt x="44" y="287"/>
                  </a:cubicBezTo>
                  <a:cubicBezTo>
                    <a:pt x="43" y="289"/>
                    <a:pt x="40" y="290"/>
                    <a:pt x="38" y="290"/>
                  </a:cubicBezTo>
                  <a:cubicBezTo>
                    <a:pt x="38" y="290"/>
                    <a:pt x="38" y="290"/>
                    <a:pt x="38" y="2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1" name="Freeform 927">
              <a:extLst>
                <a:ext uri="{FF2B5EF4-FFF2-40B4-BE49-F238E27FC236}">
                  <a16:creationId xmlns:a16="http://schemas.microsoft.com/office/drawing/2014/main" id="{B52B45EF-2072-4BAE-891D-BA6777802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4987" y="11931650"/>
              <a:ext cx="754063" cy="757238"/>
            </a:xfrm>
            <a:custGeom>
              <a:avLst/>
              <a:gdLst>
                <a:gd name="T0" fmla="*/ 100 w 201"/>
                <a:gd name="T1" fmla="*/ 202 h 202"/>
                <a:gd name="T2" fmla="*/ 0 w 201"/>
                <a:gd name="T3" fmla="*/ 101 h 202"/>
                <a:gd name="T4" fmla="*/ 32 w 201"/>
                <a:gd name="T5" fmla="*/ 27 h 202"/>
                <a:gd name="T6" fmla="*/ 45 w 201"/>
                <a:gd name="T7" fmla="*/ 28 h 202"/>
                <a:gd name="T8" fmla="*/ 44 w 201"/>
                <a:gd name="T9" fmla="*/ 41 h 202"/>
                <a:gd name="T10" fmla="*/ 18 w 201"/>
                <a:gd name="T11" fmla="*/ 101 h 202"/>
                <a:gd name="T12" fmla="*/ 100 w 201"/>
                <a:gd name="T13" fmla="*/ 183 h 202"/>
                <a:gd name="T14" fmla="*/ 183 w 201"/>
                <a:gd name="T15" fmla="*/ 101 h 202"/>
                <a:gd name="T16" fmla="*/ 100 w 201"/>
                <a:gd name="T17" fmla="*/ 19 h 202"/>
                <a:gd name="T18" fmla="*/ 69 w 201"/>
                <a:gd name="T19" fmla="*/ 25 h 202"/>
                <a:gd name="T20" fmla="*/ 57 w 201"/>
                <a:gd name="T21" fmla="*/ 20 h 202"/>
                <a:gd name="T22" fmla="*/ 62 w 201"/>
                <a:gd name="T23" fmla="*/ 8 h 202"/>
                <a:gd name="T24" fmla="*/ 100 w 201"/>
                <a:gd name="T25" fmla="*/ 0 h 202"/>
                <a:gd name="T26" fmla="*/ 201 w 201"/>
                <a:gd name="T27" fmla="*/ 101 h 202"/>
                <a:gd name="T28" fmla="*/ 100 w 201"/>
                <a:gd name="T2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1" h="202">
                  <a:moveTo>
                    <a:pt x="100" y="202"/>
                  </a:moveTo>
                  <a:cubicBezTo>
                    <a:pt x="45" y="202"/>
                    <a:pt x="0" y="157"/>
                    <a:pt x="0" y="101"/>
                  </a:cubicBezTo>
                  <a:cubicBezTo>
                    <a:pt x="0" y="73"/>
                    <a:pt x="11" y="46"/>
                    <a:pt x="32" y="27"/>
                  </a:cubicBezTo>
                  <a:cubicBezTo>
                    <a:pt x="36" y="24"/>
                    <a:pt x="41" y="24"/>
                    <a:pt x="45" y="28"/>
                  </a:cubicBezTo>
                  <a:cubicBezTo>
                    <a:pt x="48" y="31"/>
                    <a:pt x="48" y="37"/>
                    <a:pt x="44" y="41"/>
                  </a:cubicBezTo>
                  <a:cubicBezTo>
                    <a:pt x="27" y="56"/>
                    <a:pt x="18" y="78"/>
                    <a:pt x="18" y="101"/>
                  </a:cubicBezTo>
                  <a:cubicBezTo>
                    <a:pt x="18" y="146"/>
                    <a:pt x="55" y="183"/>
                    <a:pt x="100" y="183"/>
                  </a:cubicBezTo>
                  <a:cubicBezTo>
                    <a:pt x="146" y="183"/>
                    <a:pt x="183" y="146"/>
                    <a:pt x="183" y="101"/>
                  </a:cubicBezTo>
                  <a:cubicBezTo>
                    <a:pt x="183" y="56"/>
                    <a:pt x="146" y="19"/>
                    <a:pt x="100" y="19"/>
                  </a:cubicBezTo>
                  <a:cubicBezTo>
                    <a:pt x="90" y="19"/>
                    <a:pt x="79" y="21"/>
                    <a:pt x="69" y="25"/>
                  </a:cubicBezTo>
                  <a:cubicBezTo>
                    <a:pt x="64" y="27"/>
                    <a:pt x="59" y="25"/>
                    <a:pt x="57" y="20"/>
                  </a:cubicBezTo>
                  <a:cubicBezTo>
                    <a:pt x="55" y="15"/>
                    <a:pt x="57" y="10"/>
                    <a:pt x="62" y="8"/>
                  </a:cubicBezTo>
                  <a:cubicBezTo>
                    <a:pt x="74" y="3"/>
                    <a:pt x="87" y="0"/>
                    <a:pt x="100" y="0"/>
                  </a:cubicBezTo>
                  <a:cubicBezTo>
                    <a:pt x="156" y="0"/>
                    <a:pt x="201" y="45"/>
                    <a:pt x="201" y="101"/>
                  </a:cubicBezTo>
                  <a:cubicBezTo>
                    <a:pt x="201" y="157"/>
                    <a:pt x="156" y="202"/>
                    <a:pt x="100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2" name="Freeform 928">
              <a:extLst>
                <a:ext uri="{FF2B5EF4-FFF2-40B4-BE49-F238E27FC236}">
                  <a16:creationId xmlns:a16="http://schemas.microsoft.com/office/drawing/2014/main" id="{788518BF-10AB-46B1-9404-9E9F565CD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27325" y="11436350"/>
              <a:ext cx="633413" cy="657225"/>
            </a:xfrm>
            <a:custGeom>
              <a:avLst/>
              <a:gdLst>
                <a:gd name="T0" fmla="*/ 131 w 169"/>
                <a:gd name="T1" fmla="*/ 175 h 175"/>
                <a:gd name="T2" fmla="*/ 130 w 169"/>
                <a:gd name="T3" fmla="*/ 175 h 175"/>
                <a:gd name="T4" fmla="*/ 124 w 169"/>
                <a:gd name="T5" fmla="*/ 172 h 175"/>
                <a:gd name="T6" fmla="*/ 3 w 169"/>
                <a:gd name="T7" fmla="*/ 16 h 175"/>
                <a:gd name="T8" fmla="*/ 5 w 169"/>
                <a:gd name="T9" fmla="*/ 3 h 175"/>
                <a:gd name="T10" fmla="*/ 17 w 169"/>
                <a:gd name="T11" fmla="*/ 5 h 175"/>
                <a:gd name="T12" fmla="*/ 133 w 169"/>
                <a:gd name="T13" fmla="*/ 153 h 175"/>
                <a:gd name="T14" fmla="*/ 155 w 169"/>
                <a:gd name="T15" fmla="*/ 140 h 175"/>
                <a:gd name="T16" fmla="*/ 167 w 169"/>
                <a:gd name="T17" fmla="*/ 145 h 175"/>
                <a:gd name="T18" fmla="*/ 162 w 169"/>
                <a:gd name="T19" fmla="*/ 157 h 175"/>
                <a:gd name="T20" fmla="*/ 137 w 169"/>
                <a:gd name="T21" fmla="*/ 173 h 175"/>
                <a:gd name="T22" fmla="*/ 131 w 169"/>
                <a:gd name="T2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9" h="175">
                  <a:moveTo>
                    <a:pt x="131" y="175"/>
                  </a:moveTo>
                  <a:cubicBezTo>
                    <a:pt x="131" y="175"/>
                    <a:pt x="131" y="175"/>
                    <a:pt x="130" y="175"/>
                  </a:cubicBezTo>
                  <a:cubicBezTo>
                    <a:pt x="128" y="175"/>
                    <a:pt x="125" y="174"/>
                    <a:pt x="124" y="172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2"/>
                    <a:pt x="1" y="6"/>
                    <a:pt x="5" y="3"/>
                  </a:cubicBezTo>
                  <a:cubicBezTo>
                    <a:pt x="9" y="0"/>
                    <a:pt x="14" y="1"/>
                    <a:pt x="17" y="5"/>
                  </a:cubicBezTo>
                  <a:cubicBezTo>
                    <a:pt x="133" y="153"/>
                    <a:pt x="133" y="153"/>
                    <a:pt x="133" y="153"/>
                  </a:cubicBezTo>
                  <a:cubicBezTo>
                    <a:pt x="139" y="148"/>
                    <a:pt x="147" y="143"/>
                    <a:pt x="155" y="140"/>
                  </a:cubicBezTo>
                  <a:cubicBezTo>
                    <a:pt x="160" y="138"/>
                    <a:pt x="165" y="140"/>
                    <a:pt x="167" y="145"/>
                  </a:cubicBezTo>
                  <a:cubicBezTo>
                    <a:pt x="169" y="149"/>
                    <a:pt x="167" y="155"/>
                    <a:pt x="162" y="157"/>
                  </a:cubicBezTo>
                  <a:cubicBezTo>
                    <a:pt x="153" y="161"/>
                    <a:pt x="145" y="166"/>
                    <a:pt x="137" y="173"/>
                  </a:cubicBezTo>
                  <a:cubicBezTo>
                    <a:pt x="136" y="174"/>
                    <a:pt x="133" y="175"/>
                    <a:pt x="131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3" name="Freeform 929">
              <a:extLst>
                <a:ext uri="{FF2B5EF4-FFF2-40B4-BE49-F238E27FC236}">
                  <a16:creationId xmlns:a16="http://schemas.microsoft.com/office/drawing/2014/main" id="{0720889A-FB02-478A-85D2-21C3BB2FD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81250" y="10109200"/>
              <a:ext cx="206375" cy="715963"/>
            </a:xfrm>
            <a:custGeom>
              <a:avLst/>
              <a:gdLst>
                <a:gd name="T0" fmla="*/ 45 w 55"/>
                <a:gd name="T1" fmla="*/ 191 h 191"/>
                <a:gd name="T2" fmla="*/ 36 w 55"/>
                <a:gd name="T3" fmla="*/ 181 h 191"/>
                <a:gd name="T4" fmla="*/ 36 w 55"/>
                <a:gd name="T5" fmla="*/ 26 h 191"/>
                <a:gd name="T6" fmla="*/ 7 w 55"/>
                <a:gd name="T7" fmla="*/ 19 h 191"/>
                <a:gd name="T8" fmla="*/ 2 w 55"/>
                <a:gd name="T9" fmla="*/ 7 h 191"/>
                <a:gd name="T10" fmla="*/ 14 w 55"/>
                <a:gd name="T11" fmla="*/ 2 h 191"/>
                <a:gd name="T12" fmla="*/ 45 w 55"/>
                <a:gd name="T13" fmla="*/ 8 h 191"/>
                <a:gd name="T14" fmla="*/ 55 w 55"/>
                <a:gd name="T15" fmla="*/ 17 h 191"/>
                <a:gd name="T16" fmla="*/ 55 w 55"/>
                <a:gd name="T17" fmla="*/ 181 h 191"/>
                <a:gd name="T18" fmla="*/ 45 w 55"/>
                <a:gd name="T1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191">
                  <a:moveTo>
                    <a:pt x="45" y="191"/>
                  </a:moveTo>
                  <a:cubicBezTo>
                    <a:pt x="40" y="191"/>
                    <a:pt x="36" y="186"/>
                    <a:pt x="36" y="181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26" y="25"/>
                    <a:pt x="16" y="22"/>
                    <a:pt x="7" y="19"/>
                  </a:cubicBezTo>
                  <a:cubicBezTo>
                    <a:pt x="2" y="17"/>
                    <a:pt x="0" y="11"/>
                    <a:pt x="2" y="7"/>
                  </a:cubicBezTo>
                  <a:cubicBezTo>
                    <a:pt x="4" y="2"/>
                    <a:pt x="9" y="0"/>
                    <a:pt x="14" y="2"/>
                  </a:cubicBezTo>
                  <a:cubicBezTo>
                    <a:pt x="24" y="6"/>
                    <a:pt x="34" y="8"/>
                    <a:pt x="45" y="8"/>
                  </a:cubicBezTo>
                  <a:cubicBezTo>
                    <a:pt x="50" y="8"/>
                    <a:pt x="55" y="12"/>
                    <a:pt x="55" y="17"/>
                  </a:cubicBezTo>
                  <a:cubicBezTo>
                    <a:pt x="55" y="181"/>
                    <a:pt x="55" y="181"/>
                    <a:pt x="55" y="181"/>
                  </a:cubicBezTo>
                  <a:cubicBezTo>
                    <a:pt x="55" y="186"/>
                    <a:pt x="50" y="191"/>
                    <a:pt x="45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4" name="Freeform 930">
              <a:extLst>
                <a:ext uri="{FF2B5EF4-FFF2-40B4-BE49-F238E27FC236}">
                  <a16:creationId xmlns:a16="http://schemas.microsoft.com/office/drawing/2014/main" id="{60013428-C694-4DDD-A36B-AFEE6FEA0B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7575" y="10829925"/>
              <a:ext cx="400050" cy="306388"/>
            </a:xfrm>
            <a:custGeom>
              <a:avLst/>
              <a:gdLst>
                <a:gd name="T0" fmla="*/ 10 w 107"/>
                <a:gd name="T1" fmla="*/ 82 h 82"/>
                <a:gd name="T2" fmla="*/ 7 w 107"/>
                <a:gd name="T3" fmla="*/ 81 h 82"/>
                <a:gd name="T4" fmla="*/ 2 w 107"/>
                <a:gd name="T5" fmla="*/ 70 h 82"/>
                <a:gd name="T6" fmla="*/ 97 w 107"/>
                <a:gd name="T7" fmla="*/ 0 h 82"/>
                <a:gd name="T8" fmla="*/ 97 w 107"/>
                <a:gd name="T9" fmla="*/ 0 h 82"/>
                <a:gd name="T10" fmla="*/ 107 w 107"/>
                <a:gd name="T11" fmla="*/ 9 h 82"/>
                <a:gd name="T12" fmla="*/ 97 w 107"/>
                <a:gd name="T13" fmla="*/ 18 h 82"/>
                <a:gd name="T14" fmla="*/ 19 w 107"/>
                <a:gd name="T15" fmla="*/ 75 h 82"/>
                <a:gd name="T16" fmla="*/ 10 w 107"/>
                <a:gd name="T1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82">
                  <a:moveTo>
                    <a:pt x="10" y="82"/>
                  </a:moveTo>
                  <a:cubicBezTo>
                    <a:pt x="9" y="82"/>
                    <a:pt x="8" y="82"/>
                    <a:pt x="7" y="81"/>
                  </a:cubicBezTo>
                  <a:cubicBezTo>
                    <a:pt x="3" y="80"/>
                    <a:pt x="0" y="75"/>
                    <a:pt x="2" y="70"/>
                  </a:cubicBezTo>
                  <a:cubicBezTo>
                    <a:pt x="15" y="28"/>
                    <a:pt x="53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2" y="0"/>
                    <a:pt x="107" y="4"/>
                    <a:pt x="107" y="9"/>
                  </a:cubicBezTo>
                  <a:cubicBezTo>
                    <a:pt x="107" y="14"/>
                    <a:pt x="102" y="18"/>
                    <a:pt x="97" y="18"/>
                  </a:cubicBezTo>
                  <a:cubicBezTo>
                    <a:pt x="61" y="18"/>
                    <a:pt x="30" y="41"/>
                    <a:pt x="19" y="75"/>
                  </a:cubicBezTo>
                  <a:cubicBezTo>
                    <a:pt x="18" y="79"/>
                    <a:pt x="14" y="82"/>
                    <a:pt x="1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75" name="TextBox 274">
            <a:extLst>
              <a:ext uri="{FF2B5EF4-FFF2-40B4-BE49-F238E27FC236}">
                <a16:creationId xmlns:a16="http://schemas.microsoft.com/office/drawing/2014/main" id="{D25782D6-68E0-4111-A86D-0529397FD83B}"/>
              </a:ext>
            </a:extLst>
          </p:cNvPr>
          <p:cNvSpPr txBox="1"/>
          <p:nvPr/>
        </p:nvSpPr>
        <p:spPr>
          <a:xfrm>
            <a:off x="8575671" y="3899734"/>
            <a:ext cx="84337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WAN ]</a:t>
            </a:r>
          </a:p>
        </p:txBody>
      </p: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10C94DE3-B0A9-4FD8-A028-F390794BE499}"/>
              </a:ext>
            </a:extLst>
          </p:cNvPr>
          <p:cNvGrpSpPr/>
          <p:nvPr/>
        </p:nvGrpSpPr>
        <p:grpSpPr>
          <a:xfrm>
            <a:off x="695564" y="4786238"/>
            <a:ext cx="1255713" cy="1071563"/>
            <a:chOff x="-688975" y="-1962151"/>
            <a:chExt cx="1255713" cy="1071563"/>
          </a:xfrm>
          <a:solidFill>
            <a:schemeClr val="tx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A5CB4873-FA68-4E07-ABA0-A445E58818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3100" y="-1962151"/>
              <a:ext cx="222250" cy="317500"/>
            </a:xfrm>
            <a:custGeom>
              <a:avLst/>
              <a:gdLst>
                <a:gd name="T0" fmla="*/ 35 w 70"/>
                <a:gd name="T1" fmla="*/ 99 h 99"/>
                <a:gd name="T2" fmla="*/ 70 w 70"/>
                <a:gd name="T3" fmla="*/ 49 h 99"/>
                <a:gd name="T4" fmla="*/ 35 w 70"/>
                <a:gd name="T5" fmla="*/ 0 h 99"/>
                <a:gd name="T6" fmla="*/ 0 w 70"/>
                <a:gd name="T7" fmla="*/ 49 h 99"/>
                <a:gd name="T8" fmla="*/ 35 w 70"/>
                <a:gd name="T9" fmla="*/ 99 h 99"/>
                <a:gd name="T10" fmla="*/ 9 w 70"/>
                <a:gd name="T11" fmla="*/ 49 h 99"/>
                <a:gd name="T12" fmla="*/ 35 w 70"/>
                <a:gd name="T13" fmla="*/ 8 h 99"/>
                <a:gd name="T14" fmla="*/ 61 w 70"/>
                <a:gd name="T15" fmla="*/ 49 h 99"/>
                <a:gd name="T16" fmla="*/ 35 w 70"/>
                <a:gd name="T17" fmla="*/ 91 h 99"/>
                <a:gd name="T18" fmla="*/ 9 w 70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99">
                  <a:moveTo>
                    <a:pt x="35" y="99"/>
                  </a:moveTo>
                  <a:cubicBezTo>
                    <a:pt x="59" y="99"/>
                    <a:pt x="70" y="74"/>
                    <a:pt x="70" y="49"/>
                  </a:cubicBezTo>
                  <a:cubicBezTo>
                    <a:pt x="70" y="25"/>
                    <a:pt x="59" y="0"/>
                    <a:pt x="35" y="0"/>
                  </a:cubicBez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lose/>
                  <a:moveTo>
                    <a:pt x="9" y="49"/>
                  </a:move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ubicBezTo>
                    <a:pt x="61" y="56"/>
                    <a:pt x="60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1F7D9785-486F-4272-BE3B-FE513C9E1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2275" y="-1958976"/>
              <a:ext cx="82550" cy="306388"/>
            </a:xfrm>
            <a:custGeom>
              <a:avLst/>
              <a:gdLst>
                <a:gd name="T0" fmla="*/ 4 w 26"/>
                <a:gd name="T1" fmla="*/ 26 h 96"/>
                <a:gd name="T2" fmla="*/ 5 w 26"/>
                <a:gd name="T3" fmla="*/ 26 h 96"/>
                <a:gd name="T4" fmla="*/ 7 w 26"/>
                <a:gd name="T5" fmla="*/ 26 h 96"/>
                <a:gd name="T6" fmla="*/ 18 w 26"/>
                <a:gd name="T7" fmla="*/ 14 h 96"/>
                <a:gd name="T8" fmla="*/ 18 w 26"/>
                <a:gd name="T9" fmla="*/ 94 h 96"/>
                <a:gd name="T10" fmla="*/ 20 w 26"/>
                <a:gd name="T11" fmla="*/ 96 h 96"/>
                <a:gd name="T12" fmla="*/ 24 w 26"/>
                <a:gd name="T13" fmla="*/ 96 h 96"/>
                <a:gd name="T14" fmla="*/ 26 w 26"/>
                <a:gd name="T15" fmla="*/ 94 h 96"/>
                <a:gd name="T16" fmla="*/ 26 w 26"/>
                <a:gd name="T17" fmla="*/ 2 h 96"/>
                <a:gd name="T18" fmla="*/ 24 w 26"/>
                <a:gd name="T19" fmla="*/ 0 h 96"/>
                <a:gd name="T20" fmla="*/ 20 w 26"/>
                <a:gd name="T21" fmla="*/ 0 h 96"/>
                <a:gd name="T22" fmla="*/ 18 w 26"/>
                <a:gd name="T23" fmla="*/ 1 h 96"/>
                <a:gd name="T24" fmla="*/ 1 w 26"/>
                <a:gd name="T25" fmla="*/ 20 h 96"/>
                <a:gd name="T26" fmla="*/ 1 w 26"/>
                <a:gd name="T27" fmla="*/ 23 h 96"/>
                <a:gd name="T28" fmla="*/ 4 w 26"/>
                <a:gd name="T29" fmla="*/ 2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4" y="26"/>
                  </a:moveTo>
                  <a:cubicBezTo>
                    <a:pt x="4" y="26"/>
                    <a:pt x="5" y="26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2E432454-4F54-41E7-A3C5-4D9C479683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5750" y="-1962151"/>
              <a:ext cx="223838" cy="317500"/>
            </a:xfrm>
            <a:custGeom>
              <a:avLst/>
              <a:gdLst>
                <a:gd name="T0" fmla="*/ 35 w 70"/>
                <a:gd name="T1" fmla="*/ 0 h 99"/>
                <a:gd name="T2" fmla="*/ 0 w 70"/>
                <a:gd name="T3" fmla="*/ 49 h 99"/>
                <a:gd name="T4" fmla="*/ 35 w 70"/>
                <a:gd name="T5" fmla="*/ 99 h 99"/>
                <a:gd name="T6" fmla="*/ 70 w 70"/>
                <a:gd name="T7" fmla="*/ 49 h 99"/>
                <a:gd name="T8" fmla="*/ 35 w 70"/>
                <a:gd name="T9" fmla="*/ 0 h 99"/>
                <a:gd name="T10" fmla="*/ 61 w 70"/>
                <a:gd name="T11" fmla="*/ 49 h 99"/>
                <a:gd name="T12" fmla="*/ 35 w 70"/>
                <a:gd name="T13" fmla="*/ 91 h 99"/>
                <a:gd name="T14" fmla="*/ 9 w 70"/>
                <a:gd name="T15" fmla="*/ 49 h 99"/>
                <a:gd name="T16" fmla="*/ 35 w 70"/>
                <a:gd name="T17" fmla="*/ 8 h 99"/>
                <a:gd name="T18" fmla="*/ 61 w 70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99">
                  <a:moveTo>
                    <a:pt x="35" y="0"/>
                  </a:move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ubicBezTo>
                    <a:pt x="59" y="99"/>
                    <a:pt x="70" y="74"/>
                    <a:pt x="70" y="49"/>
                  </a:cubicBezTo>
                  <a:cubicBezTo>
                    <a:pt x="70" y="25"/>
                    <a:pt x="59" y="0"/>
                    <a:pt x="35" y="0"/>
                  </a:cubicBezTo>
                  <a:close/>
                  <a:moveTo>
                    <a:pt x="61" y="49"/>
                  </a:moveTo>
                  <a:cubicBezTo>
                    <a:pt x="61" y="56"/>
                    <a:pt x="60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858D09E2-6E84-4F71-8B10-73E714D40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338" y="-1958976"/>
              <a:ext cx="82550" cy="306388"/>
            </a:xfrm>
            <a:custGeom>
              <a:avLst/>
              <a:gdLst>
                <a:gd name="T0" fmla="*/ 3 w 26"/>
                <a:gd name="T1" fmla="*/ 26 h 96"/>
                <a:gd name="T2" fmla="*/ 5 w 26"/>
                <a:gd name="T3" fmla="*/ 26 h 96"/>
                <a:gd name="T4" fmla="*/ 6 w 26"/>
                <a:gd name="T5" fmla="*/ 26 h 96"/>
                <a:gd name="T6" fmla="*/ 17 w 26"/>
                <a:gd name="T7" fmla="*/ 14 h 96"/>
                <a:gd name="T8" fmla="*/ 17 w 26"/>
                <a:gd name="T9" fmla="*/ 94 h 96"/>
                <a:gd name="T10" fmla="*/ 19 w 26"/>
                <a:gd name="T11" fmla="*/ 96 h 96"/>
                <a:gd name="T12" fmla="*/ 24 w 26"/>
                <a:gd name="T13" fmla="*/ 96 h 96"/>
                <a:gd name="T14" fmla="*/ 26 w 26"/>
                <a:gd name="T15" fmla="*/ 94 h 96"/>
                <a:gd name="T16" fmla="*/ 26 w 26"/>
                <a:gd name="T17" fmla="*/ 2 h 96"/>
                <a:gd name="T18" fmla="*/ 24 w 26"/>
                <a:gd name="T19" fmla="*/ 0 h 96"/>
                <a:gd name="T20" fmla="*/ 20 w 26"/>
                <a:gd name="T21" fmla="*/ 0 h 96"/>
                <a:gd name="T22" fmla="*/ 18 w 26"/>
                <a:gd name="T23" fmla="*/ 1 h 96"/>
                <a:gd name="T24" fmla="*/ 0 w 26"/>
                <a:gd name="T25" fmla="*/ 20 h 96"/>
                <a:gd name="T26" fmla="*/ 0 w 26"/>
                <a:gd name="T27" fmla="*/ 23 h 96"/>
                <a:gd name="T28" fmla="*/ 3 w 26"/>
                <a:gd name="T29" fmla="*/ 2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3" y="26"/>
                  </a:moveTo>
                  <a:cubicBezTo>
                    <a:pt x="4" y="26"/>
                    <a:pt x="4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7" y="95"/>
                    <a:pt x="18" y="96"/>
                    <a:pt x="19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lnTo>
                    <a:pt x="3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A49C43D7-1BBA-4F03-8602-83111318BA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188" y="-1962151"/>
              <a:ext cx="222250" cy="317500"/>
            </a:xfrm>
            <a:custGeom>
              <a:avLst/>
              <a:gdLst>
                <a:gd name="T0" fmla="*/ 35 w 70"/>
                <a:gd name="T1" fmla="*/ 0 h 99"/>
                <a:gd name="T2" fmla="*/ 0 w 70"/>
                <a:gd name="T3" fmla="*/ 49 h 99"/>
                <a:gd name="T4" fmla="*/ 35 w 70"/>
                <a:gd name="T5" fmla="*/ 99 h 99"/>
                <a:gd name="T6" fmla="*/ 70 w 70"/>
                <a:gd name="T7" fmla="*/ 49 h 99"/>
                <a:gd name="T8" fmla="*/ 35 w 70"/>
                <a:gd name="T9" fmla="*/ 0 h 99"/>
                <a:gd name="T10" fmla="*/ 61 w 70"/>
                <a:gd name="T11" fmla="*/ 49 h 99"/>
                <a:gd name="T12" fmla="*/ 35 w 70"/>
                <a:gd name="T13" fmla="*/ 91 h 99"/>
                <a:gd name="T14" fmla="*/ 9 w 70"/>
                <a:gd name="T15" fmla="*/ 49 h 99"/>
                <a:gd name="T16" fmla="*/ 35 w 70"/>
                <a:gd name="T17" fmla="*/ 8 h 99"/>
                <a:gd name="T18" fmla="*/ 61 w 70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99">
                  <a:moveTo>
                    <a:pt x="35" y="0"/>
                  </a:move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ubicBezTo>
                    <a:pt x="59" y="99"/>
                    <a:pt x="70" y="74"/>
                    <a:pt x="70" y="49"/>
                  </a:cubicBezTo>
                  <a:cubicBezTo>
                    <a:pt x="70" y="25"/>
                    <a:pt x="59" y="0"/>
                    <a:pt x="35" y="0"/>
                  </a:cubicBezTo>
                  <a:close/>
                  <a:moveTo>
                    <a:pt x="61" y="49"/>
                  </a:moveTo>
                  <a:cubicBezTo>
                    <a:pt x="61" y="56"/>
                    <a:pt x="60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A99360DD-6989-4813-88BF-586BECD5C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013" y="-1958976"/>
              <a:ext cx="82550" cy="306388"/>
            </a:xfrm>
            <a:custGeom>
              <a:avLst/>
              <a:gdLst>
                <a:gd name="T0" fmla="*/ 3 w 26"/>
                <a:gd name="T1" fmla="*/ 26 h 96"/>
                <a:gd name="T2" fmla="*/ 5 w 26"/>
                <a:gd name="T3" fmla="*/ 26 h 96"/>
                <a:gd name="T4" fmla="*/ 6 w 26"/>
                <a:gd name="T5" fmla="*/ 26 h 96"/>
                <a:gd name="T6" fmla="*/ 17 w 26"/>
                <a:gd name="T7" fmla="*/ 14 h 96"/>
                <a:gd name="T8" fmla="*/ 17 w 26"/>
                <a:gd name="T9" fmla="*/ 94 h 96"/>
                <a:gd name="T10" fmla="*/ 19 w 26"/>
                <a:gd name="T11" fmla="*/ 96 h 96"/>
                <a:gd name="T12" fmla="*/ 24 w 26"/>
                <a:gd name="T13" fmla="*/ 96 h 96"/>
                <a:gd name="T14" fmla="*/ 26 w 26"/>
                <a:gd name="T15" fmla="*/ 94 h 96"/>
                <a:gd name="T16" fmla="*/ 26 w 26"/>
                <a:gd name="T17" fmla="*/ 2 h 96"/>
                <a:gd name="T18" fmla="*/ 24 w 26"/>
                <a:gd name="T19" fmla="*/ 0 h 96"/>
                <a:gd name="T20" fmla="*/ 20 w 26"/>
                <a:gd name="T21" fmla="*/ 0 h 96"/>
                <a:gd name="T22" fmla="*/ 18 w 26"/>
                <a:gd name="T23" fmla="*/ 1 h 96"/>
                <a:gd name="T24" fmla="*/ 0 w 26"/>
                <a:gd name="T25" fmla="*/ 20 h 96"/>
                <a:gd name="T26" fmla="*/ 0 w 26"/>
                <a:gd name="T27" fmla="*/ 23 h 96"/>
                <a:gd name="T28" fmla="*/ 3 w 26"/>
                <a:gd name="T29" fmla="*/ 2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3" y="26"/>
                  </a:move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6" y="26"/>
                    <a:pt x="6" y="2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7" y="95"/>
                    <a:pt x="18" y="96"/>
                    <a:pt x="19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8" y="0"/>
                    <a:pt x="18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lnTo>
                    <a:pt x="3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77A15C69-D42C-49FE-9A6A-B35DDCBAA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663" y="-1958976"/>
              <a:ext cx="82550" cy="306388"/>
            </a:xfrm>
            <a:custGeom>
              <a:avLst/>
              <a:gdLst>
                <a:gd name="T0" fmla="*/ 4 w 26"/>
                <a:gd name="T1" fmla="*/ 26 h 96"/>
                <a:gd name="T2" fmla="*/ 5 w 26"/>
                <a:gd name="T3" fmla="*/ 26 h 96"/>
                <a:gd name="T4" fmla="*/ 6 w 26"/>
                <a:gd name="T5" fmla="*/ 26 h 96"/>
                <a:gd name="T6" fmla="*/ 18 w 26"/>
                <a:gd name="T7" fmla="*/ 14 h 96"/>
                <a:gd name="T8" fmla="*/ 18 w 26"/>
                <a:gd name="T9" fmla="*/ 94 h 96"/>
                <a:gd name="T10" fmla="*/ 20 w 26"/>
                <a:gd name="T11" fmla="*/ 96 h 96"/>
                <a:gd name="T12" fmla="*/ 24 w 26"/>
                <a:gd name="T13" fmla="*/ 96 h 96"/>
                <a:gd name="T14" fmla="*/ 26 w 26"/>
                <a:gd name="T15" fmla="*/ 94 h 96"/>
                <a:gd name="T16" fmla="*/ 26 w 26"/>
                <a:gd name="T17" fmla="*/ 2 h 96"/>
                <a:gd name="T18" fmla="*/ 24 w 26"/>
                <a:gd name="T19" fmla="*/ 0 h 96"/>
                <a:gd name="T20" fmla="*/ 20 w 26"/>
                <a:gd name="T21" fmla="*/ 0 h 96"/>
                <a:gd name="T22" fmla="*/ 18 w 26"/>
                <a:gd name="T23" fmla="*/ 1 h 96"/>
                <a:gd name="T24" fmla="*/ 1 w 26"/>
                <a:gd name="T25" fmla="*/ 20 h 96"/>
                <a:gd name="T26" fmla="*/ 1 w 26"/>
                <a:gd name="T27" fmla="*/ 23 h 96"/>
                <a:gd name="T28" fmla="*/ 4 w 26"/>
                <a:gd name="T29" fmla="*/ 2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4" y="26"/>
                  </a:moveTo>
                  <a:cubicBezTo>
                    <a:pt x="4" y="26"/>
                    <a:pt x="4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8" y="96"/>
                    <a:pt x="20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6FB25469-F592-4B6D-BC80-91F3ECF94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8975" y="-1587501"/>
              <a:ext cx="85725" cy="306388"/>
            </a:xfrm>
            <a:custGeom>
              <a:avLst/>
              <a:gdLst>
                <a:gd name="T0" fmla="*/ 25 w 27"/>
                <a:gd name="T1" fmla="*/ 0 h 96"/>
                <a:gd name="T2" fmla="*/ 20 w 27"/>
                <a:gd name="T3" fmla="*/ 0 h 96"/>
                <a:gd name="T4" fmla="*/ 19 w 27"/>
                <a:gd name="T5" fmla="*/ 1 h 96"/>
                <a:gd name="T6" fmla="*/ 1 w 27"/>
                <a:gd name="T7" fmla="*/ 20 h 96"/>
                <a:gd name="T8" fmla="*/ 1 w 27"/>
                <a:gd name="T9" fmla="*/ 23 h 96"/>
                <a:gd name="T10" fmla="*/ 4 w 27"/>
                <a:gd name="T11" fmla="*/ 26 h 96"/>
                <a:gd name="T12" fmla="*/ 6 w 27"/>
                <a:gd name="T13" fmla="*/ 26 h 96"/>
                <a:gd name="T14" fmla="*/ 7 w 27"/>
                <a:gd name="T15" fmla="*/ 26 h 96"/>
                <a:gd name="T16" fmla="*/ 18 w 27"/>
                <a:gd name="T17" fmla="*/ 14 h 96"/>
                <a:gd name="T18" fmla="*/ 18 w 27"/>
                <a:gd name="T19" fmla="*/ 94 h 96"/>
                <a:gd name="T20" fmla="*/ 20 w 27"/>
                <a:gd name="T21" fmla="*/ 96 h 96"/>
                <a:gd name="T22" fmla="*/ 25 w 27"/>
                <a:gd name="T23" fmla="*/ 96 h 96"/>
                <a:gd name="T24" fmla="*/ 27 w 27"/>
                <a:gd name="T25" fmla="*/ 94 h 96"/>
                <a:gd name="T26" fmla="*/ 27 w 27"/>
                <a:gd name="T27" fmla="*/ 2 h 96"/>
                <a:gd name="T28" fmla="*/ 25 w 27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6">
                  <a:moveTo>
                    <a:pt x="2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7"/>
                    <a:pt x="6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6" y="96"/>
                    <a:pt x="27" y="95"/>
                    <a:pt x="27" y="94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64292B1C-7454-4ABC-9318-3807F47305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9275" y="-1590676"/>
              <a:ext cx="219075" cy="315913"/>
            </a:xfrm>
            <a:custGeom>
              <a:avLst/>
              <a:gdLst>
                <a:gd name="T0" fmla="*/ 69 w 69"/>
                <a:gd name="T1" fmla="*/ 49 h 99"/>
                <a:gd name="T2" fmla="*/ 35 w 69"/>
                <a:gd name="T3" fmla="*/ 0 h 99"/>
                <a:gd name="T4" fmla="*/ 0 w 69"/>
                <a:gd name="T5" fmla="*/ 49 h 99"/>
                <a:gd name="T6" fmla="*/ 35 w 69"/>
                <a:gd name="T7" fmla="*/ 99 h 99"/>
                <a:gd name="T8" fmla="*/ 69 w 69"/>
                <a:gd name="T9" fmla="*/ 49 h 99"/>
                <a:gd name="T10" fmla="*/ 60 w 69"/>
                <a:gd name="T11" fmla="*/ 49 h 99"/>
                <a:gd name="T12" fmla="*/ 35 w 69"/>
                <a:gd name="T13" fmla="*/ 91 h 99"/>
                <a:gd name="T14" fmla="*/ 8 w 69"/>
                <a:gd name="T15" fmla="*/ 49 h 99"/>
                <a:gd name="T16" fmla="*/ 35 w 69"/>
                <a:gd name="T17" fmla="*/ 8 h 99"/>
                <a:gd name="T18" fmla="*/ 60 w 69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99">
                  <a:moveTo>
                    <a:pt x="69" y="49"/>
                  </a:moveTo>
                  <a:cubicBezTo>
                    <a:pt x="69" y="25"/>
                    <a:pt x="59" y="0"/>
                    <a:pt x="35" y="0"/>
                  </a:cubicBezTo>
                  <a:cubicBezTo>
                    <a:pt x="10" y="0"/>
                    <a:pt x="0" y="25"/>
                    <a:pt x="0" y="49"/>
                  </a:cubicBezTo>
                  <a:cubicBezTo>
                    <a:pt x="0" y="74"/>
                    <a:pt x="10" y="99"/>
                    <a:pt x="35" y="99"/>
                  </a:cubicBezTo>
                  <a:cubicBezTo>
                    <a:pt x="59" y="99"/>
                    <a:pt x="69" y="74"/>
                    <a:pt x="69" y="49"/>
                  </a:cubicBezTo>
                  <a:close/>
                  <a:moveTo>
                    <a:pt x="60" y="49"/>
                  </a:moveTo>
                  <a:cubicBezTo>
                    <a:pt x="60" y="56"/>
                    <a:pt x="59" y="91"/>
                    <a:pt x="35" y="91"/>
                  </a:cubicBezTo>
                  <a:cubicBezTo>
                    <a:pt x="10" y="91"/>
                    <a:pt x="8" y="56"/>
                    <a:pt x="8" y="49"/>
                  </a:cubicBezTo>
                  <a:cubicBezTo>
                    <a:pt x="8" y="29"/>
                    <a:pt x="15" y="8"/>
                    <a:pt x="35" y="8"/>
                  </a:cubicBezTo>
                  <a:cubicBezTo>
                    <a:pt x="54" y="8"/>
                    <a:pt x="60" y="29"/>
                    <a:pt x="60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D108FD29-83EE-49E3-9CED-A8A1AD2DA87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1625" y="-1587501"/>
              <a:ext cx="82550" cy="306388"/>
            </a:xfrm>
            <a:custGeom>
              <a:avLst/>
              <a:gdLst>
                <a:gd name="T0" fmla="*/ 4 w 26"/>
                <a:gd name="T1" fmla="*/ 26 h 96"/>
                <a:gd name="T2" fmla="*/ 5 w 26"/>
                <a:gd name="T3" fmla="*/ 26 h 96"/>
                <a:gd name="T4" fmla="*/ 7 w 26"/>
                <a:gd name="T5" fmla="*/ 26 h 96"/>
                <a:gd name="T6" fmla="*/ 18 w 26"/>
                <a:gd name="T7" fmla="*/ 14 h 96"/>
                <a:gd name="T8" fmla="*/ 18 w 26"/>
                <a:gd name="T9" fmla="*/ 94 h 96"/>
                <a:gd name="T10" fmla="*/ 20 w 26"/>
                <a:gd name="T11" fmla="*/ 96 h 96"/>
                <a:gd name="T12" fmla="*/ 24 w 26"/>
                <a:gd name="T13" fmla="*/ 96 h 96"/>
                <a:gd name="T14" fmla="*/ 26 w 26"/>
                <a:gd name="T15" fmla="*/ 94 h 96"/>
                <a:gd name="T16" fmla="*/ 26 w 26"/>
                <a:gd name="T17" fmla="*/ 2 h 96"/>
                <a:gd name="T18" fmla="*/ 24 w 26"/>
                <a:gd name="T19" fmla="*/ 0 h 96"/>
                <a:gd name="T20" fmla="*/ 20 w 26"/>
                <a:gd name="T21" fmla="*/ 0 h 96"/>
                <a:gd name="T22" fmla="*/ 19 w 26"/>
                <a:gd name="T23" fmla="*/ 1 h 96"/>
                <a:gd name="T24" fmla="*/ 1 w 26"/>
                <a:gd name="T25" fmla="*/ 20 h 96"/>
                <a:gd name="T26" fmla="*/ 1 w 26"/>
                <a:gd name="T27" fmla="*/ 23 h 96"/>
                <a:gd name="T28" fmla="*/ 4 w 26"/>
                <a:gd name="T29" fmla="*/ 2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4" y="26"/>
                  </a:moveTo>
                  <a:cubicBezTo>
                    <a:pt x="4" y="26"/>
                    <a:pt x="5" y="27"/>
                    <a:pt x="5" y="26"/>
                  </a:cubicBezTo>
                  <a:cubicBezTo>
                    <a:pt x="6" y="26"/>
                    <a:pt x="6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E93F9B02-9B74-4553-B43C-22BEE9E86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0975" y="-1587501"/>
              <a:ext cx="87313" cy="306388"/>
            </a:xfrm>
            <a:custGeom>
              <a:avLst/>
              <a:gdLst>
                <a:gd name="T0" fmla="*/ 25 w 27"/>
                <a:gd name="T1" fmla="*/ 0 h 96"/>
                <a:gd name="T2" fmla="*/ 20 w 27"/>
                <a:gd name="T3" fmla="*/ 0 h 96"/>
                <a:gd name="T4" fmla="*/ 19 w 27"/>
                <a:gd name="T5" fmla="*/ 1 h 96"/>
                <a:gd name="T6" fmla="*/ 1 w 27"/>
                <a:gd name="T7" fmla="*/ 20 h 96"/>
                <a:gd name="T8" fmla="*/ 1 w 27"/>
                <a:gd name="T9" fmla="*/ 23 h 96"/>
                <a:gd name="T10" fmla="*/ 4 w 27"/>
                <a:gd name="T11" fmla="*/ 26 h 96"/>
                <a:gd name="T12" fmla="*/ 6 w 27"/>
                <a:gd name="T13" fmla="*/ 26 h 96"/>
                <a:gd name="T14" fmla="*/ 7 w 27"/>
                <a:gd name="T15" fmla="*/ 26 h 96"/>
                <a:gd name="T16" fmla="*/ 18 w 27"/>
                <a:gd name="T17" fmla="*/ 14 h 96"/>
                <a:gd name="T18" fmla="*/ 18 w 27"/>
                <a:gd name="T19" fmla="*/ 94 h 96"/>
                <a:gd name="T20" fmla="*/ 20 w 27"/>
                <a:gd name="T21" fmla="*/ 96 h 96"/>
                <a:gd name="T22" fmla="*/ 25 w 27"/>
                <a:gd name="T23" fmla="*/ 96 h 96"/>
                <a:gd name="T24" fmla="*/ 27 w 27"/>
                <a:gd name="T25" fmla="*/ 94 h 96"/>
                <a:gd name="T26" fmla="*/ 27 w 27"/>
                <a:gd name="T27" fmla="*/ 2 h 96"/>
                <a:gd name="T28" fmla="*/ 25 w 27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6">
                  <a:moveTo>
                    <a:pt x="2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7"/>
                    <a:pt x="6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6" y="96"/>
                    <a:pt x="27" y="95"/>
                    <a:pt x="27" y="94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759914CB-DF18-4F4F-B0FE-F01398B0B1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688" y="-1590676"/>
              <a:ext cx="219075" cy="315913"/>
            </a:xfrm>
            <a:custGeom>
              <a:avLst/>
              <a:gdLst>
                <a:gd name="T0" fmla="*/ 69 w 69"/>
                <a:gd name="T1" fmla="*/ 49 h 99"/>
                <a:gd name="T2" fmla="*/ 35 w 69"/>
                <a:gd name="T3" fmla="*/ 0 h 99"/>
                <a:gd name="T4" fmla="*/ 0 w 69"/>
                <a:gd name="T5" fmla="*/ 49 h 99"/>
                <a:gd name="T6" fmla="*/ 35 w 69"/>
                <a:gd name="T7" fmla="*/ 99 h 99"/>
                <a:gd name="T8" fmla="*/ 69 w 69"/>
                <a:gd name="T9" fmla="*/ 49 h 99"/>
                <a:gd name="T10" fmla="*/ 60 w 69"/>
                <a:gd name="T11" fmla="*/ 49 h 99"/>
                <a:gd name="T12" fmla="*/ 35 w 69"/>
                <a:gd name="T13" fmla="*/ 91 h 99"/>
                <a:gd name="T14" fmla="*/ 9 w 69"/>
                <a:gd name="T15" fmla="*/ 49 h 99"/>
                <a:gd name="T16" fmla="*/ 35 w 69"/>
                <a:gd name="T17" fmla="*/ 8 h 99"/>
                <a:gd name="T18" fmla="*/ 60 w 69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99">
                  <a:moveTo>
                    <a:pt x="69" y="49"/>
                  </a:moveTo>
                  <a:cubicBezTo>
                    <a:pt x="69" y="25"/>
                    <a:pt x="59" y="0"/>
                    <a:pt x="35" y="0"/>
                  </a:cubicBezTo>
                  <a:cubicBezTo>
                    <a:pt x="10" y="0"/>
                    <a:pt x="0" y="25"/>
                    <a:pt x="0" y="49"/>
                  </a:cubicBezTo>
                  <a:cubicBezTo>
                    <a:pt x="0" y="74"/>
                    <a:pt x="10" y="99"/>
                    <a:pt x="35" y="99"/>
                  </a:cubicBezTo>
                  <a:cubicBezTo>
                    <a:pt x="59" y="99"/>
                    <a:pt x="69" y="74"/>
                    <a:pt x="69" y="49"/>
                  </a:cubicBezTo>
                  <a:close/>
                  <a:moveTo>
                    <a:pt x="60" y="49"/>
                  </a:moveTo>
                  <a:cubicBezTo>
                    <a:pt x="60" y="56"/>
                    <a:pt x="59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ubicBezTo>
                    <a:pt x="9" y="29"/>
                    <a:pt x="15" y="8"/>
                    <a:pt x="35" y="8"/>
                  </a:cubicBezTo>
                  <a:cubicBezTo>
                    <a:pt x="54" y="8"/>
                    <a:pt x="60" y="29"/>
                    <a:pt x="60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4402C6BA-1957-4342-959B-10ED16694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963" y="-1587501"/>
              <a:ext cx="82550" cy="306388"/>
            </a:xfrm>
            <a:custGeom>
              <a:avLst/>
              <a:gdLst>
                <a:gd name="T0" fmla="*/ 20 w 26"/>
                <a:gd name="T1" fmla="*/ 96 h 96"/>
                <a:gd name="T2" fmla="*/ 24 w 26"/>
                <a:gd name="T3" fmla="*/ 96 h 96"/>
                <a:gd name="T4" fmla="*/ 26 w 26"/>
                <a:gd name="T5" fmla="*/ 94 h 96"/>
                <a:gd name="T6" fmla="*/ 26 w 26"/>
                <a:gd name="T7" fmla="*/ 2 h 96"/>
                <a:gd name="T8" fmla="*/ 24 w 26"/>
                <a:gd name="T9" fmla="*/ 0 h 96"/>
                <a:gd name="T10" fmla="*/ 20 w 26"/>
                <a:gd name="T11" fmla="*/ 0 h 96"/>
                <a:gd name="T12" fmla="*/ 19 w 26"/>
                <a:gd name="T13" fmla="*/ 1 h 96"/>
                <a:gd name="T14" fmla="*/ 1 w 26"/>
                <a:gd name="T15" fmla="*/ 20 h 96"/>
                <a:gd name="T16" fmla="*/ 1 w 26"/>
                <a:gd name="T17" fmla="*/ 23 h 96"/>
                <a:gd name="T18" fmla="*/ 4 w 26"/>
                <a:gd name="T19" fmla="*/ 26 h 96"/>
                <a:gd name="T20" fmla="*/ 5 w 26"/>
                <a:gd name="T21" fmla="*/ 26 h 96"/>
                <a:gd name="T22" fmla="*/ 7 w 26"/>
                <a:gd name="T23" fmla="*/ 26 h 96"/>
                <a:gd name="T24" fmla="*/ 18 w 26"/>
                <a:gd name="T25" fmla="*/ 14 h 96"/>
                <a:gd name="T26" fmla="*/ 18 w 26"/>
                <a:gd name="T27" fmla="*/ 94 h 96"/>
                <a:gd name="T28" fmla="*/ 20 w 26"/>
                <a:gd name="T2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20" y="96"/>
                  </a:move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5" y="27"/>
                    <a:pt x="5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1CFB94A8-1A11-4522-887C-0E3A01A94A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4488" y="-1590676"/>
              <a:ext cx="222250" cy="315913"/>
            </a:xfrm>
            <a:custGeom>
              <a:avLst/>
              <a:gdLst>
                <a:gd name="T0" fmla="*/ 35 w 70"/>
                <a:gd name="T1" fmla="*/ 99 h 99"/>
                <a:gd name="T2" fmla="*/ 70 w 70"/>
                <a:gd name="T3" fmla="*/ 49 h 99"/>
                <a:gd name="T4" fmla="*/ 35 w 70"/>
                <a:gd name="T5" fmla="*/ 0 h 99"/>
                <a:gd name="T6" fmla="*/ 0 w 70"/>
                <a:gd name="T7" fmla="*/ 49 h 99"/>
                <a:gd name="T8" fmla="*/ 35 w 70"/>
                <a:gd name="T9" fmla="*/ 99 h 99"/>
                <a:gd name="T10" fmla="*/ 9 w 70"/>
                <a:gd name="T11" fmla="*/ 49 h 99"/>
                <a:gd name="T12" fmla="*/ 35 w 70"/>
                <a:gd name="T13" fmla="*/ 8 h 99"/>
                <a:gd name="T14" fmla="*/ 61 w 70"/>
                <a:gd name="T15" fmla="*/ 49 h 99"/>
                <a:gd name="T16" fmla="*/ 35 w 70"/>
                <a:gd name="T17" fmla="*/ 91 h 99"/>
                <a:gd name="T18" fmla="*/ 9 w 70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99">
                  <a:moveTo>
                    <a:pt x="35" y="99"/>
                  </a:moveTo>
                  <a:cubicBezTo>
                    <a:pt x="59" y="99"/>
                    <a:pt x="70" y="74"/>
                    <a:pt x="70" y="49"/>
                  </a:cubicBezTo>
                  <a:cubicBezTo>
                    <a:pt x="70" y="25"/>
                    <a:pt x="59" y="0"/>
                    <a:pt x="35" y="0"/>
                  </a:cubicBez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lose/>
                  <a:moveTo>
                    <a:pt x="9" y="49"/>
                  </a:move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ubicBezTo>
                    <a:pt x="61" y="56"/>
                    <a:pt x="60" y="91"/>
                    <a:pt x="35" y="91"/>
                  </a:cubicBezTo>
                  <a:cubicBezTo>
                    <a:pt x="11" y="91"/>
                    <a:pt x="9" y="56"/>
                    <a:pt x="9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289B24DC-E6FF-4F22-AAF7-2537F4405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8975" y="-1204913"/>
              <a:ext cx="85725" cy="307975"/>
            </a:xfrm>
            <a:custGeom>
              <a:avLst/>
              <a:gdLst>
                <a:gd name="T0" fmla="*/ 25 w 27"/>
                <a:gd name="T1" fmla="*/ 0 h 96"/>
                <a:gd name="T2" fmla="*/ 20 w 27"/>
                <a:gd name="T3" fmla="*/ 0 h 96"/>
                <a:gd name="T4" fmla="*/ 19 w 27"/>
                <a:gd name="T5" fmla="*/ 1 h 96"/>
                <a:gd name="T6" fmla="*/ 1 w 27"/>
                <a:gd name="T7" fmla="*/ 20 h 96"/>
                <a:gd name="T8" fmla="*/ 1 w 27"/>
                <a:gd name="T9" fmla="*/ 23 h 96"/>
                <a:gd name="T10" fmla="*/ 4 w 27"/>
                <a:gd name="T11" fmla="*/ 26 h 96"/>
                <a:gd name="T12" fmla="*/ 6 w 27"/>
                <a:gd name="T13" fmla="*/ 26 h 96"/>
                <a:gd name="T14" fmla="*/ 7 w 27"/>
                <a:gd name="T15" fmla="*/ 26 h 96"/>
                <a:gd name="T16" fmla="*/ 18 w 27"/>
                <a:gd name="T17" fmla="*/ 14 h 96"/>
                <a:gd name="T18" fmla="*/ 18 w 27"/>
                <a:gd name="T19" fmla="*/ 94 h 96"/>
                <a:gd name="T20" fmla="*/ 20 w 27"/>
                <a:gd name="T21" fmla="*/ 96 h 96"/>
                <a:gd name="T22" fmla="*/ 25 w 27"/>
                <a:gd name="T23" fmla="*/ 96 h 96"/>
                <a:gd name="T24" fmla="*/ 27 w 27"/>
                <a:gd name="T25" fmla="*/ 94 h 96"/>
                <a:gd name="T26" fmla="*/ 27 w 27"/>
                <a:gd name="T27" fmla="*/ 2 h 96"/>
                <a:gd name="T28" fmla="*/ 25 w 27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6">
                  <a:moveTo>
                    <a:pt x="2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6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6" y="96"/>
                    <a:pt x="27" y="95"/>
                    <a:pt x="27" y="94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C7700DD7-1E31-410E-A844-03E33AB8E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5150" y="-1204913"/>
              <a:ext cx="82550" cy="307975"/>
            </a:xfrm>
            <a:custGeom>
              <a:avLst/>
              <a:gdLst>
                <a:gd name="T0" fmla="*/ 24 w 26"/>
                <a:gd name="T1" fmla="*/ 0 h 96"/>
                <a:gd name="T2" fmla="*/ 20 w 26"/>
                <a:gd name="T3" fmla="*/ 0 h 96"/>
                <a:gd name="T4" fmla="*/ 18 w 26"/>
                <a:gd name="T5" fmla="*/ 1 h 96"/>
                <a:gd name="T6" fmla="*/ 0 w 26"/>
                <a:gd name="T7" fmla="*/ 20 h 96"/>
                <a:gd name="T8" fmla="*/ 0 w 26"/>
                <a:gd name="T9" fmla="*/ 23 h 96"/>
                <a:gd name="T10" fmla="*/ 3 w 26"/>
                <a:gd name="T11" fmla="*/ 26 h 96"/>
                <a:gd name="T12" fmla="*/ 5 w 26"/>
                <a:gd name="T13" fmla="*/ 26 h 96"/>
                <a:gd name="T14" fmla="*/ 6 w 26"/>
                <a:gd name="T15" fmla="*/ 26 h 96"/>
                <a:gd name="T16" fmla="*/ 17 w 26"/>
                <a:gd name="T17" fmla="*/ 14 h 96"/>
                <a:gd name="T18" fmla="*/ 17 w 26"/>
                <a:gd name="T19" fmla="*/ 94 h 96"/>
                <a:gd name="T20" fmla="*/ 19 w 26"/>
                <a:gd name="T21" fmla="*/ 96 h 96"/>
                <a:gd name="T22" fmla="*/ 24 w 26"/>
                <a:gd name="T23" fmla="*/ 96 h 96"/>
                <a:gd name="T24" fmla="*/ 26 w 26"/>
                <a:gd name="T25" fmla="*/ 94 h 96"/>
                <a:gd name="T26" fmla="*/ 26 w 26"/>
                <a:gd name="T27" fmla="*/ 2 h 96"/>
                <a:gd name="T28" fmla="*/ 24 w 26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24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6" y="26"/>
                    <a:pt x="6" y="2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7" y="95"/>
                    <a:pt x="18" y="96"/>
                    <a:pt x="19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70486C29-29DE-4909-9FAC-403C22A187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8625" y="-1208088"/>
              <a:ext cx="219075" cy="317500"/>
            </a:xfrm>
            <a:custGeom>
              <a:avLst/>
              <a:gdLst>
                <a:gd name="T0" fmla="*/ 35 w 69"/>
                <a:gd name="T1" fmla="*/ 0 h 99"/>
                <a:gd name="T2" fmla="*/ 0 w 69"/>
                <a:gd name="T3" fmla="*/ 49 h 99"/>
                <a:gd name="T4" fmla="*/ 35 w 69"/>
                <a:gd name="T5" fmla="*/ 99 h 99"/>
                <a:gd name="T6" fmla="*/ 69 w 69"/>
                <a:gd name="T7" fmla="*/ 49 h 99"/>
                <a:gd name="T8" fmla="*/ 35 w 69"/>
                <a:gd name="T9" fmla="*/ 0 h 99"/>
                <a:gd name="T10" fmla="*/ 61 w 69"/>
                <a:gd name="T11" fmla="*/ 49 h 99"/>
                <a:gd name="T12" fmla="*/ 35 w 69"/>
                <a:gd name="T13" fmla="*/ 91 h 99"/>
                <a:gd name="T14" fmla="*/ 9 w 69"/>
                <a:gd name="T15" fmla="*/ 49 h 99"/>
                <a:gd name="T16" fmla="*/ 35 w 69"/>
                <a:gd name="T17" fmla="*/ 8 h 99"/>
                <a:gd name="T18" fmla="*/ 61 w 69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99">
                  <a:moveTo>
                    <a:pt x="35" y="0"/>
                  </a:move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ubicBezTo>
                    <a:pt x="59" y="99"/>
                    <a:pt x="69" y="74"/>
                    <a:pt x="69" y="49"/>
                  </a:cubicBezTo>
                  <a:cubicBezTo>
                    <a:pt x="69" y="25"/>
                    <a:pt x="59" y="0"/>
                    <a:pt x="35" y="0"/>
                  </a:cubicBezTo>
                  <a:close/>
                  <a:moveTo>
                    <a:pt x="61" y="49"/>
                  </a:moveTo>
                  <a:cubicBezTo>
                    <a:pt x="61" y="56"/>
                    <a:pt x="59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496E26C4-61C7-4D29-A21B-EC54B95A1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0975" y="-1204913"/>
              <a:ext cx="87313" cy="307975"/>
            </a:xfrm>
            <a:custGeom>
              <a:avLst/>
              <a:gdLst>
                <a:gd name="T0" fmla="*/ 25 w 27"/>
                <a:gd name="T1" fmla="*/ 0 h 96"/>
                <a:gd name="T2" fmla="*/ 20 w 27"/>
                <a:gd name="T3" fmla="*/ 0 h 96"/>
                <a:gd name="T4" fmla="*/ 19 w 27"/>
                <a:gd name="T5" fmla="*/ 1 h 96"/>
                <a:gd name="T6" fmla="*/ 1 w 27"/>
                <a:gd name="T7" fmla="*/ 20 h 96"/>
                <a:gd name="T8" fmla="*/ 1 w 27"/>
                <a:gd name="T9" fmla="*/ 23 h 96"/>
                <a:gd name="T10" fmla="*/ 4 w 27"/>
                <a:gd name="T11" fmla="*/ 26 h 96"/>
                <a:gd name="T12" fmla="*/ 6 w 27"/>
                <a:gd name="T13" fmla="*/ 26 h 96"/>
                <a:gd name="T14" fmla="*/ 7 w 27"/>
                <a:gd name="T15" fmla="*/ 26 h 96"/>
                <a:gd name="T16" fmla="*/ 18 w 27"/>
                <a:gd name="T17" fmla="*/ 14 h 96"/>
                <a:gd name="T18" fmla="*/ 18 w 27"/>
                <a:gd name="T19" fmla="*/ 94 h 96"/>
                <a:gd name="T20" fmla="*/ 20 w 27"/>
                <a:gd name="T21" fmla="*/ 96 h 96"/>
                <a:gd name="T22" fmla="*/ 25 w 27"/>
                <a:gd name="T23" fmla="*/ 96 h 96"/>
                <a:gd name="T24" fmla="*/ 27 w 27"/>
                <a:gd name="T25" fmla="*/ 94 h 96"/>
                <a:gd name="T26" fmla="*/ 27 w 27"/>
                <a:gd name="T27" fmla="*/ 2 h 96"/>
                <a:gd name="T28" fmla="*/ 25 w 27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6">
                  <a:moveTo>
                    <a:pt x="2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6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6" y="96"/>
                    <a:pt x="27" y="95"/>
                    <a:pt x="27" y="94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B95D3A93-CC68-4A2F-9D46-6FB97ABB8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563" y="-1204913"/>
              <a:ext cx="82550" cy="307975"/>
            </a:xfrm>
            <a:custGeom>
              <a:avLst/>
              <a:gdLst>
                <a:gd name="T0" fmla="*/ 24 w 26"/>
                <a:gd name="T1" fmla="*/ 0 h 96"/>
                <a:gd name="T2" fmla="*/ 20 w 26"/>
                <a:gd name="T3" fmla="*/ 0 h 96"/>
                <a:gd name="T4" fmla="*/ 18 w 26"/>
                <a:gd name="T5" fmla="*/ 1 h 96"/>
                <a:gd name="T6" fmla="*/ 0 w 26"/>
                <a:gd name="T7" fmla="*/ 20 h 96"/>
                <a:gd name="T8" fmla="*/ 0 w 26"/>
                <a:gd name="T9" fmla="*/ 23 h 96"/>
                <a:gd name="T10" fmla="*/ 3 w 26"/>
                <a:gd name="T11" fmla="*/ 26 h 96"/>
                <a:gd name="T12" fmla="*/ 5 w 26"/>
                <a:gd name="T13" fmla="*/ 26 h 96"/>
                <a:gd name="T14" fmla="*/ 6 w 26"/>
                <a:gd name="T15" fmla="*/ 26 h 96"/>
                <a:gd name="T16" fmla="*/ 17 w 26"/>
                <a:gd name="T17" fmla="*/ 14 h 96"/>
                <a:gd name="T18" fmla="*/ 17 w 26"/>
                <a:gd name="T19" fmla="*/ 94 h 96"/>
                <a:gd name="T20" fmla="*/ 19 w 26"/>
                <a:gd name="T21" fmla="*/ 96 h 96"/>
                <a:gd name="T22" fmla="*/ 24 w 26"/>
                <a:gd name="T23" fmla="*/ 96 h 96"/>
                <a:gd name="T24" fmla="*/ 26 w 26"/>
                <a:gd name="T25" fmla="*/ 94 h 96"/>
                <a:gd name="T26" fmla="*/ 26 w 26"/>
                <a:gd name="T27" fmla="*/ 2 h 96"/>
                <a:gd name="T28" fmla="*/ 24 w 26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24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6" y="26"/>
                    <a:pt x="6" y="2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7" y="95"/>
                    <a:pt x="18" y="96"/>
                    <a:pt x="19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3B23F42C-BDA0-4829-88A8-C2777DBDBB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63" y="-1208088"/>
              <a:ext cx="222250" cy="317500"/>
            </a:xfrm>
            <a:custGeom>
              <a:avLst/>
              <a:gdLst>
                <a:gd name="T0" fmla="*/ 35 w 70"/>
                <a:gd name="T1" fmla="*/ 0 h 99"/>
                <a:gd name="T2" fmla="*/ 0 w 70"/>
                <a:gd name="T3" fmla="*/ 49 h 99"/>
                <a:gd name="T4" fmla="*/ 35 w 70"/>
                <a:gd name="T5" fmla="*/ 99 h 99"/>
                <a:gd name="T6" fmla="*/ 70 w 70"/>
                <a:gd name="T7" fmla="*/ 49 h 99"/>
                <a:gd name="T8" fmla="*/ 35 w 70"/>
                <a:gd name="T9" fmla="*/ 0 h 99"/>
                <a:gd name="T10" fmla="*/ 61 w 70"/>
                <a:gd name="T11" fmla="*/ 49 h 99"/>
                <a:gd name="T12" fmla="*/ 35 w 70"/>
                <a:gd name="T13" fmla="*/ 91 h 99"/>
                <a:gd name="T14" fmla="*/ 9 w 70"/>
                <a:gd name="T15" fmla="*/ 49 h 99"/>
                <a:gd name="T16" fmla="*/ 35 w 70"/>
                <a:gd name="T17" fmla="*/ 8 h 99"/>
                <a:gd name="T18" fmla="*/ 61 w 70"/>
                <a:gd name="T19" fmla="*/ 4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99">
                  <a:moveTo>
                    <a:pt x="35" y="0"/>
                  </a:moveTo>
                  <a:cubicBezTo>
                    <a:pt x="11" y="0"/>
                    <a:pt x="0" y="25"/>
                    <a:pt x="0" y="49"/>
                  </a:cubicBezTo>
                  <a:cubicBezTo>
                    <a:pt x="0" y="74"/>
                    <a:pt x="11" y="99"/>
                    <a:pt x="35" y="99"/>
                  </a:cubicBezTo>
                  <a:cubicBezTo>
                    <a:pt x="59" y="99"/>
                    <a:pt x="70" y="74"/>
                    <a:pt x="70" y="49"/>
                  </a:cubicBezTo>
                  <a:cubicBezTo>
                    <a:pt x="70" y="25"/>
                    <a:pt x="59" y="0"/>
                    <a:pt x="35" y="0"/>
                  </a:cubicBezTo>
                  <a:close/>
                  <a:moveTo>
                    <a:pt x="61" y="49"/>
                  </a:moveTo>
                  <a:cubicBezTo>
                    <a:pt x="61" y="56"/>
                    <a:pt x="59" y="91"/>
                    <a:pt x="35" y="91"/>
                  </a:cubicBezTo>
                  <a:cubicBezTo>
                    <a:pt x="10" y="91"/>
                    <a:pt x="9" y="56"/>
                    <a:pt x="9" y="49"/>
                  </a:cubicBezTo>
                  <a:cubicBezTo>
                    <a:pt x="9" y="29"/>
                    <a:pt x="16" y="8"/>
                    <a:pt x="35" y="8"/>
                  </a:cubicBezTo>
                  <a:cubicBezTo>
                    <a:pt x="54" y="8"/>
                    <a:pt x="61" y="29"/>
                    <a:pt x="6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C71241EA-A52E-4A95-9ACB-BCA5BCB2C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613" y="-1204913"/>
              <a:ext cx="85725" cy="307975"/>
            </a:xfrm>
            <a:custGeom>
              <a:avLst/>
              <a:gdLst>
                <a:gd name="T0" fmla="*/ 25 w 27"/>
                <a:gd name="T1" fmla="*/ 0 h 96"/>
                <a:gd name="T2" fmla="*/ 20 w 27"/>
                <a:gd name="T3" fmla="*/ 0 h 96"/>
                <a:gd name="T4" fmla="*/ 19 w 27"/>
                <a:gd name="T5" fmla="*/ 1 h 96"/>
                <a:gd name="T6" fmla="*/ 1 w 27"/>
                <a:gd name="T7" fmla="*/ 20 h 96"/>
                <a:gd name="T8" fmla="*/ 1 w 27"/>
                <a:gd name="T9" fmla="*/ 23 h 96"/>
                <a:gd name="T10" fmla="*/ 4 w 27"/>
                <a:gd name="T11" fmla="*/ 26 h 96"/>
                <a:gd name="T12" fmla="*/ 6 w 27"/>
                <a:gd name="T13" fmla="*/ 26 h 96"/>
                <a:gd name="T14" fmla="*/ 7 w 27"/>
                <a:gd name="T15" fmla="*/ 26 h 96"/>
                <a:gd name="T16" fmla="*/ 18 w 27"/>
                <a:gd name="T17" fmla="*/ 14 h 96"/>
                <a:gd name="T18" fmla="*/ 18 w 27"/>
                <a:gd name="T19" fmla="*/ 94 h 96"/>
                <a:gd name="T20" fmla="*/ 20 w 27"/>
                <a:gd name="T21" fmla="*/ 96 h 96"/>
                <a:gd name="T22" fmla="*/ 25 w 27"/>
                <a:gd name="T23" fmla="*/ 96 h 96"/>
                <a:gd name="T24" fmla="*/ 27 w 27"/>
                <a:gd name="T25" fmla="*/ 94 h 96"/>
                <a:gd name="T26" fmla="*/ 27 w 27"/>
                <a:gd name="T27" fmla="*/ 2 h 96"/>
                <a:gd name="T28" fmla="*/ 25 w 27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6">
                  <a:moveTo>
                    <a:pt x="2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0"/>
                    <a:pt x="19" y="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6" y="26"/>
                  </a:cubicBezTo>
                  <a:cubicBezTo>
                    <a:pt x="6" y="26"/>
                    <a:pt x="7" y="26"/>
                    <a:pt x="7" y="26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5"/>
                    <a:pt x="19" y="96"/>
                    <a:pt x="20" y="96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6" y="96"/>
                    <a:pt x="27" y="95"/>
                    <a:pt x="27" y="94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1"/>
                    <a:pt x="26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729204CB-E66E-4E28-8BE8-249338046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8" y="-1204913"/>
              <a:ext cx="82550" cy="307975"/>
            </a:xfrm>
            <a:custGeom>
              <a:avLst/>
              <a:gdLst>
                <a:gd name="T0" fmla="*/ 24 w 26"/>
                <a:gd name="T1" fmla="*/ 0 h 96"/>
                <a:gd name="T2" fmla="*/ 20 w 26"/>
                <a:gd name="T3" fmla="*/ 0 h 96"/>
                <a:gd name="T4" fmla="*/ 18 w 26"/>
                <a:gd name="T5" fmla="*/ 1 h 96"/>
                <a:gd name="T6" fmla="*/ 0 w 26"/>
                <a:gd name="T7" fmla="*/ 20 h 96"/>
                <a:gd name="T8" fmla="*/ 0 w 26"/>
                <a:gd name="T9" fmla="*/ 23 h 96"/>
                <a:gd name="T10" fmla="*/ 4 w 26"/>
                <a:gd name="T11" fmla="*/ 26 h 96"/>
                <a:gd name="T12" fmla="*/ 5 w 26"/>
                <a:gd name="T13" fmla="*/ 26 h 96"/>
                <a:gd name="T14" fmla="*/ 6 w 26"/>
                <a:gd name="T15" fmla="*/ 26 h 96"/>
                <a:gd name="T16" fmla="*/ 17 w 26"/>
                <a:gd name="T17" fmla="*/ 14 h 96"/>
                <a:gd name="T18" fmla="*/ 17 w 26"/>
                <a:gd name="T19" fmla="*/ 94 h 96"/>
                <a:gd name="T20" fmla="*/ 19 w 26"/>
                <a:gd name="T21" fmla="*/ 96 h 96"/>
                <a:gd name="T22" fmla="*/ 24 w 26"/>
                <a:gd name="T23" fmla="*/ 96 h 96"/>
                <a:gd name="T24" fmla="*/ 26 w 26"/>
                <a:gd name="T25" fmla="*/ 94 h 96"/>
                <a:gd name="T26" fmla="*/ 26 w 26"/>
                <a:gd name="T27" fmla="*/ 2 h 96"/>
                <a:gd name="T28" fmla="*/ 24 w 26"/>
                <a:gd name="T2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96">
                  <a:moveTo>
                    <a:pt x="24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8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94"/>
                    <a:pt x="17" y="94"/>
                    <a:pt x="17" y="94"/>
                  </a:cubicBezTo>
                  <a:cubicBezTo>
                    <a:pt x="17" y="95"/>
                    <a:pt x="18" y="96"/>
                    <a:pt x="19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25" y="96"/>
                    <a:pt x="26" y="95"/>
                    <a:pt x="26" y="94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D42D1F1A-130E-40EE-B84C-60D2BC0DDC91}"/>
              </a:ext>
            </a:extLst>
          </p:cNvPr>
          <p:cNvGrpSpPr/>
          <p:nvPr/>
        </p:nvGrpSpPr>
        <p:grpSpPr>
          <a:xfrm>
            <a:off x="2376192" y="4643363"/>
            <a:ext cx="1879600" cy="1223963"/>
            <a:chOff x="1489075" y="-2105026"/>
            <a:chExt cx="1879600" cy="1223963"/>
          </a:xfrm>
          <a:solidFill>
            <a:schemeClr val="tx1"/>
          </a:solidFill>
        </p:grpSpPr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F70F0570-05D5-4566-AA4A-F2F1C8D1DA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7238" y="-1681163"/>
              <a:ext cx="206375" cy="301625"/>
            </a:xfrm>
            <a:custGeom>
              <a:avLst/>
              <a:gdLst>
                <a:gd name="T0" fmla="*/ 65 w 65"/>
                <a:gd name="T1" fmla="*/ 47 h 94"/>
                <a:gd name="T2" fmla="*/ 33 w 65"/>
                <a:gd name="T3" fmla="*/ 0 h 94"/>
                <a:gd name="T4" fmla="*/ 0 w 65"/>
                <a:gd name="T5" fmla="*/ 47 h 94"/>
                <a:gd name="T6" fmla="*/ 33 w 65"/>
                <a:gd name="T7" fmla="*/ 94 h 94"/>
                <a:gd name="T8" fmla="*/ 65 w 65"/>
                <a:gd name="T9" fmla="*/ 47 h 94"/>
                <a:gd name="T10" fmla="*/ 33 w 65"/>
                <a:gd name="T11" fmla="*/ 86 h 94"/>
                <a:gd name="T12" fmla="*/ 8 w 65"/>
                <a:gd name="T13" fmla="*/ 47 h 94"/>
                <a:gd name="T14" fmla="*/ 33 w 65"/>
                <a:gd name="T15" fmla="*/ 8 h 94"/>
                <a:gd name="T16" fmla="*/ 57 w 65"/>
                <a:gd name="T17" fmla="*/ 47 h 94"/>
                <a:gd name="T18" fmla="*/ 33 w 65"/>
                <a:gd name="T19" fmla="*/ 8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94">
                  <a:moveTo>
                    <a:pt x="65" y="47"/>
                  </a:moveTo>
                  <a:cubicBezTo>
                    <a:pt x="65" y="24"/>
                    <a:pt x="55" y="0"/>
                    <a:pt x="33" y="0"/>
                  </a:cubicBezTo>
                  <a:cubicBezTo>
                    <a:pt x="10" y="0"/>
                    <a:pt x="0" y="24"/>
                    <a:pt x="0" y="47"/>
                  </a:cubicBezTo>
                  <a:cubicBezTo>
                    <a:pt x="0" y="70"/>
                    <a:pt x="10" y="94"/>
                    <a:pt x="33" y="94"/>
                  </a:cubicBezTo>
                  <a:cubicBezTo>
                    <a:pt x="55" y="94"/>
                    <a:pt x="65" y="70"/>
                    <a:pt x="65" y="47"/>
                  </a:cubicBezTo>
                  <a:close/>
                  <a:moveTo>
                    <a:pt x="33" y="86"/>
                  </a:moveTo>
                  <a:cubicBezTo>
                    <a:pt x="9" y="86"/>
                    <a:pt x="8" y="53"/>
                    <a:pt x="8" y="47"/>
                  </a:cubicBezTo>
                  <a:cubicBezTo>
                    <a:pt x="8" y="28"/>
                    <a:pt x="15" y="8"/>
                    <a:pt x="33" y="8"/>
                  </a:cubicBezTo>
                  <a:cubicBezTo>
                    <a:pt x="50" y="8"/>
                    <a:pt x="57" y="28"/>
                    <a:pt x="57" y="47"/>
                  </a:cubicBezTo>
                  <a:cubicBezTo>
                    <a:pt x="57" y="53"/>
                    <a:pt x="56" y="86"/>
                    <a:pt x="33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179893A6-0D9B-4202-B06C-69FF03E705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013" y="-1674813"/>
              <a:ext cx="79375" cy="288925"/>
            </a:xfrm>
            <a:custGeom>
              <a:avLst/>
              <a:gdLst>
                <a:gd name="T0" fmla="*/ 19 w 25"/>
                <a:gd name="T1" fmla="*/ 90 h 90"/>
                <a:gd name="T2" fmla="*/ 23 w 25"/>
                <a:gd name="T3" fmla="*/ 90 h 90"/>
                <a:gd name="T4" fmla="*/ 25 w 25"/>
                <a:gd name="T5" fmla="*/ 88 h 90"/>
                <a:gd name="T6" fmla="*/ 25 w 25"/>
                <a:gd name="T7" fmla="*/ 2 h 90"/>
                <a:gd name="T8" fmla="*/ 23 w 25"/>
                <a:gd name="T9" fmla="*/ 0 h 90"/>
                <a:gd name="T10" fmla="*/ 19 w 25"/>
                <a:gd name="T11" fmla="*/ 0 h 90"/>
                <a:gd name="T12" fmla="*/ 18 w 25"/>
                <a:gd name="T13" fmla="*/ 0 h 90"/>
                <a:gd name="T14" fmla="*/ 1 w 25"/>
                <a:gd name="T15" fmla="*/ 18 h 90"/>
                <a:gd name="T16" fmla="*/ 1 w 25"/>
                <a:gd name="T17" fmla="*/ 21 h 90"/>
                <a:gd name="T18" fmla="*/ 4 w 25"/>
                <a:gd name="T19" fmla="*/ 24 h 90"/>
                <a:gd name="T20" fmla="*/ 5 w 25"/>
                <a:gd name="T21" fmla="*/ 24 h 90"/>
                <a:gd name="T22" fmla="*/ 7 w 25"/>
                <a:gd name="T23" fmla="*/ 24 h 90"/>
                <a:gd name="T24" fmla="*/ 17 w 25"/>
                <a:gd name="T25" fmla="*/ 13 h 90"/>
                <a:gd name="T26" fmla="*/ 17 w 25"/>
                <a:gd name="T27" fmla="*/ 88 h 90"/>
                <a:gd name="T28" fmla="*/ 19 w 25"/>
                <a:gd name="T2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90">
                  <a:moveTo>
                    <a:pt x="19" y="90"/>
                  </a:moveTo>
                  <a:cubicBezTo>
                    <a:pt x="23" y="90"/>
                    <a:pt x="23" y="90"/>
                    <a:pt x="23" y="90"/>
                  </a:cubicBezTo>
                  <a:cubicBezTo>
                    <a:pt x="24" y="90"/>
                    <a:pt x="25" y="89"/>
                    <a:pt x="25" y="88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0"/>
                    <a:pt x="24" y="0"/>
                    <a:pt x="2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20"/>
                    <a:pt x="1" y="21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6" y="24"/>
                    <a:pt x="7" y="24"/>
                    <a:pt x="7" y="2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7" y="89"/>
                    <a:pt x="18" y="90"/>
                    <a:pt x="1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C7737DCE-75D6-4BD8-8472-F95EF9AB63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89188" y="-1681163"/>
              <a:ext cx="209550" cy="301625"/>
            </a:xfrm>
            <a:custGeom>
              <a:avLst/>
              <a:gdLst>
                <a:gd name="T0" fmla="*/ 33 w 66"/>
                <a:gd name="T1" fmla="*/ 0 h 94"/>
                <a:gd name="T2" fmla="*/ 0 w 66"/>
                <a:gd name="T3" fmla="*/ 47 h 94"/>
                <a:gd name="T4" fmla="*/ 33 w 66"/>
                <a:gd name="T5" fmla="*/ 94 h 94"/>
                <a:gd name="T6" fmla="*/ 66 w 66"/>
                <a:gd name="T7" fmla="*/ 47 h 94"/>
                <a:gd name="T8" fmla="*/ 33 w 66"/>
                <a:gd name="T9" fmla="*/ 0 h 94"/>
                <a:gd name="T10" fmla="*/ 33 w 66"/>
                <a:gd name="T11" fmla="*/ 86 h 94"/>
                <a:gd name="T12" fmla="*/ 9 w 66"/>
                <a:gd name="T13" fmla="*/ 47 h 94"/>
                <a:gd name="T14" fmla="*/ 33 w 66"/>
                <a:gd name="T15" fmla="*/ 8 h 94"/>
                <a:gd name="T16" fmla="*/ 57 w 66"/>
                <a:gd name="T17" fmla="*/ 47 h 94"/>
                <a:gd name="T18" fmla="*/ 33 w 66"/>
                <a:gd name="T19" fmla="*/ 8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94">
                  <a:moveTo>
                    <a:pt x="33" y="0"/>
                  </a:moveTo>
                  <a:cubicBezTo>
                    <a:pt x="10" y="0"/>
                    <a:pt x="0" y="24"/>
                    <a:pt x="0" y="47"/>
                  </a:cubicBezTo>
                  <a:cubicBezTo>
                    <a:pt x="0" y="70"/>
                    <a:pt x="10" y="94"/>
                    <a:pt x="33" y="94"/>
                  </a:cubicBezTo>
                  <a:cubicBezTo>
                    <a:pt x="56" y="94"/>
                    <a:pt x="66" y="70"/>
                    <a:pt x="66" y="47"/>
                  </a:cubicBezTo>
                  <a:cubicBezTo>
                    <a:pt x="66" y="24"/>
                    <a:pt x="56" y="0"/>
                    <a:pt x="33" y="0"/>
                  </a:cubicBezTo>
                  <a:close/>
                  <a:moveTo>
                    <a:pt x="33" y="86"/>
                  </a:moveTo>
                  <a:cubicBezTo>
                    <a:pt x="10" y="86"/>
                    <a:pt x="9" y="53"/>
                    <a:pt x="9" y="47"/>
                  </a:cubicBezTo>
                  <a:cubicBezTo>
                    <a:pt x="9" y="28"/>
                    <a:pt x="15" y="8"/>
                    <a:pt x="33" y="8"/>
                  </a:cubicBezTo>
                  <a:cubicBezTo>
                    <a:pt x="51" y="8"/>
                    <a:pt x="57" y="28"/>
                    <a:pt x="57" y="47"/>
                  </a:cubicBezTo>
                  <a:cubicBezTo>
                    <a:pt x="57" y="53"/>
                    <a:pt x="56" y="86"/>
                    <a:pt x="33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73249C59-744A-4193-94C3-7F4AEF9C11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4138" y="-1674813"/>
              <a:ext cx="79375" cy="288925"/>
            </a:xfrm>
            <a:custGeom>
              <a:avLst/>
              <a:gdLst>
                <a:gd name="T0" fmla="*/ 18 w 25"/>
                <a:gd name="T1" fmla="*/ 90 h 90"/>
                <a:gd name="T2" fmla="*/ 23 w 25"/>
                <a:gd name="T3" fmla="*/ 90 h 90"/>
                <a:gd name="T4" fmla="*/ 25 w 25"/>
                <a:gd name="T5" fmla="*/ 88 h 90"/>
                <a:gd name="T6" fmla="*/ 25 w 25"/>
                <a:gd name="T7" fmla="*/ 2 h 90"/>
                <a:gd name="T8" fmla="*/ 23 w 25"/>
                <a:gd name="T9" fmla="*/ 0 h 90"/>
                <a:gd name="T10" fmla="*/ 19 w 25"/>
                <a:gd name="T11" fmla="*/ 0 h 90"/>
                <a:gd name="T12" fmla="*/ 17 w 25"/>
                <a:gd name="T13" fmla="*/ 0 h 90"/>
                <a:gd name="T14" fmla="*/ 1 w 25"/>
                <a:gd name="T15" fmla="*/ 18 h 90"/>
                <a:gd name="T16" fmla="*/ 1 w 25"/>
                <a:gd name="T17" fmla="*/ 21 h 90"/>
                <a:gd name="T18" fmla="*/ 3 w 25"/>
                <a:gd name="T19" fmla="*/ 24 h 90"/>
                <a:gd name="T20" fmla="*/ 5 w 25"/>
                <a:gd name="T21" fmla="*/ 24 h 90"/>
                <a:gd name="T22" fmla="*/ 6 w 25"/>
                <a:gd name="T23" fmla="*/ 24 h 90"/>
                <a:gd name="T24" fmla="*/ 16 w 25"/>
                <a:gd name="T25" fmla="*/ 13 h 90"/>
                <a:gd name="T26" fmla="*/ 16 w 25"/>
                <a:gd name="T27" fmla="*/ 88 h 90"/>
                <a:gd name="T28" fmla="*/ 18 w 25"/>
                <a:gd name="T2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90">
                  <a:moveTo>
                    <a:pt x="18" y="90"/>
                  </a:moveTo>
                  <a:cubicBezTo>
                    <a:pt x="23" y="90"/>
                    <a:pt x="23" y="90"/>
                    <a:pt x="23" y="90"/>
                  </a:cubicBezTo>
                  <a:cubicBezTo>
                    <a:pt x="24" y="90"/>
                    <a:pt x="25" y="89"/>
                    <a:pt x="25" y="88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0"/>
                    <a:pt x="24" y="0"/>
                    <a:pt x="2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20"/>
                    <a:pt x="1" y="21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4" y="24"/>
                    <a:pt x="4" y="24"/>
                    <a:pt x="5" y="24"/>
                  </a:cubicBezTo>
                  <a:cubicBezTo>
                    <a:pt x="5" y="24"/>
                    <a:pt x="6" y="24"/>
                    <a:pt x="6" y="24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6" y="89"/>
                    <a:pt x="17" y="90"/>
                    <a:pt x="1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0B0725FD-2724-497B-A288-D528BFE582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1138" y="-1681163"/>
              <a:ext cx="211138" cy="301625"/>
            </a:xfrm>
            <a:custGeom>
              <a:avLst/>
              <a:gdLst>
                <a:gd name="T0" fmla="*/ 66 w 66"/>
                <a:gd name="T1" fmla="*/ 47 h 94"/>
                <a:gd name="T2" fmla="*/ 33 w 66"/>
                <a:gd name="T3" fmla="*/ 0 h 94"/>
                <a:gd name="T4" fmla="*/ 0 w 66"/>
                <a:gd name="T5" fmla="*/ 47 h 94"/>
                <a:gd name="T6" fmla="*/ 33 w 66"/>
                <a:gd name="T7" fmla="*/ 94 h 94"/>
                <a:gd name="T8" fmla="*/ 66 w 66"/>
                <a:gd name="T9" fmla="*/ 47 h 94"/>
                <a:gd name="T10" fmla="*/ 33 w 66"/>
                <a:gd name="T11" fmla="*/ 86 h 94"/>
                <a:gd name="T12" fmla="*/ 9 w 66"/>
                <a:gd name="T13" fmla="*/ 47 h 94"/>
                <a:gd name="T14" fmla="*/ 33 w 66"/>
                <a:gd name="T15" fmla="*/ 8 h 94"/>
                <a:gd name="T16" fmla="*/ 58 w 66"/>
                <a:gd name="T17" fmla="*/ 47 h 94"/>
                <a:gd name="T18" fmla="*/ 33 w 66"/>
                <a:gd name="T19" fmla="*/ 8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94">
                  <a:moveTo>
                    <a:pt x="66" y="47"/>
                  </a:moveTo>
                  <a:cubicBezTo>
                    <a:pt x="66" y="24"/>
                    <a:pt x="56" y="0"/>
                    <a:pt x="33" y="0"/>
                  </a:cubicBezTo>
                  <a:cubicBezTo>
                    <a:pt x="11" y="0"/>
                    <a:pt x="0" y="24"/>
                    <a:pt x="0" y="47"/>
                  </a:cubicBezTo>
                  <a:cubicBezTo>
                    <a:pt x="0" y="70"/>
                    <a:pt x="11" y="94"/>
                    <a:pt x="33" y="94"/>
                  </a:cubicBezTo>
                  <a:cubicBezTo>
                    <a:pt x="56" y="94"/>
                    <a:pt x="66" y="70"/>
                    <a:pt x="66" y="47"/>
                  </a:cubicBezTo>
                  <a:close/>
                  <a:moveTo>
                    <a:pt x="33" y="86"/>
                  </a:moveTo>
                  <a:cubicBezTo>
                    <a:pt x="10" y="86"/>
                    <a:pt x="9" y="53"/>
                    <a:pt x="9" y="47"/>
                  </a:cubicBezTo>
                  <a:cubicBezTo>
                    <a:pt x="9" y="28"/>
                    <a:pt x="15" y="8"/>
                    <a:pt x="33" y="8"/>
                  </a:cubicBezTo>
                  <a:cubicBezTo>
                    <a:pt x="51" y="8"/>
                    <a:pt x="58" y="28"/>
                    <a:pt x="58" y="47"/>
                  </a:cubicBezTo>
                  <a:cubicBezTo>
                    <a:pt x="58" y="53"/>
                    <a:pt x="56" y="86"/>
                    <a:pt x="33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1292B701-90F7-4CFD-B538-7F37D87DE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363" y="-1328738"/>
              <a:ext cx="79375" cy="290513"/>
            </a:xfrm>
            <a:custGeom>
              <a:avLst/>
              <a:gdLst>
                <a:gd name="T0" fmla="*/ 19 w 25"/>
                <a:gd name="T1" fmla="*/ 91 h 91"/>
                <a:gd name="T2" fmla="*/ 23 w 25"/>
                <a:gd name="T3" fmla="*/ 91 h 91"/>
                <a:gd name="T4" fmla="*/ 25 w 25"/>
                <a:gd name="T5" fmla="*/ 89 h 91"/>
                <a:gd name="T6" fmla="*/ 25 w 25"/>
                <a:gd name="T7" fmla="*/ 2 h 91"/>
                <a:gd name="T8" fmla="*/ 23 w 25"/>
                <a:gd name="T9" fmla="*/ 0 h 91"/>
                <a:gd name="T10" fmla="*/ 19 w 25"/>
                <a:gd name="T11" fmla="*/ 0 h 91"/>
                <a:gd name="T12" fmla="*/ 17 w 25"/>
                <a:gd name="T13" fmla="*/ 1 h 91"/>
                <a:gd name="T14" fmla="*/ 1 w 25"/>
                <a:gd name="T15" fmla="*/ 19 h 91"/>
                <a:gd name="T16" fmla="*/ 1 w 25"/>
                <a:gd name="T17" fmla="*/ 22 h 91"/>
                <a:gd name="T18" fmla="*/ 4 w 25"/>
                <a:gd name="T19" fmla="*/ 25 h 91"/>
                <a:gd name="T20" fmla="*/ 5 w 25"/>
                <a:gd name="T21" fmla="*/ 25 h 91"/>
                <a:gd name="T22" fmla="*/ 6 w 25"/>
                <a:gd name="T23" fmla="*/ 25 h 91"/>
                <a:gd name="T24" fmla="*/ 17 w 25"/>
                <a:gd name="T25" fmla="*/ 14 h 91"/>
                <a:gd name="T26" fmla="*/ 17 w 25"/>
                <a:gd name="T27" fmla="*/ 89 h 91"/>
                <a:gd name="T28" fmla="*/ 19 w 25"/>
                <a:gd name="T2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91">
                  <a:moveTo>
                    <a:pt x="19" y="91"/>
                  </a:moveTo>
                  <a:cubicBezTo>
                    <a:pt x="23" y="91"/>
                    <a:pt x="23" y="91"/>
                    <a:pt x="23" y="91"/>
                  </a:cubicBezTo>
                  <a:cubicBezTo>
                    <a:pt x="24" y="91"/>
                    <a:pt x="25" y="90"/>
                    <a:pt x="25" y="89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1"/>
                    <a:pt x="24" y="0"/>
                    <a:pt x="2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1"/>
                    <a:pt x="17" y="1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5" y="25"/>
                    <a:pt x="5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90"/>
                    <a:pt x="17" y="91"/>
                    <a:pt x="19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3">
              <a:extLst>
                <a:ext uri="{FF2B5EF4-FFF2-40B4-BE49-F238E27FC236}">
                  <a16:creationId xmlns:a16="http://schemas.microsoft.com/office/drawing/2014/main" id="{C20D5219-3FC4-4FFA-BBDF-A0930439CA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41538" y="-1331913"/>
              <a:ext cx="206375" cy="296863"/>
            </a:xfrm>
            <a:custGeom>
              <a:avLst/>
              <a:gdLst>
                <a:gd name="T0" fmla="*/ 32 w 65"/>
                <a:gd name="T1" fmla="*/ 93 h 93"/>
                <a:gd name="T2" fmla="*/ 65 w 65"/>
                <a:gd name="T3" fmla="*/ 47 h 93"/>
                <a:gd name="T4" fmla="*/ 32 w 65"/>
                <a:gd name="T5" fmla="*/ 0 h 93"/>
                <a:gd name="T6" fmla="*/ 0 w 65"/>
                <a:gd name="T7" fmla="*/ 47 h 93"/>
                <a:gd name="T8" fmla="*/ 32 w 65"/>
                <a:gd name="T9" fmla="*/ 93 h 93"/>
                <a:gd name="T10" fmla="*/ 32 w 65"/>
                <a:gd name="T11" fmla="*/ 86 h 93"/>
                <a:gd name="T12" fmla="*/ 8 w 65"/>
                <a:gd name="T13" fmla="*/ 47 h 93"/>
                <a:gd name="T14" fmla="*/ 32 w 65"/>
                <a:gd name="T15" fmla="*/ 8 h 93"/>
                <a:gd name="T16" fmla="*/ 57 w 65"/>
                <a:gd name="T17" fmla="*/ 47 h 93"/>
                <a:gd name="T18" fmla="*/ 32 w 65"/>
                <a:gd name="T19" fmla="*/ 8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93">
                  <a:moveTo>
                    <a:pt x="32" y="93"/>
                  </a:moveTo>
                  <a:cubicBezTo>
                    <a:pt x="55" y="93"/>
                    <a:pt x="65" y="70"/>
                    <a:pt x="65" y="47"/>
                  </a:cubicBezTo>
                  <a:cubicBezTo>
                    <a:pt x="65" y="24"/>
                    <a:pt x="55" y="0"/>
                    <a:pt x="32" y="0"/>
                  </a:cubicBezTo>
                  <a:cubicBezTo>
                    <a:pt x="10" y="0"/>
                    <a:pt x="0" y="24"/>
                    <a:pt x="0" y="47"/>
                  </a:cubicBezTo>
                  <a:cubicBezTo>
                    <a:pt x="0" y="70"/>
                    <a:pt x="10" y="93"/>
                    <a:pt x="32" y="93"/>
                  </a:cubicBezTo>
                  <a:close/>
                  <a:moveTo>
                    <a:pt x="32" y="86"/>
                  </a:moveTo>
                  <a:cubicBezTo>
                    <a:pt x="9" y="86"/>
                    <a:pt x="8" y="53"/>
                    <a:pt x="8" y="47"/>
                  </a:cubicBezTo>
                  <a:cubicBezTo>
                    <a:pt x="8" y="28"/>
                    <a:pt x="15" y="8"/>
                    <a:pt x="32" y="8"/>
                  </a:cubicBezTo>
                  <a:cubicBezTo>
                    <a:pt x="50" y="8"/>
                    <a:pt x="57" y="28"/>
                    <a:pt x="57" y="47"/>
                  </a:cubicBezTo>
                  <a:cubicBezTo>
                    <a:pt x="57" y="53"/>
                    <a:pt x="55" y="86"/>
                    <a:pt x="32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CB776ACD-7F41-4FC5-85B5-320CF08CA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313" y="-1328738"/>
              <a:ext cx="79375" cy="290513"/>
            </a:xfrm>
            <a:custGeom>
              <a:avLst/>
              <a:gdLst>
                <a:gd name="T0" fmla="*/ 19 w 25"/>
                <a:gd name="T1" fmla="*/ 91 h 91"/>
                <a:gd name="T2" fmla="*/ 23 w 25"/>
                <a:gd name="T3" fmla="*/ 91 h 91"/>
                <a:gd name="T4" fmla="*/ 25 w 25"/>
                <a:gd name="T5" fmla="*/ 89 h 91"/>
                <a:gd name="T6" fmla="*/ 25 w 25"/>
                <a:gd name="T7" fmla="*/ 2 h 91"/>
                <a:gd name="T8" fmla="*/ 23 w 25"/>
                <a:gd name="T9" fmla="*/ 0 h 91"/>
                <a:gd name="T10" fmla="*/ 19 w 25"/>
                <a:gd name="T11" fmla="*/ 0 h 91"/>
                <a:gd name="T12" fmla="*/ 18 w 25"/>
                <a:gd name="T13" fmla="*/ 1 h 91"/>
                <a:gd name="T14" fmla="*/ 1 w 25"/>
                <a:gd name="T15" fmla="*/ 19 h 91"/>
                <a:gd name="T16" fmla="*/ 1 w 25"/>
                <a:gd name="T17" fmla="*/ 22 h 91"/>
                <a:gd name="T18" fmla="*/ 4 w 25"/>
                <a:gd name="T19" fmla="*/ 25 h 91"/>
                <a:gd name="T20" fmla="*/ 5 w 25"/>
                <a:gd name="T21" fmla="*/ 25 h 91"/>
                <a:gd name="T22" fmla="*/ 7 w 25"/>
                <a:gd name="T23" fmla="*/ 25 h 91"/>
                <a:gd name="T24" fmla="*/ 17 w 25"/>
                <a:gd name="T25" fmla="*/ 14 h 91"/>
                <a:gd name="T26" fmla="*/ 17 w 25"/>
                <a:gd name="T27" fmla="*/ 89 h 91"/>
                <a:gd name="T28" fmla="*/ 19 w 25"/>
                <a:gd name="T2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91">
                  <a:moveTo>
                    <a:pt x="19" y="91"/>
                  </a:moveTo>
                  <a:cubicBezTo>
                    <a:pt x="23" y="91"/>
                    <a:pt x="23" y="91"/>
                    <a:pt x="23" y="91"/>
                  </a:cubicBezTo>
                  <a:cubicBezTo>
                    <a:pt x="24" y="91"/>
                    <a:pt x="25" y="90"/>
                    <a:pt x="25" y="89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1"/>
                    <a:pt x="24" y="0"/>
                    <a:pt x="2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1"/>
                    <a:pt x="18" y="1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5" y="25"/>
                    <a:pt x="5" y="25"/>
                  </a:cubicBezTo>
                  <a:cubicBezTo>
                    <a:pt x="6" y="25"/>
                    <a:pt x="6" y="25"/>
                    <a:pt x="7" y="2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90"/>
                    <a:pt x="18" y="91"/>
                    <a:pt x="19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341B786D-C372-47E6-BF88-61745D4F1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7613" y="-1328738"/>
              <a:ext cx="79375" cy="290513"/>
            </a:xfrm>
            <a:custGeom>
              <a:avLst/>
              <a:gdLst>
                <a:gd name="T0" fmla="*/ 19 w 25"/>
                <a:gd name="T1" fmla="*/ 91 h 91"/>
                <a:gd name="T2" fmla="*/ 23 w 25"/>
                <a:gd name="T3" fmla="*/ 91 h 91"/>
                <a:gd name="T4" fmla="*/ 25 w 25"/>
                <a:gd name="T5" fmla="*/ 89 h 91"/>
                <a:gd name="T6" fmla="*/ 25 w 25"/>
                <a:gd name="T7" fmla="*/ 2 h 91"/>
                <a:gd name="T8" fmla="*/ 23 w 25"/>
                <a:gd name="T9" fmla="*/ 0 h 91"/>
                <a:gd name="T10" fmla="*/ 19 w 25"/>
                <a:gd name="T11" fmla="*/ 0 h 91"/>
                <a:gd name="T12" fmla="*/ 18 w 25"/>
                <a:gd name="T13" fmla="*/ 1 h 91"/>
                <a:gd name="T14" fmla="*/ 1 w 25"/>
                <a:gd name="T15" fmla="*/ 19 h 91"/>
                <a:gd name="T16" fmla="*/ 1 w 25"/>
                <a:gd name="T17" fmla="*/ 22 h 91"/>
                <a:gd name="T18" fmla="*/ 4 w 25"/>
                <a:gd name="T19" fmla="*/ 25 h 91"/>
                <a:gd name="T20" fmla="*/ 5 w 25"/>
                <a:gd name="T21" fmla="*/ 25 h 91"/>
                <a:gd name="T22" fmla="*/ 7 w 25"/>
                <a:gd name="T23" fmla="*/ 25 h 91"/>
                <a:gd name="T24" fmla="*/ 17 w 25"/>
                <a:gd name="T25" fmla="*/ 14 h 91"/>
                <a:gd name="T26" fmla="*/ 17 w 25"/>
                <a:gd name="T27" fmla="*/ 89 h 91"/>
                <a:gd name="T28" fmla="*/ 19 w 25"/>
                <a:gd name="T29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91">
                  <a:moveTo>
                    <a:pt x="19" y="91"/>
                  </a:moveTo>
                  <a:cubicBezTo>
                    <a:pt x="23" y="91"/>
                    <a:pt x="23" y="91"/>
                    <a:pt x="23" y="91"/>
                  </a:cubicBezTo>
                  <a:cubicBezTo>
                    <a:pt x="24" y="91"/>
                    <a:pt x="25" y="90"/>
                    <a:pt x="25" y="89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1"/>
                    <a:pt x="24" y="0"/>
                    <a:pt x="23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1"/>
                    <a:pt x="18" y="1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20"/>
                    <a:pt x="0" y="21"/>
                    <a:pt x="1" y="22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5" y="25"/>
                    <a:pt x="5" y="25"/>
                  </a:cubicBezTo>
                  <a:cubicBezTo>
                    <a:pt x="6" y="25"/>
                    <a:pt x="6" y="25"/>
                    <a:pt x="7" y="2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7" y="90"/>
                    <a:pt x="18" y="91"/>
                    <a:pt x="19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6">
              <a:extLst>
                <a:ext uri="{FF2B5EF4-FFF2-40B4-BE49-F238E27FC236}">
                  <a16:creationId xmlns:a16="http://schemas.microsoft.com/office/drawing/2014/main" id="{B0C1C91B-F02B-405E-9DEC-FD0D4BC442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7788" y="-1331913"/>
              <a:ext cx="209550" cy="296863"/>
            </a:xfrm>
            <a:custGeom>
              <a:avLst/>
              <a:gdLst>
                <a:gd name="T0" fmla="*/ 33 w 66"/>
                <a:gd name="T1" fmla="*/ 93 h 93"/>
                <a:gd name="T2" fmla="*/ 66 w 66"/>
                <a:gd name="T3" fmla="*/ 47 h 93"/>
                <a:gd name="T4" fmla="*/ 33 w 66"/>
                <a:gd name="T5" fmla="*/ 0 h 93"/>
                <a:gd name="T6" fmla="*/ 0 w 66"/>
                <a:gd name="T7" fmla="*/ 47 h 93"/>
                <a:gd name="T8" fmla="*/ 33 w 66"/>
                <a:gd name="T9" fmla="*/ 93 h 93"/>
                <a:gd name="T10" fmla="*/ 33 w 66"/>
                <a:gd name="T11" fmla="*/ 86 h 93"/>
                <a:gd name="T12" fmla="*/ 8 w 66"/>
                <a:gd name="T13" fmla="*/ 47 h 93"/>
                <a:gd name="T14" fmla="*/ 33 w 66"/>
                <a:gd name="T15" fmla="*/ 8 h 93"/>
                <a:gd name="T16" fmla="*/ 57 w 66"/>
                <a:gd name="T17" fmla="*/ 47 h 93"/>
                <a:gd name="T18" fmla="*/ 33 w 66"/>
                <a:gd name="T19" fmla="*/ 8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93">
                  <a:moveTo>
                    <a:pt x="33" y="93"/>
                  </a:moveTo>
                  <a:cubicBezTo>
                    <a:pt x="55" y="93"/>
                    <a:pt x="66" y="70"/>
                    <a:pt x="66" y="47"/>
                  </a:cubicBezTo>
                  <a:cubicBezTo>
                    <a:pt x="66" y="24"/>
                    <a:pt x="55" y="0"/>
                    <a:pt x="33" y="0"/>
                  </a:cubicBezTo>
                  <a:cubicBezTo>
                    <a:pt x="10" y="0"/>
                    <a:pt x="0" y="24"/>
                    <a:pt x="0" y="47"/>
                  </a:cubicBezTo>
                  <a:cubicBezTo>
                    <a:pt x="0" y="70"/>
                    <a:pt x="10" y="93"/>
                    <a:pt x="33" y="93"/>
                  </a:cubicBezTo>
                  <a:close/>
                  <a:moveTo>
                    <a:pt x="33" y="86"/>
                  </a:moveTo>
                  <a:cubicBezTo>
                    <a:pt x="10" y="86"/>
                    <a:pt x="8" y="53"/>
                    <a:pt x="8" y="47"/>
                  </a:cubicBezTo>
                  <a:cubicBezTo>
                    <a:pt x="8" y="28"/>
                    <a:pt x="15" y="8"/>
                    <a:pt x="33" y="8"/>
                  </a:cubicBezTo>
                  <a:cubicBezTo>
                    <a:pt x="51" y="8"/>
                    <a:pt x="57" y="28"/>
                    <a:pt x="57" y="47"/>
                  </a:cubicBezTo>
                  <a:cubicBezTo>
                    <a:pt x="57" y="53"/>
                    <a:pt x="56" y="86"/>
                    <a:pt x="33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7">
              <a:extLst>
                <a:ext uri="{FF2B5EF4-FFF2-40B4-BE49-F238E27FC236}">
                  <a16:creationId xmlns:a16="http://schemas.microsoft.com/office/drawing/2014/main" id="{7CE83914-A2C9-44EA-9681-54A28FD06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738" y="-1328738"/>
              <a:ext cx="77788" cy="290513"/>
            </a:xfrm>
            <a:custGeom>
              <a:avLst/>
              <a:gdLst>
                <a:gd name="T0" fmla="*/ 22 w 24"/>
                <a:gd name="T1" fmla="*/ 0 h 91"/>
                <a:gd name="T2" fmla="*/ 19 w 24"/>
                <a:gd name="T3" fmla="*/ 0 h 91"/>
                <a:gd name="T4" fmla="*/ 17 w 24"/>
                <a:gd name="T5" fmla="*/ 1 h 91"/>
                <a:gd name="T6" fmla="*/ 0 w 24"/>
                <a:gd name="T7" fmla="*/ 19 h 91"/>
                <a:gd name="T8" fmla="*/ 0 w 24"/>
                <a:gd name="T9" fmla="*/ 22 h 91"/>
                <a:gd name="T10" fmla="*/ 3 w 24"/>
                <a:gd name="T11" fmla="*/ 25 h 91"/>
                <a:gd name="T12" fmla="*/ 5 w 24"/>
                <a:gd name="T13" fmla="*/ 25 h 91"/>
                <a:gd name="T14" fmla="*/ 6 w 24"/>
                <a:gd name="T15" fmla="*/ 25 h 91"/>
                <a:gd name="T16" fmla="*/ 16 w 24"/>
                <a:gd name="T17" fmla="*/ 14 h 91"/>
                <a:gd name="T18" fmla="*/ 16 w 24"/>
                <a:gd name="T19" fmla="*/ 89 h 91"/>
                <a:gd name="T20" fmla="*/ 18 w 24"/>
                <a:gd name="T21" fmla="*/ 91 h 91"/>
                <a:gd name="T22" fmla="*/ 22 w 24"/>
                <a:gd name="T23" fmla="*/ 91 h 91"/>
                <a:gd name="T24" fmla="*/ 24 w 24"/>
                <a:gd name="T25" fmla="*/ 89 h 91"/>
                <a:gd name="T26" fmla="*/ 24 w 24"/>
                <a:gd name="T27" fmla="*/ 2 h 91"/>
                <a:gd name="T28" fmla="*/ 22 w 24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91">
                  <a:moveTo>
                    <a:pt x="22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1"/>
                    <a:pt x="17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4" y="25"/>
                    <a:pt x="4" y="25"/>
                    <a:pt x="5" y="25"/>
                  </a:cubicBezTo>
                  <a:cubicBezTo>
                    <a:pt x="5" y="25"/>
                    <a:pt x="6" y="25"/>
                    <a:pt x="6" y="25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89"/>
                    <a:pt x="16" y="89"/>
                    <a:pt x="16" y="89"/>
                  </a:cubicBezTo>
                  <a:cubicBezTo>
                    <a:pt x="16" y="90"/>
                    <a:pt x="17" y="91"/>
                    <a:pt x="18" y="91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24" y="91"/>
                    <a:pt x="24" y="90"/>
                    <a:pt x="24" y="89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1"/>
                    <a:pt x="24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8">
              <a:extLst>
                <a:ext uri="{FF2B5EF4-FFF2-40B4-BE49-F238E27FC236}">
                  <a16:creationId xmlns:a16="http://schemas.microsoft.com/office/drawing/2014/main" id="{97CD779D-D583-4827-9259-A00FB7A31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075" y="-2105026"/>
              <a:ext cx="1879600" cy="1223963"/>
            </a:xfrm>
            <a:custGeom>
              <a:avLst/>
              <a:gdLst>
                <a:gd name="T0" fmla="*/ 544 w 591"/>
                <a:gd name="T1" fmla="*/ 186 h 383"/>
                <a:gd name="T2" fmla="*/ 549 w 591"/>
                <a:gd name="T3" fmla="*/ 150 h 383"/>
                <a:gd name="T4" fmla="*/ 399 w 591"/>
                <a:gd name="T5" fmla="*/ 0 h 383"/>
                <a:gd name="T6" fmla="*/ 261 w 591"/>
                <a:gd name="T7" fmla="*/ 93 h 383"/>
                <a:gd name="T8" fmla="*/ 212 w 591"/>
                <a:gd name="T9" fmla="*/ 84 h 383"/>
                <a:gd name="T10" fmla="*/ 83 w 591"/>
                <a:gd name="T11" fmla="*/ 208 h 383"/>
                <a:gd name="T12" fmla="*/ 0 w 591"/>
                <a:gd name="T13" fmla="*/ 296 h 383"/>
                <a:gd name="T14" fmla="*/ 88 w 591"/>
                <a:gd name="T15" fmla="*/ 383 h 383"/>
                <a:gd name="T16" fmla="*/ 420 w 591"/>
                <a:gd name="T17" fmla="*/ 383 h 383"/>
                <a:gd name="T18" fmla="*/ 424 w 591"/>
                <a:gd name="T19" fmla="*/ 379 h 383"/>
                <a:gd name="T20" fmla="*/ 420 w 591"/>
                <a:gd name="T21" fmla="*/ 375 h 383"/>
                <a:gd name="T22" fmla="*/ 88 w 591"/>
                <a:gd name="T23" fmla="*/ 375 h 383"/>
                <a:gd name="T24" fmla="*/ 8 w 591"/>
                <a:gd name="T25" fmla="*/ 296 h 383"/>
                <a:gd name="T26" fmla="*/ 87 w 591"/>
                <a:gd name="T27" fmla="*/ 216 h 383"/>
                <a:gd name="T28" fmla="*/ 91 w 591"/>
                <a:gd name="T29" fmla="*/ 212 h 383"/>
                <a:gd name="T30" fmla="*/ 212 w 591"/>
                <a:gd name="T31" fmla="*/ 92 h 383"/>
                <a:gd name="T32" fmla="*/ 261 w 591"/>
                <a:gd name="T33" fmla="*/ 102 h 383"/>
                <a:gd name="T34" fmla="*/ 265 w 591"/>
                <a:gd name="T35" fmla="*/ 102 h 383"/>
                <a:gd name="T36" fmla="*/ 267 w 591"/>
                <a:gd name="T37" fmla="*/ 100 h 383"/>
                <a:gd name="T38" fmla="*/ 399 w 591"/>
                <a:gd name="T39" fmla="*/ 8 h 383"/>
                <a:gd name="T40" fmla="*/ 541 w 591"/>
                <a:gd name="T41" fmla="*/ 150 h 383"/>
                <a:gd name="T42" fmla="*/ 536 w 591"/>
                <a:gd name="T43" fmla="*/ 187 h 383"/>
                <a:gd name="T44" fmla="*/ 537 w 591"/>
                <a:gd name="T45" fmla="*/ 191 h 383"/>
                <a:gd name="T46" fmla="*/ 583 w 591"/>
                <a:gd name="T47" fmla="*/ 275 h 383"/>
                <a:gd name="T48" fmla="*/ 482 w 591"/>
                <a:gd name="T49" fmla="*/ 375 h 383"/>
                <a:gd name="T50" fmla="*/ 462 w 591"/>
                <a:gd name="T51" fmla="*/ 375 h 383"/>
                <a:gd name="T52" fmla="*/ 458 w 591"/>
                <a:gd name="T53" fmla="*/ 379 h 383"/>
                <a:gd name="T54" fmla="*/ 462 w 591"/>
                <a:gd name="T55" fmla="*/ 383 h 383"/>
                <a:gd name="T56" fmla="*/ 482 w 591"/>
                <a:gd name="T57" fmla="*/ 383 h 383"/>
                <a:gd name="T58" fmla="*/ 591 w 591"/>
                <a:gd name="T59" fmla="*/ 275 h 383"/>
                <a:gd name="T60" fmla="*/ 544 w 591"/>
                <a:gd name="T61" fmla="*/ 186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91" h="383">
                  <a:moveTo>
                    <a:pt x="544" y="186"/>
                  </a:moveTo>
                  <a:cubicBezTo>
                    <a:pt x="547" y="174"/>
                    <a:pt x="549" y="162"/>
                    <a:pt x="549" y="150"/>
                  </a:cubicBezTo>
                  <a:cubicBezTo>
                    <a:pt x="549" y="67"/>
                    <a:pt x="482" y="0"/>
                    <a:pt x="399" y="0"/>
                  </a:cubicBezTo>
                  <a:cubicBezTo>
                    <a:pt x="339" y="0"/>
                    <a:pt x="284" y="38"/>
                    <a:pt x="261" y="93"/>
                  </a:cubicBezTo>
                  <a:cubicBezTo>
                    <a:pt x="245" y="87"/>
                    <a:pt x="229" y="84"/>
                    <a:pt x="212" y="84"/>
                  </a:cubicBezTo>
                  <a:cubicBezTo>
                    <a:pt x="142" y="84"/>
                    <a:pt x="85" y="139"/>
                    <a:pt x="83" y="208"/>
                  </a:cubicBezTo>
                  <a:cubicBezTo>
                    <a:pt x="37" y="210"/>
                    <a:pt x="0" y="249"/>
                    <a:pt x="0" y="296"/>
                  </a:cubicBezTo>
                  <a:cubicBezTo>
                    <a:pt x="0" y="344"/>
                    <a:pt x="39" y="383"/>
                    <a:pt x="88" y="383"/>
                  </a:cubicBezTo>
                  <a:cubicBezTo>
                    <a:pt x="420" y="383"/>
                    <a:pt x="420" y="383"/>
                    <a:pt x="420" y="383"/>
                  </a:cubicBezTo>
                  <a:cubicBezTo>
                    <a:pt x="422" y="383"/>
                    <a:pt x="424" y="382"/>
                    <a:pt x="424" y="379"/>
                  </a:cubicBezTo>
                  <a:cubicBezTo>
                    <a:pt x="424" y="377"/>
                    <a:pt x="422" y="375"/>
                    <a:pt x="420" y="375"/>
                  </a:cubicBezTo>
                  <a:cubicBezTo>
                    <a:pt x="88" y="375"/>
                    <a:pt x="88" y="375"/>
                    <a:pt x="88" y="375"/>
                  </a:cubicBezTo>
                  <a:cubicBezTo>
                    <a:pt x="44" y="375"/>
                    <a:pt x="8" y="340"/>
                    <a:pt x="8" y="296"/>
                  </a:cubicBezTo>
                  <a:cubicBezTo>
                    <a:pt x="8" y="252"/>
                    <a:pt x="44" y="216"/>
                    <a:pt x="87" y="216"/>
                  </a:cubicBezTo>
                  <a:cubicBezTo>
                    <a:pt x="90" y="216"/>
                    <a:pt x="91" y="214"/>
                    <a:pt x="91" y="212"/>
                  </a:cubicBezTo>
                  <a:cubicBezTo>
                    <a:pt x="91" y="146"/>
                    <a:pt x="145" y="92"/>
                    <a:pt x="212" y="92"/>
                  </a:cubicBezTo>
                  <a:cubicBezTo>
                    <a:pt x="229" y="92"/>
                    <a:pt x="246" y="95"/>
                    <a:pt x="261" y="102"/>
                  </a:cubicBezTo>
                  <a:cubicBezTo>
                    <a:pt x="262" y="103"/>
                    <a:pt x="264" y="103"/>
                    <a:pt x="265" y="102"/>
                  </a:cubicBezTo>
                  <a:cubicBezTo>
                    <a:pt x="266" y="102"/>
                    <a:pt x="266" y="101"/>
                    <a:pt x="267" y="100"/>
                  </a:cubicBezTo>
                  <a:cubicBezTo>
                    <a:pt x="287" y="45"/>
                    <a:pt x="341" y="8"/>
                    <a:pt x="399" y="8"/>
                  </a:cubicBezTo>
                  <a:cubicBezTo>
                    <a:pt x="477" y="8"/>
                    <a:pt x="541" y="72"/>
                    <a:pt x="541" y="150"/>
                  </a:cubicBezTo>
                  <a:cubicBezTo>
                    <a:pt x="541" y="162"/>
                    <a:pt x="539" y="175"/>
                    <a:pt x="536" y="187"/>
                  </a:cubicBezTo>
                  <a:cubicBezTo>
                    <a:pt x="535" y="188"/>
                    <a:pt x="536" y="190"/>
                    <a:pt x="537" y="191"/>
                  </a:cubicBezTo>
                  <a:cubicBezTo>
                    <a:pt x="566" y="210"/>
                    <a:pt x="583" y="241"/>
                    <a:pt x="583" y="275"/>
                  </a:cubicBezTo>
                  <a:cubicBezTo>
                    <a:pt x="583" y="330"/>
                    <a:pt x="538" y="375"/>
                    <a:pt x="482" y="375"/>
                  </a:cubicBezTo>
                  <a:cubicBezTo>
                    <a:pt x="462" y="375"/>
                    <a:pt x="462" y="375"/>
                    <a:pt x="462" y="375"/>
                  </a:cubicBezTo>
                  <a:cubicBezTo>
                    <a:pt x="459" y="375"/>
                    <a:pt x="458" y="377"/>
                    <a:pt x="458" y="379"/>
                  </a:cubicBezTo>
                  <a:cubicBezTo>
                    <a:pt x="458" y="382"/>
                    <a:pt x="459" y="383"/>
                    <a:pt x="462" y="383"/>
                  </a:cubicBezTo>
                  <a:cubicBezTo>
                    <a:pt x="482" y="383"/>
                    <a:pt x="482" y="383"/>
                    <a:pt x="482" y="383"/>
                  </a:cubicBezTo>
                  <a:cubicBezTo>
                    <a:pt x="542" y="383"/>
                    <a:pt x="591" y="335"/>
                    <a:pt x="591" y="275"/>
                  </a:cubicBezTo>
                  <a:cubicBezTo>
                    <a:pt x="591" y="239"/>
                    <a:pt x="573" y="206"/>
                    <a:pt x="544" y="1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2508335C-F6A0-44CD-8D9B-7A43FEE140A4}"/>
              </a:ext>
            </a:extLst>
          </p:cNvPr>
          <p:cNvGrpSpPr/>
          <p:nvPr/>
        </p:nvGrpSpPr>
        <p:grpSpPr>
          <a:xfrm>
            <a:off x="10186708" y="2512451"/>
            <a:ext cx="1385888" cy="1397000"/>
            <a:chOff x="4027488" y="-2205038"/>
            <a:chExt cx="1385888" cy="1397000"/>
          </a:xfrm>
          <a:solidFill>
            <a:schemeClr val="tx1"/>
          </a:solidFill>
        </p:grpSpPr>
        <p:sp>
          <p:nvSpPr>
            <p:cNvPr id="279" name="Freeform 39">
              <a:extLst>
                <a:ext uri="{FF2B5EF4-FFF2-40B4-BE49-F238E27FC236}">
                  <a16:creationId xmlns:a16="http://schemas.microsoft.com/office/drawing/2014/main" id="{BC052F76-AEED-4458-B8B4-254E500037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27488" y="-2205038"/>
              <a:ext cx="1385888" cy="1397000"/>
            </a:xfrm>
            <a:custGeom>
              <a:avLst/>
              <a:gdLst>
                <a:gd name="T0" fmla="*/ 436 w 436"/>
                <a:gd name="T1" fmla="*/ 219 h 437"/>
                <a:gd name="T2" fmla="*/ 368 w 436"/>
                <a:gd name="T3" fmla="*/ 64 h 437"/>
                <a:gd name="T4" fmla="*/ 218 w 436"/>
                <a:gd name="T5" fmla="*/ 0 h 437"/>
                <a:gd name="T6" fmla="*/ 0 w 436"/>
                <a:gd name="T7" fmla="*/ 219 h 437"/>
                <a:gd name="T8" fmla="*/ 218 w 436"/>
                <a:gd name="T9" fmla="*/ 437 h 437"/>
                <a:gd name="T10" fmla="*/ 436 w 436"/>
                <a:gd name="T11" fmla="*/ 219 h 437"/>
                <a:gd name="T12" fmla="*/ 218 w 436"/>
                <a:gd name="T13" fmla="*/ 429 h 437"/>
                <a:gd name="T14" fmla="*/ 8 w 436"/>
                <a:gd name="T15" fmla="*/ 219 h 437"/>
                <a:gd name="T16" fmla="*/ 218 w 436"/>
                <a:gd name="T17" fmla="*/ 8 h 437"/>
                <a:gd name="T18" fmla="*/ 428 w 436"/>
                <a:gd name="T19" fmla="*/ 219 h 437"/>
                <a:gd name="T20" fmla="*/ 218 w 436"/>
                <a:gd name="T21" fmla="*/ 429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6" h="437">
                  <a:moveTo>
                    <a:pt x="436" y="219"/>
                  </a:moveTo>
                  <a:cubicBezTo>
                    <a:pt x="436" y="162"/>
                    <a:pt x="412" y="107"/>
                    <a:pt x="368" y="64"/>
                  </a:cubicBezTo>
                  <a:cubicBezTo>
                    <a:pt x="326" y="24"/>
                    <a:pt x="272" y="0"/>
                    <a:pt x="218" y="0"/>
                  </a:cubicBezTo>
                  <a:cubicBezTo>
                    <a:pt x="98" y="0"/>
                    <a:pt x="0" y="98"/>
                    <a:pt x="0" y="219"/>
                  </a:cubicBezTo>
                  <a:cubicBezTo>
                    <a:pt x="0" y="339"/>
                    <a:pt x="98" y="437"/>
                    <a:pt x="218" y="437"/>
                  </a:cubicBezTo>
                  <a:cubicBezTo>
                    <a:pt x="338" y="437"/>
                    <a:pt x="436" y="339"/>
                    <a:pt x="436" y="219"/>
                  </a:cubicBezTo>
                  <a:close/>
                  <a:moveTo>
                    <a:pt x="218" y="429"/>
                  </a:moveTo>
                  <a:cubicBezTo>
                    <a:pt x="102" y="429"/>
                    <a:pt x="8" y="335"/>
                    <a:pt x="8" y="219"/>
                  </a:cubicBezTo>
                  <a:cubicBezTo>
                    <a:pt x="8" y="103"/>
                    <a:pt x="102" y="8"/>
                    <a:pt x="218" y="8"/>
                  </a:cubicBezTo>
                  <a:cubicBezTo>
                    <a:pt x="328" y="8"/>
                    <a:pt x="428" y="109"/>
                    <a:pt x="428" y="219"/>
                  </a:cubicBezTo>
                  <a:cubicBezTo>
                    <a:pt x="428" y="335"/>
                    <a:pt x="334" y="429"/>
                    <a:pt x="218" y="4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40">
              <a:extLst>
                <a:ext uri="{FF2B5EF4-FFF2-40B4-BE49-F238E27FC236}">
                  <a16:creationId xmlns:a16="http://schemas.microsoft.com/office/drawing/2014/main" id="{4DC40521-07CB-4674-AC85-8CF4BB6B38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0363" y="-2079626"/>
              <a:ext cx="1065213" cy="1125538"/>
            </a:xfrm>
            <a:custGeom>
              <a:avLst/>
              <a:gdLst>
                <a:gd name="T0" fmla="*/ 301 w 335"/>
                <a:gd name="T1" fmla="*/ 73 h 352"/>
                <a:gd name="T2" fmla="*/ 245 w 335"/>
                <a:gd name="T3" fmla="*/ 30 h 352"/>
                <a:gd name="T4" fmla="*/ 182 w 335"/>
                <a:gd name="T5" fmla="*/ 9 h 352"/>
                <a:gd name="T6" fmla="*/ 107 w 335"/>
                <a:gd name="T7" fmla="*/ 55 h 352"/>
                <a:gd name="T8" fmla="*/ 42 w 335"/>
                <a:gd name="T9" fmla="*/ 93 h 352"/>
                <a:gd name="T10" fmla="*/ 42 w 335"/>
                <a:gd name="T11" fmla="*/ 101 h 352"/>
                <a:gd name="T12" fmla="*/ 26 w 335"/>
                <a:gd name="T13" fmla="*/ 217 h 352"/>
                <a:gd name="T14" fmla="*/ 79 w 335"/>
                <a:gd name="T15" fmla="*/ 268 h 352"/>
                <a:gd name="T16" fmla="*/ 56 w 335"/>
                <a:gd name="T17" fmla="*/ 286 h 352"/>
                <a:gd name="T18" fmla="*/ 116 w 335"/>
                <a:gd name="T19" fmla="*/ 312 h 352"/>
                <a:gd name="T20" fmla="*/ 172 w 335"/>
                <a:gd name="T21" fmla="*/ 272 h 352"/>
                <a:gd name="T22" fmla="*/ 244 w 335"/>
                <a:gd name="T23" fmla="*/ 270 h 352"/>
                <a:gd name="T24" fmla="*/ 149 w 335"/>
                <a:gd name="T25" fmla="*/ 312 h 352"/>
                <a:gd name="T26" fmla="*/ 157 w 335"/>
                <a:gd name="T27" fmla="*/ 348 h 352"/>
                <a:gd name="T28" fmla="*/ 276 w 335"/>
                <a:gd name="T29" fmla="*/ 312 h 352"/>
                <a:gd name="T30" fmla="*/ 305 w 335"/>
                <a:gd name="T31" fmla="*/ 242 h 352"/>
                <a:gd name="T32" fmla="*/ 243 w 335"/>
                <a:gd name="T33" fmla="*/ 196 h 352"/>
                <a:gd name="T34" fmla="*/ 320 w 335"/>
                <a:gd name="T35" fmla="*/ 231 h 352"/>
                <a:gd name="T36" fmla="*/ 276 w 335"/>
                <a:gd name="T37" fmla="*/ 139 h 352"/>
                <a:gd name="T38" fmla="*/ 273 w 335"/>
                <a:gd name="T39" fmla="*/ 163 h 352"/>
                <a:gd name="T40" fmla="*/ 247 w 335"/>
                <a:gd name="T41" fmla="*/ 113 h 352"/>
                <a:gd name="T42" fmla="*/ 245 w 335"/>
                <a:gd name="T43" fmla="*/ 107 h 352"/>
                <a:gd name="T44" fmla="*/ 272 w 335"/>
                <a:gd name="T45" fmla="*/ 147 h 352"/>
                <a:gd name="T46" fmla="*/ 146 w 335"/>
                <a:gd name="T47" fmla="*/ 209 h 352"/>
                <a:gd name="T48" fmla="*/ 146 w 335"/>
                <a:gd name="T49" fmla="*/ 217 h 352"/>
                <a:gd name="T50" fmla="*/ 109 w 335"/>
                <a:gd name="T51" fmla="*/ 137 h 352"/>
                <a:gd name="T52" fmla="*/ 51 w 335"/>
                <a:gd name="T53" fmla="*/ 135 h 352"/>
                <a:gd name="T54" fmla="*/ 178 w 335"/>
                <a:gd name="T55" fmla="*/ 81 h 352"/>
                <a:gd name="T56" fmla="*/ 154 w 335"/>
                <a:gd name="T57" fmla="*/ 136 h 352"/>
                <a:gd name="T58" fmla="*/ 170 w 335"/>
                <a:gd name="T59" fmla="*/ 117 h 352"/>
                <a:gd name="T60" fmla="*/ 216 w 335"/>
                <a:gd name="T61" fmla="*/ 121 h 352"/>
                <a:gd name="T62" fmla="*/ 158 w 335"/>
                <a:gd name="T63" fmla="*/ 163 h 352"/>
                <a:gd name="T64" fmla="*/ 116 w 335"/>
                <a:gd name="T65" fmla="*/ 163 h 352"/>
                <a:gd name="T66" fmla="*/ 81 w 335"/>
                <a:gd name="T67" fmla="*/ 143 h 352"/>
                <a:gd name="T68" fmla="*/ 47 w 335"/>
                <a:gd name="T69" fmla="*/ 171 h 352"/>
                <a:gd name="T70" fmla="*/ 34 w 335"/>
                <a:gd name="T71" fmla="*/ 209 h 352"/>
                <a:gd name="T72" fmla="*/ 142 w 335"/>
                <a:gd name="T73" fmla="*/ 171 h 352"/>
                <a:gd name="T74" fmla="*/ 207 w 335"/>
                <a:gd name="T75" fmla="*/ 171 h 352"/>
                <a:gd name="T76" fmla="*/ 241 w 335"/>
                <a:gd name="T77" fmla="*/ 73 h 352"/>
                <a:gd name="T78" fmla="*/ 268 w 335"/>
                <a:gd name="T79" fmla="*/ 73 h 352"/>
                <a:gd name="T80" fmla="*/ 241 w 335"/>
                <a:gd name="T81" fmla="*/ 51 h 352"/>
                <a:gd name="T82" fmla="*/ 178 w 335"/>
                <a:gd name="T83" fmla="*/ 59 h 352"/>
                <a:gd name="T84" fmla="*/ 115 w 335"/>
                <a:gd name="T85" fmla="*/ 59 h 352"/>
                <a:gd name="T86" fmla="*/ 50 w 335"/>
                <a:gd name="T87" fmla="*/ 101 h 352"/>
                <a:gd name="T88" fmla="*/ 8 w 335"/>
                <a:gd name="T89" fmla="*/ 122 h 352"/>
                <a:gd name="T90" fmla="*/ 8 w 335"/>
                <a:gd name="T91" fmla="*/ 209 h 352"/>
                <a:gd name="T92" fmla="*/ 38 w 335"/>
                <a:gd name="T93" fmla="*/ 233 h 352"/>
                <a:gd name="T94" fmla="*/ 60 w 335"/>
                <a:gd name="T95" fmla="*/ 308 h 352"/>
                <a:gd name="T96" fmla="*/ 116 w 335"/>
                <a:gd name="T97" fmla="*/ 286 h 352"/>
                <a:gd name="T98" fmla="*/ 172 w 335"/>
                <a:gd name="T99" fmla="*/ 217 h 352"/>
                <a:gd name="T100" fmla="*/ 180 w 335"/>
                <a:gd name="T101" fmla="*/ 285 h 352"/>
                <a:gd name="T102" fmla="*/ 244 w 335"/>
                <a:gd name="T103" fmla="*/ 262 h 352"/>
                <a:gd name="T104" fmla="*/ 252 w 335"/>
                <a:gd name="T105" fmla="*/ 286 h 352"/>
                <a:gd name="T106" fmla="*/ 252 w 335"/>
                <a:gd name="T107" fmla="*/ 262 h 352"/>
                <a:gd name="T108" fmla="*/ 196 w 335"/>
                <a:gd name="T109" fmla="*/ 241 h 352"/>
                <a:gd name="T110" fmla="*/ 176 w 335"/>
                <a:gd name="T111" fmla="*/ 209 h 352"/>
                <a:gd name="T112" fmla="*/ 244 w 335"/>
                <a:gd name="T113" fmla="*/ 230 h 352"/>
                <a:gd name="T114" fmla="*/ 269 w 335"/>
                <a:gd name="T115" fmla="*/ 171 h 352"/>
                <a:gd name="T116" fmla="*/ 305 w 335"/>
                <a:gd name="T117" fmla="*/ 210 h 352"/>
                <a:gd name="T118" fmla="*/ 277 w 335"/>
                <a:gd name="T119" fmla="*/ 214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5" h="352">
                  <a:moveTo>
                    <a:pt x="331" y="218"/>
                  </a:moveTo>
                  <a:cubicBezTo>
                    <a:pt x="331" y="143"/>
                    <a:pt x="331" y="143"/>
                    <a:pt x="331" y="143"/>
                  </a:cubicBezTo>
                  <a:cubicBezTo>
                    <a:pt x="331" y="141"/>
                    <a:pt x="329" y="139"/>
                    <a:pt x="327" y="139"/>
                  </a:cubicBezTo>
                  <a:cubicBezTo>
                    <a:pt x="305" y="139"/>
                    <a:pt x="305" y="139"/>
                    <a:pt x="305" y="139"/>
                  </a:cubicBezTo>
                  <a:cubicBezTo>
                    <a:pt x="305" y="77"/>
                    <a:pt x="305" y="77"/>
                    <a:pt x="305" y="77"/>
                  </a:cubicBezTo>
                  <a:cubicBezTo>
                    <a:pt x="305" y="75"/>
                    <a:pt x="303" y="73"/>
                    <a:pt x="301" y="73"/>
                  </a:cubicBezTo>
                  <a:cubicBezTo>
                    <a:pt x="276" y="73"/>
                    <a:pt x="276" y="73"/>
                    <a:pt x="276" y="73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2"/>
                    <a:pt x="274" y="51"/>
                    <a:pt x="272" y="51"/>
                  </a:cubicBezTo>
                  <a:cubicBezTo>
                    <a:pt x="249" y="51"/>
                    <a:pt x="249" y="51"/>
                    <a:pt x="249" y="51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9" y="32"/>
                    <a:pt x="247" y="30"/>
                    <a:pt x="245" y="30"/>
                  </a:cubicBezTo>
                  <a:cubicBezTo>
                    <a:pt x="212" y="30"/>
                    <a:pt x="212" y="30"/>
                    <a:pt x="212" y="30"/>
                  </a:cubicBezTo>
                  <a:cubicBezTo>
                    <a:pt x="209" y="30"/>
                    <a:pt x="208" y="32"/>
                    <a:pt x="208" y="34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178" y="51"/>
                    <a:pt x="178" y="51"/>
                    <a:pt x="178" y="51"/>
                  </a:cubicBezTo>
                  <a:cubicBezTo>
                    <a:pt x="178" y="16"/>
                    <a:pt x="178" y="16"/>
                    <a:pt x="178" y="16"/>
                  </a:cubicBezTo>
                  <a:cubicBezTo>
                    <a:pt x="180" y="15"/>
                    <a:pt x="182" y="12"/>
                    <a:pt x="182" y="9"/>
                  </a:cubicBezTo>
                  <a:cubicBezTo>
                    <a:pt x="182" y="4"/>
                    <a:pt x="178" y="0"/>
                    <a:pt x="173" y="0"/>
                  </a:cubicBezTo>
                  <a:cubicBezTo>
                    <a:pt x="169" y="0"/>
                    <a:pt x="165" y="4"/>
                    <a:pt x="165" y="9"/>
                  </a:cubicBezTo>
                  <a:cubicBezTo>
                    <a:pt x="165" y="12"/>
                    <a:pt x="167" y="15"/>
                    <a:pt x="170" y="17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09" y="51"/>
                    <a:pt x="107" y="52"/>
                    <a:pt x="107" y="55"/>
                  </a:cubicBezTo>
                  <a:cubicBezTo>
                    <a:pt x="107" y="73"/>
                    <a:pt x="107" y="73"/>
                    <a:pt x="107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4" y="73"/>
                    <a:pt x="43" y="74"/>
                  </a:cubicBezTo>
                  <a:cubicBezTo>
                    <a:pt x="42" y="75"/>
                    <a:pt x="42" y="76"/>
                    <a:pt x="42" y="77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4" y="90"/>
                    <a:pt x="21" y="88"/>
                    <a:pt x="18" y="88"/>
                  </a:cubicBezTo>
                  <a:cubicBezTo>
                    <a:pt x="13" y="88"/>
                    <a:pt x="9" y="92"/>
                    <a:pt x="9" y="97"/>
                  </a:cubicBezTo>
                  <a:cubicBezTo>
                    <a:pt x="9" y="102"/>
                    <a:pt x="13" y="106"/>
                    <a:pt x="18" y="106"/>
                  </a:cubicBezTo>
                  <a:cubicBezTo>
                    <a:pt x="21" y="106"/>
                    <a:pt x="24" y="104"/>
                    <a:pt x="26" y="101"/>
                  </a:cubicBezTo>
                  <a:cubicBezTo>
                    <a:pt x="42" y="101"/>
                    <a:pt x="42" y="101"/>
                    <a:pt x="42" y="101"/>
                  </a:cubicBezTo>
                  <a:cubicBezTo>
                    <a:pt x="42" y="114"/>
                    <a:pt x="42" y="114"/>
                    <a:pt x="42" y="114"/>
                  </a:cubicBezTo>
                  <a:cubicBezTo>
                    <a:pt x="4" y="114"/>
                    <a:pt x="4" y="114"/>
                    <a:pt x="4" y="114"/>
                  </a:cubicBezTo>
                  <a:cubicBezTo>
                    <a:pt x="2" y="114"/>
                    <a:pt x="0" y="115"/>
                    <a:pt x="0" y="118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0" y="216"/>
                    <a:pt x="2" y="217"/>
                    <a:pt x="4" y="217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6" y="230"/>
                    <a:pt x="26" y="230"/>
                    <a:pt x="26" y="230"/>
                  </a:cubicBezTo>
                  <a:cubicBezTo>
                    <a:pt x="24" y="232"/>
                    <a:pt x="22" y="235"/>
                    <a:pt x="22" y="238"/>
                  </a:cubicBezTo>
                  <a:cubicBezTo>
                    <a:pt x="22" y="243"/>
                    <a:pt x="26" y="247"/>
                    <a:pt x="30" y="247"/>
                  </a:cubicBezTo>
                  <a:cubicBezTo>
                    <a:pt x="34" y="247"/>
                    <a:pt x="37" y="244"/>
                    <a:pt x="38" y="241"/>
                  </a:cubicBezTo>
                  <a:cubicBezTo>
                    <a:pt x="79" y="241"/>
                    <a:pt x="79" y="241"/>
                    <a:pt x="79" y="241"/>
                  </a:cubicBezTo>
                  <a:cubicBezTo>
                    <a:pt x="79" y="268"/>
                    <a:pt x="79" y="268"/>
                    <a:pt x="79" y="268"/>
                  </a:cubicBezTo>
                  <a:cubicBezTo>
                    <a:pt x="79" y="269"/>
                    <a:pt x="79" y="270"/>
                    <a:pt x="80" y="271"/>
                  </a:cubicBezTo>
                  <a:cubicBezTo>
                    <a:pt x="81" y="272"/>
                    <a:pt x="82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108" y="272"/>
                    <a:pt x="108" y="272"/>
                    <a:pt x="108" y="272"/>
                  </a:cubicBezTo>
                  <a:cubicBezTo>
                    <a:pt x="108" y="286"/>
                    <a:pt x="108" y="286"/>
                    <a:pt x="108" y="286"/>
                  </a:cubicBezTo>
                  <a:cubicBezTo>
                    <a:pt x="56" y="286"/>
                    <a:pt x="56" y="286"/>
                    <a:pt x="56" y="286"/>
                  </a:cubicBezTo>
                  <a:cubicBezTo>
                    <a:pt x="53" y="286"/>
                    <a:pt x="52" y="288"/>
                    <a:pt x="52" y="290"/>
                  </a:cubicBezTo>
                  <a:cubicBezTo>
                    <a:pt x="52" y="312"/>
                    <a:pt x="52" y="312"/>
                    <a:pt x="52" y="312"/>
                  </a:cubicBezTo>
                  <a:cubicBezTo>
                    <a:pt x="52" y="314"/>
                    <a:pt x="53" y="316"/>
                    <a:pt x="56" y="316"/>
                  </a:cubicBezTo>
                  <a:cubicBezTo>
                    <a:pt x="112" y="316"/>
                    <a:pt x="112" y="316"/>
                    <a:pt x="112" y="316"/>
                  </a:cubicBezTo>
                  <a:cubicBezTo>
                    <a:pt x="113" y="316"/>
                    <a:pt x="114" y="315"/>
                    <a:pt x="114" y="315"/>
                  </a:cubicBezTo>
                  <a:cubicBezTo>
                    <a:pt x="115" y="314"/>
                    <a:pt x="116" y="313"/>
                    <a:pt x="116" y="312"/>
                  </a:cubicBezTo>
                  <a:cubicBezTo>
                    <a:pt x="116" y="294"/>
                    <a:pt x="116" y="294"/>
                    <a:pt x="116" y="294"/>
                  </a:cubicBezTo>
                  <a:cubicBezTo>
                    <a:pt x="150" y="294"/>
                    <a:pt x="150" y="294"/>
                    <a:pt x="150" y="294"/>
                  </a:cubicBezTo>
                  <a:cubicBezTo>
                    <a:pt x="151" y="294"/>
                    <a:pt x="152" y="293"/>
                    <a:pt x="153" y="293"/>
                  </a:cubicBezTo>
                  <a:cubicBezTo>
                    <a:pt x="154" y="292"/>
                    <a:pt x="154" y="291"/>
                    <a:pt x="154" y="290"/>
                  </a:cubicBezTo>
                  <a:cubicBezTo>
                    <a:pt x="154" y="272"/>
                    <a:pt x="154" y="272"/>
                    <a:pt x="154" y="272"/>
                  </a:cubicBezTo>
                  <a:cubicBezTo>
                    <a:pt x="172" y="272"/>
                    <a:pt x="172" y="272"/>
                    <a:pt x="172" y="272"/>
                  </a:cubicBezTo>
                  <a:cubicBezTo>
                    <a:pt x="172" y="289"/>
                    <a:pt x="172" y="289"/>
                    <a:pt x="172" y="289"/>
                  </a:cubicBezTo>
                  <a:cubicBezTo>
                    <a:pt x="172" y="291"/>
                    <a:pt x="174" y="293"/>
                    <a:pt x="176" y="293"/>
                  </a:cubicBezTo>
                  <a:cubicBezTo>
                    <a:pt x="216" y="293"/>
                    <a:pt x="216" y="293"/>
                    <a:pt x="216" y="293"/>
                  </a:cubicBezTo>
                  <a:cubicBezTo>
                    <a:pt x="218" y="293"/>
                    <a:pt x="220" y="291"/>
                    <a:pt x="220" y="289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44" y="270"/>
                    <a:pt x="244" y="270"/>
                    <a:pt x="244" y="270"/>
                  </a:cubicBezTo>
                  <a:cubicBezTo>
                    <a:pt x="244" y="290"/>
                    <a:pt x="244" y="290"/>
                    <a:pt x="244" y="290"/>
                  </a:cubicBezTo>
                  <a:cubicBezTo>
                    <a:pt x="244" y="292"/>
                    <a:pt x="245" y="294"/>
                    <a:pt x="248" y="294"/>
                  </a:cubicBezTo>
                  <a:cubicBezTo>
                    <a:pt x="268" y="294"/>
                    <a:pt x="268" y="294"/>
                    <a:pt x="268" y="294"/>
                  </a:cubicBezTo>
                  <a:cubicBezTo>
                    <a:pt x="268" y="308"/>
                    <a:pt x="268" y="308"/>
                    <a:pt x="268" y="308"/>
                  </a:cubicBezTo>
                  <a:cubicBezTo>
                    <a:pt x="153" y="308"/>
                    <a:pt x="153" y="308"/>
                    <a:pt x="153" y="308"/>
                  </a:cubicBezTo>
                  <a:cubicBezTo>
                    <a:pt x="150" y="308"/>
                    <a:pt x="149" y="309"/>
                    <a:pt x="149" y="312"/>
                  </a:cubicBezTo>
                  <a:cubicBezTo>
                    <a:pt x="149" y="331"/>
                    <a:pt x="149" y="331"/>
                    <a:pt x="149" y="331"/>
                  </a:cubicBezTo>
                  <a:cubicBezTo>
                    <a:pt x="146" y="332"/>
                    <a:pt x="144" y="335"/>
                    <a:pt x="144" y="339"/>
                  </a:cubicBezTo>
                  <a:cubicBezTo>
                    <a:pt x="144" y="342"/>
                    <a:pt x="146" y="345"/>
                    <a:pt x="149" y="346"/>
                  </a:cubicBezTo>
                  <a:cubicBezTo>
                    <a:pt x="149" y="348"/>
                    <a:pt x="149" y="348"/>
                    <a:pt x="149" y="348"/>
                  </a:cubicBezTo>
                  <a:cubicBezTo>
                    <a:pt x="149" y="350"/>
                    <a:pt x="150" y="352"/>
                    <a:pt x="153" y="352"/>
                  </a:cubicBezTo>
                  <a:cubicBezTo>
                    <a:pt x="155" y="352"/>
                    <a:pt x="157" y="350"/>
                    <a:pt x="157" y="348"/>
                  </a:cubicBezTo>
                  <a:cubicBezTo>
                    <a:pt x="157" y="346"/>
                    <a:pt x="157" y="346"/>
                    <a:pt x="157" y="346"/>
                  </a:cubicBezTo>
                  <a:cubicBezTo>
                    <a:pt x="159" y="345"/>
                    <a:pt x="161" y="342"/>
                    <a:pt x="161" y="339"/>
                  </a:cubicBezTo>
                  <a:cubicBezTo>
                    <a:pt x="161" y="335"/>
                    <a:pt x="159" y="332"/>
                    <a:pt x="157" y="331"/>
                  </a:cubicBezTo>
                  <a:cubicBezTo>
                    <a:pt x="157" y="316"/>
                    <a:pt x="157" y="316"/>
                    <a:pt x="157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4" y="316"/>
                    <a:pt x="276" y="314"/>
                    <a:pt x="276" y="312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305" y="294"/>
                    <a:pt x="305" y="294"/>
                    <a:pt x="305" y="294"/>
                  </a:cubicBezTo>
                  <a:cubicBezTo>
                    <a:pt x="306" y="294"/>
                    <a:pt x="307" y="293"/>
                    <a:pt x="308" y="292"/>
                  </a:cubicBezTo>
                  <a:cubicBezTo>
                    <a:pt x="309" y="292"/>
                    <a:pt x="309" y="291"/>
                    <a:pt x="309" y="290"/>
                  </a:cubicBezTo>
                  <a:cubicBezTo>
                    <a:pt x="309" y="246"/>
                    <a:pt x="309" y="246"/>
                    <a:pt x="309" y="246"/>
                  </a:cubicBezTo>
                  <a:cubicBezTo>
                    <a:pt x="309" y="243"/>
                    <a:pt x="307" y="242"/>
                    <a:pt x="305" y="242"/>
                  </a:cubicBezTo>
                  <a:cubicBezTo>
                    <a:pt x="252" y="242"/>
                    <a:pt x="252" y="242"/>
                    <a:pt x="252" y="242"/>
                  </a:cubicBezTo>
                  <a:cubicBezTo>
                    <a:pt x="252" y="226"/>
                    <a:pt x="252" y="226"/>
                    <a:pt x="252" y="226"/>
                  </a:cubicBezTo>
                  <a:cubicBezTo>
                    <a:pt x="252" y="223"/>
                    <a:pt x="250" y="222"/>
                    <a:pt x="248" y="222"/>
                  </a:cubicBezTo>
                  <a:cubicBezTo>
                    <a:pt x="216" y="222"/>
                    <a:pt x="216" y="222"/>
                    <a:pt x="216" y="222"/>
                  </a:cubicBezTo>
                  <a:cubicBezTo>
                    <a:pt x="216" y="196"/>
                    <a:pt x="216" y="196"/>
                    <a:pt x="216" y="196"/>
                  </a:cubicBezTo>
                  <a:cubicBezTo>
                    <a:pt x="243" y="196"/>
                    <a:pt x="243" y="196"/>
                    <a:pt x="243" y="196"/>
                  </a:cubicBezTo>
                  <a:cubicBezTo>
                    <a:pt x="243" y="210"/>
                    <a:pt x="243" y="210"/>
                    <a:pt x="243" y="210"/>
                  </a:cubicBezTo>
                  <a:cubicBezTo>
                    <a:pt x="243" y="212"/>
                    <a:pt x="245" y="214"/>
                    <a:pt x="247" y="214"/>
                  </a:cubicBezTo>
                  <a:cubicBezTo>
                    <a:pt x="269" y="214"/>
                    <a:pt x="269" y="214"/>
                    <a:pt x="269" y="214"/>
                  </a:cubicBezTo>
                  <a:cubicBezTo>
                    <a:pt x="269" y="227"/>
                    <a:pt x="269" y="227"/>
                    <a:pt x="269" y="227"/>
                  </a:cubicBezTo>
                  <a:cubicBezTo>
                    <a:pt x="269" y="229"/>
                    <a:pt x="271" y="231"/>
                    <a:pt x="273" y="231"/>
                  </a:cubicBezTo>
                  <a:cubicBezTo>
                    <a:pt x="320" y="231"/>
                    <a:pt x="320" y="231"/>
                    <a:pt x="320" y="231"/>
                  </a:cubicBezTo>
                  <a:cubicBezTo>
                    <a:pt x="321" y="233"/>
                    <a:pt x="324" y="234"/>
                    <a:pt x="326" y="234"/>
                  </a:cubicBezTo>
                  <a:cubicBezTo>
                    <a:pt x="331" y="234"/>
                    <a:pt x="335" y="230"/>
                    <a:pt x="335" y="226"/>
                  </a:cubicBezTo>
                  <a:cubicBezTo>
                    <a:pt x="335" y="223"/>
                    <a:pt x="333" y="220"/>
                    <a:pt x="331" y="218"/>
                  </a:cubicBezTo>
                  <a:close/>
                  <a:moveTo>
                    <a:pt x="297" y="81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76" y="139"/>
                    <a:pt x="276" y="139"/>
                    <a:pt x="276" y="139"/>
                  </a:cubicBezTo>
                  <a:cubicBezTo>
                    <a:pt x="276" y="81"/>
                    <a:pt x="276" y="81"/>
                    <a:pt x="276" y="81"/>
                  </a:cubicBezTo>
                  <a:lnTo>
                    <a:pt x="297" y="81"/>
                  </a:lnTo>
                  <a:close/>
                  <a:moveTo>
                    <a:pt x="297" y="206"/>
                  </a:moveTo>
                  <a:cubicBezTo>
                    <a:pt x="277" y="206"/>
                    <a:pt x="277" y="206"/>
                    <a:pt x="277" y="206"/>
                  </a:cubicBezTo>
                  <a:cubicBezTo>
                    <a:pt x="277" y="167"/>
                    <a:pt x="277" y="167"/>
                    <a:pt x="277" y="167"/>
                  </a:cubicBezTo>
                  <a:cubicBezTo>
                    <a:pt x="277" y="165"/>
                    <a:pt x="275" y="163"/>
                    <a:pt x="273" y="163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6" y="144"/>
                    <a:pt x="216" y="144"/>
                    <a:pt x="216" y="144"/>
                  </a:cubicBezTo>
                  <a:cubicBezTo>
                    <a:pt x="247" y="144"/>
                    <a:pt x="247" y="144"/>
                    <a:pt x="247" y="144"/>
                  </a:cubicBezTo>
                  <a:cubicBezTo>
                    <a:pt x="250" y="144"/>
                    <a:pt x="251" y="142"/>
                    <a:pt x="251" y="140"/>
                  </a:cubicBezTo>
                  <a:cubicBezTo>
                    <a:pt x="251" y="117"/>
                    <a:pt x="251" y="117"/>
                    <a:pt x="251" y="117"/>
                  </a:cubicBezTo>
                  <a:cubicBezTo>
                    <a:pt x="251" y="115"/>
                    <a:pt x="250" y="113"/>
                    <a:pt x="247" y="113"/>
                  </a:cubicBezTo>
                  <a:cubicBezTo>
                    <a:pt x="216" y="113"/>
                    <a:pt x="216" y="113"/>
                    <a:pt x="216" y="113"/>
                  </a:cubicBezTo>
                  <a:cubicBezTo>
                    <a:pt x="216" y="81"/>
                    <a:pt x="216" y="81"/>
                    <a:pt x="216" y="81"/>
                  </a:cubicBezTo>
                  <a:cubicBezTo>
                    <a:pt x="241" y="81"/>
                    <a:pt x="241" y="81"/>
                    <a:pt x="241" y="81"/>
                  </a:cubicBezTo>
                  <a:cubicBezTo>
                    <a:pt x="241" y="91"/>
                    <a:pt x="241" y="91"/>
                    <a:pt x="241" y="91"/>
                  </a:cubicBezTo>
                  <a:cubicBezTo>
                    <a:pt x="238" y="92"/>
                    <a:pt x="236" y="95"/>
                    <a:pt x="236" y="98"/>
                  </a:cubicBezTo>
                  <a:cubicBezTo>
                    <a:pt x="236" y="103"/>
                    <a:pt x="240" y="107"/>
                    <a:pt x="245" y="107"/>
                  </a:cubicBezTo>
                  <a:cubicBezTo>
                    <a:pt x="250" y="107"/>
                    <a:pt x="254" y="103"/>
                    <a:pt x="254" y="98"/>
                  </a:cubicBezTo>
                  <a:cubicBezTo>
                    <a:pt x="254" y="95"/>
                    <a:pt x="252" y="92"/>
                    <a:pt x="249" y="91"/>
                  </a:cubicBezTo>
                  <a:cubicBezTo>
                    <a:pt x="249" y="81"/>
                    <a:pt x="249" y="81"/>
                    <a:pt x="249" y="81"/>
                  </a:cubicBezTo>
                  <a:cubicBezTo>
                    <a:pt x="268" y="81"/>
                    <a:pt x="268" y="81"/>
                    <a:pt x="268" y="81"/>
                  </a:cubicBezTo>
                  <a:cubicBezTo>
                    <a:pt x="268" y="143"/>
                    <a:pt x="268" y="143"/>
                    <a:pt x="268" y="143"/>
                  </a:cubicBezTo>
                  <a:cubicBezTo>
                    <a:pt x="268" y="145"/>
                    <a:pt x="270" y="147"/>
                    <a:pt x="272" y="147"/>
                  </a:cubicBezTo>
                  <a:cubicBezTo>
                    <a:pt x="297" y="147"/>
                    <a:pt x="297" y="147"/>
                    <a:pt x="297" y="147"/>
                  </a:cubicBezTo>
                  <a:lnTo>
                    <a:pt x="297" y="206"/>
                  </a:lnTo>
                  <a:close/>
                  <a:moveTo>
                    <a:pt x="116" y="209"/>
                  </a:moveTo>
                  <a:cubicBezTo>
                    <a:pt x="116" y="196"/>
                    <a:pt x="116" y="196"/>
                    <a:pt x="116" y="196"/>
                  </a:cubicBezTo>
                  <a:cubicBezTo>
                    <a:pt x="146" y="196"/>
                    <a:pt x="146" y="196"/>
                    <a:pt x="146" y="196"/>
                  </a:cubicBezTo>
                  <a:cubicBezTo>
                    <a:pt x="146" y="209"/>
                    <a:pt x="146" y="209"/>
                    <a:pt x="146" y="209"/>
                  </a:cubicBezTo>
                  <a:lnTo>
                    <a:pt x="116" y="209"/>
                  </a:lnTo>
                  <a:close/>
                  <a:moveTo>
                    <a:pt x="146" y="217"/>
                  </a:moveTo>
                  <a:cubicBezTo>
                    <a:pt x="146" y="264"/>
                    <a:pt x="146" y="264"/>
                    <a:pt x="146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17"/>
                    <a:pt x="116" y="217"/>
                    <a:pt x="116" y="217"/>
                  </a:cubicBezTo>
                  <a:lnTo>
                    <a:pt x="146" y="217"/>
                  </a:lnTo>
                  <a:close/>
                  <a:moveTo>
                    <a:pt x="115" y="118"/>
                  </a:moveTo>
                  <a:cubicBezTo>
                    <a:pt x="115" y="101"/>
                    <a:pt x="115" y="101"/>
                    <a:pt x="115" y="101"/>
                  </a:cubicBezTo>
                  <a:cubicBezTo>
                    <a:pt x="146" y="101"/>
                    <a:pt x="146" y="101"/>
                    <a:pt x="146" y="101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12" y="136"/>
                    <a:pt x="112" y="136"/>
                    <a:pt x="112" y="136"/>
                  </a:cubicBezTo>
                  <a:cubicBezTo>
                    <a:pt x="110" y="136"/>
                    <a:pt x="109" y="136"/>
                    <a:pt x="109" y="137"/>
                  </a:cubicBezTo>
                  <a:cubicBezTo>
                    <a:pt x="108" y="138"/>
                    <a:pt x="108" y="139"/>
                    <a:pt x="108" y="140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89" y="163"/>
                    <a:pt x="89" y="163"/>
                    <a:pt x="89" y="163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89" y="136"/>
                    <a:pt x="87" y="135"/>
                    <a:pt x="85" y="135"/>
                  </a:cubicBezTo>
                  <a:cubicBezTo>
                    <a:pt x="51" y="135"/>
                    <a:pt x="51" y="135"/>
                    <a:pt x="51" y="135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111" y="122"/>
                    <a:pt x="111" y="122"/>
                    <a:pt x="111" y="122"/>
                  </a:cubicBezTo>
                  <a:cubicBezTo>
                    <a:pt x="114" y="122"/>
                    <a:pt x="115" y="120"/>
                    <a:pt x="115" y="118"/>
                  </a:cubicBezTo>
                  <a:close/>
                  <a:moveTo>
                    <a:pt x="208" y="113"/>
                  </a:moveTo>
                  <a:cubicBezTo>
                    <a:pt x="178" y="113"/>
                    <a:pt x="178" y="113"/>
                    <a:pt x="178" y="113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208" y="81"/>
                    <a:pt x="208" y="81"/>
                    <a:pt x="208" y="81"/>
                  </a:cubicBezTo>
                  <a:lnTo>
                    <a:pt x="208" y="113"/>
                  </a:lnTo>
                  <a:close/>
                  <a:moveTo>
                    <a:pt x="174" y="121"/>
                  </a:moveTo>
                  <a:cubicBezTo>
                    <a:pt x="208" y="121"/>
                    <a:pt x="208" y="121"/>
                    <a:pt x="208" y="121"/>
                  </a:cubicBezTo>
                  <a:cubicBezTo>
                    <a:pt x="208" y="136"/>
                    <a:pt x="208" y="136"/>
                    <a:pt x="208" y="136"/>
                  </a:cubicBezTo>
                  <a:cubicBezTo>
                    <a:pt x="154" y="136"/>
                    <a:pt x="154" y="136"/>
                    <a:pt x="154" y="136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4" y="95"/>
                    <a:pt x="152" y="93"/>
                    <a:pt x="150" y="93"/>
                  </a:cubicBezTo>
                  <a:cubicBezTo>
                    <a:pt x="115" y="93"/>
                    <a:pt x="115" y="93"/>
                    <a:pt x="115" y="93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70" y="81"/>
                    <a:pt x="170" y="81"/>
                    <a:pt x="170" y="81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70" y="119"/>
                    <a:pt x="171" y="121"/>
                    <a:pt x="174" y="121"/>
                  </a:cubicBezTo>
                  <a:close/>
                  <a:moveTo>
                    <a:pt x="216" y="121"/>
                  </a:moveTo>
                  <a:cubicBezTo>
                    <a:pt x="243" y="121"/>
                    <a:pt x="243" y="121"/>
                    <a:pt x="243" y="121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16" y="136"/>
                    <a:pt x="216" y="136"/>
                    <a:pt x="216" y="136"/>
                  </a:cubicBezTo>
                  <a:lnTo>
                    <a:pt x="216" y="121"/>
                  </a:lnTo>
                  <a:close/>
                  <a:moveTo>
                    <a:pt x="158" y="163"/>
                  </a:moveTo>
                  <a:cubicBezTo>
                    <a:pt x="157" y="161"/>
                    <a:pt x="155" y="160"/>
                    <a:pt x="154" y="159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63"/>
                    <a:pt x="208" y="163"/>
                    <a:pt x="208" y="163"/>
                  </a:cubicBezTo>
                  <a:lnTo>
                    <a:pt x="158" y="163"/>
                  </a:lnTo>
                  <a:close/>
                  <a:moveTo>
                    <a:pt x="116" y="163"/>
                  </a:moveTo>
                  <a:cubicBezTo>
                    <a:pt x="116" y="144"/>
                    <a:pt x="116" y="144"/>
                    <a:pt x="11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59"/>
                    <a:pt x="146" y="159"/>
                    <a:pt x="146" y="159"/>
                  </a:cubicBezTo>
                  <a:cubicBezTo>
                    <a:pt x="144" y="160"/>
                    <a:pt x="143" y="161"/>
                    <a:pt x="142" y="163"/>
                  </a:cubicBezTo>
                  <a:lnTo>
                    <a:pt x="116" y="163"/>
                  </a:lnTo>
                  <a:close/>
                  <a:moveTo>
                    <a:pt x="108" y="171"/>
                  </a:moveTo>
                  <a:cubicBezTo>
                    <a:pt x="108" y="188"/>
                    <a:pt x="108" y="188"/>
                    <a:pt x="108" y="188"/>
                  </a:cubicBezTo>
                  <a:cubicBezTo>
                    <a:pt x="89" y="188"/>
                    <a:pt x="89" y="188"/>
                    <a:pt x="89" y="188"/>
                  </a:cubicBezTo>
                  <a:cubicBezTo>
                    <a:pt x="89" y="171"/>
                    <a:pt x="89" y="171"/>
                    <a:pt x="89" y="171"/>
                  </a:cubicBezTo>
                  <a:lnTo>
                    <a:pt x="108" y="171"/>
                  </a:lnTo>
                  <a:close/>
                  <a:moveTo>
                    <a:pt x="81" y="143"/>
                  </a:moveTo>
                  <a:cubicBezTo>
                    <a:pt x="81" y="163"/>
                    <a:pt x="81" y="163"/>
                    <a:pt x="81" y="163"/>
                  </a:cubicBezTo>
                  <a:cubicBezTo>
                    <a:pt x="51" y="163"/>
                    <a:pt x="51" y="163"/>
                    <a:pt x="51" y="163"/>
                  </a:cubicBezTo>
                  <a:cubicBezTo>
                    <a:pt x="51" y="143"/>
                    <a:pt x="51" y="143"/>
                    <a:pt x="51" y="143"/>
                  </a:cubicBezTo>
                  <a:lnTo>
                    <a:pt x="81" y="143"/>
                  </a:lnTo>
                  <a:close/>
                  <a:moveTo>
                    <a:pt x="43" y="167"/>
                  </a:moveTo>
                  <a:cubicBezTo>
                    <a:pt x="43" y="169"/>
                    <a:pt x="45" y="171"/>
                    <a:pt x="47" y="171"/>
                  </a:cubicBezTo>
                  <a:cubicBezTo>
                    <a:pt x="81" y="171"/>
                    <a:pt x="81" y="171"/>
                    <a:pt x="81" y="171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1" y="194"/>
                    <a:pt x="82" y="196"/>
                    <a:pt x="85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8" y="209"/>
                    <a:pt x="108" y="209"/>
                    <a:pt x="108" y="209"/>
                  </a:cubicBezTo>
                  <a:cubicBezTo>
                    <a:pt x="34" y="209"/>
                    <a:pt x="34" y="209"/>
                    <a:pt x="34" y="209"/>
                  </a:cubicBezTo>
                  <a:cubicBezTo>
                    <a:pt x="34" y="143"/>
                    <a:pt x="34" y="143"/>
                    <a:pt x="34" y="143"/>
                  </a:cubicBezTo>
                  <a:cubicBezTo>
                    <a:pt x="43" y="143"/>
                    <a:pt x="43" y="143"/>
                    <a:pt x="43" y="143"/>
                  </a:cubicBezTo>
                  <a:lnTo>
                    <a:pt x="43" y="167"/>
                  </a:lnTo>
                  <a:close/>
                  <a:moveTo>
                    <a:pt x="116" y="188"/>
                  </a:moveTo>
                  <a:cubicBezTo>
                    <a:pt x="116" y="171"/>
                    <a:pt x="116" y="171"/>
                    <a:pt x="116" y="171"/>
                  </a:cubicBezTo>
                  <a:cubicBezTo>
                    <a:pt x="142" y="171"/>
                    <a:pt x="142" y="171"/>
                    <a:pt x="142" y="171"/>
                  </a:cubicBezTo>
                  <a:cubicBezTo>
                    <a:pt x="143" y="172"/>
                    <a:pt x="144" y="174"/>
                    <a:pt x="146" y="174"/>
                  </a:cubicBezTo>
                  <a:cubicBezTo>
                    <a:pt x="146" y="188"/>
                    <a:pt x="146" y="188"/>
                    <a:pt x="146" y="188"/>
                  </a:cubicBezTo>
                  <a:lnTo>
                    <a:pt x="116" y="188"/>
                  </a:lnTo>
                  <a:close/>
                  <a:moveTo>
                    <a:pt x="154" y="174"/>
                  </a:moveTo>
                  <a:cubicBezTo>
                    <a:pt x="155" y="173"/>
                    <a:pt x="156" y="172"/>
                    <a:pt x="157" y="171"/>
                  </a:cubicBezTo>
                  <a:cubicBezTo>
                    <a:pt x="207" y="171"/>
                    <a:pt x="207" y="171"/>
                    <a:pt x="207" y="171"/>
                  </a:cubicBezTo>
                  <a:cubicBezTo>
                    <a:pt x="207" y="171"/>
                    <a:pt x="207" y="171"/>
                    <a:pt x="207" y="171"/>
                  </a:cubicBezTo>
                  <a:cubicBezTo>
                    <a:pt x="208" y="171"/>
                    <a:pt x="208" y="171"/>
                    <a:pt x="208" y="171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154" y="188"/>
                    <a:pt x="154" y="188"/>
                    <a:pt x="154" y="188"/>
                  </a:cubicBezTo>
                  <a:lnTo>
                    <a:pt x="154" y="174"/>
                  </a:lnTo>
                  <a:close/>
                  <a:moveTo>
                    <a:pt x="241" y="73"/>
                  </a:moveTo>
                  <a:cubicBezTo>
                    <a:pt x="216" y="73"/>
                    <a:pt x="216" y="73"/>
                    <a:pt x="216" y="73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41" y="59"/>
                    <a:pt x="241" y="59"/>
                    <a:pt x="241" y="59"/>
                  </a:cubicBezTo>
                  <a:lnTo>
                    <a:pt x="241" y="73"/>
                  </a:lnTo>
                  <a:close/>
                  <a:moveTo>
                    <a:pt x="268" y="59"/>
                  </a:moveTo>
                  <a:cubicBezTo>
                    <a:pt x="268" y="73"/>
                    <a:pt x="268" y="73"/>
                    <a:pt x="268" y="73"/>
                  </a:cubicBezTo>
                  <a:cubicBezTo>
                    <a:pt x="249" y="73"/>
                    <a:pt x="249" y="73"/>
                    <a:pt x="249" y="73"/>
                  </a:cubicBezTo>
                  <a:cubicBezTo>
                    <a:pt x="249" y="59"/>
                    <a:pt x="249" y="59"/>
                    <a:pt x="249" y="59"/>
                  </a:cubicBezTo>
                  <a:lnTo>
                    <a:pt x="268" y="59"/>
                  </a:lnTo>
                  <a:close/>
                  <a:moveTo>
                    <a:pt x="216" y="38"/>
                  </a:moveTo>
                  <a:cubicBezTo>
                    <a:pt x="241" y="38"/>
                    <a:pt x="241" y="38"/>
                    <a:pt x="241" y="38"/>
                  </a:cubicBezTo>
                  <a:cubicBezTo>
                    <a:pt x="241" y="51"/>
                    <a:pt x="241" y="51"/>
                    <a:pt x="241" y="51"/>
                  </a:cubicBezTo>
                  <a:cubicBezTo>
                    <a:pt x="216" y="51"/>
                    <a:pt x="216" y="51"/>
                    <a:pt x="216" y="51"/>
                  </a:cubicBezTo>
                  <a:lnTo>
                    <a:pt x="216" y="38"/>
                  </a:lnTo>
                  <a:close/>
                  <a:moveTo>
                    <a:pt x="208" y="59"/>
                  </a:moveTo>
                  <a:cubicBezTo>
                    <a:pt x="208" y="73"/>
                    <a:pt x="208" y="73"/>
                    <a:pt x="208" y="73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59"/>
                    <a:pt x="178" y="59"/>
                    <a:pt x="178" y="59"/>
                  </a:cubicBezTo>
                  <a:lnTo>
                    <a:pt x="208" y="59"/>
                  </a:lnTo>
                  <a:close/>
                  <a:moveTo>
                    <a:pt x="115" y="59"/>
                  </a:moveTo>
                  <a:cubicBezTo>
                    <a:pt x="170" y="59"/>
                    <a:pt x="170" y="59"/>
                    <a:pt x="170" y="59"/>
                  </a:cubicBezTo>
                  <a:cubicBezTo>
                    <a:pt x="170" y="73"/>
                    <a:pt x="170" y="73"/>
                    <a:pt x="170" y="73"/>
                  </a:cubicBezTo>
                  <a:cubicBezTo>
                    <a:pt x="115" y="73"/>
                    <a:pt x="115" y="73"/>
                    <a:pt x="115" y="73"/>
                  </a:cubicBezTo>
                  <a:lnTo>
                    <a:pt x="115" y="59"/>
                  </a:lnTo>
                  <a:close/>
                  <a:moveTo>
                    <a:pt x="50" y="81"/>
                  </a:moveTo>
                  <a:cubicBezTo>
                    <a:pt x="107" y="81"/>
                    <a:pt x="107" y="81"/>
                    <a:pt x="107" y="81"/>
                  </a:cubicBezTo>
                  <a:cubicBezTo>
                    <a:pt x="107" y="93"/>
                    <a:pt x="107" y="93"/>
                    <a:pt x="107" y="93"/>
                  </a:cubicBezTo>
                  <a:cubicBezTo>
                    <a:pt x="50" y="93"/>
                    <a:pt x="50" y="93"/>
                    <a:pt x="50" y="93"/>
                  </a:cubicBezTo>
                  <a:lnTo>
                    <a:pt x="50" y="81"/>
                  </a:lnTo>
                  <a:close/>
                  <a:moveTo>
                    <a:pt x="50" y="101"/>
                  </a:moveTo>
                  <a:cubicBezTo>
                    <a:pt x="107" y="101"/>
                    <a:pt x="107" y="101"/>
                    <a:pt x="107" y="101"/>
                  </a:cubicBezTo>
                  <a:cubicBezTo>
                    <a:pt x="107" y="114"/>
                    <a:pt x="107" y="114"/>
                    <a:pt x="107" y="114"/>
                  </a:cubicBezTo>
                  <a:cubicBezTo>
                    <a:pt x="50" y="114"/>
                    <a:pt x="50" y="114"/>
                    <a:pt x="50" y="114"/>
                  </a:cubicBezTo>
                  <a:lnTo>
                    <a:pt x="50" y="101"/>
                  </a:lnTo>
                  <a:close/>
                  <a:moveTo>
                    <a:pt x="8" y="209"/>
                  </a:moveTo>
                  <a:cubicBezTo>
                    <a:pt x="8" y="122"/>
                    <a:pt x="8" y="122"/>
                    <a:pt x="8" y="122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30" y="135"/>
                    <a:pt x="30" y="135"/>
                    <a:pt x="30" y="135"/>
                  </a:cubicBezTo>
                  <a:cubicBezTo>
                    <a:pt x="28" y="135"/>
                    <a:pt x="26" y="136"/>
                    <a:pt x="26" y="139"/>
                  </a:cubicBezTo>
                  <a:cubicBezTo>
                    <a:pt x="26" y="209"/>
                    <a:pt x="26" y="209"/>
                    <a:pt x="26" y="209"/>
                  </a:cubicBezTo>
                  <a:lnTo>
                    <a:pt x="8" y="209"/>
                  </a:lnTo>
                  <a:close/>
                  <a:moveTo>
                    <a:pt x="87" y="264"/>
                  </a:moveTo>
                  <a:cubicBezTo>
                    <a:pt x="87" y="237"/>
                    <a:pt x="87" y="237"/>
                    <a:pt x="87" y="237"/>
                  </a:cubicBezTo>
                  <a:cubicBezTo>
                    <a:pt x="87" y="236"/>
                    <a:pt x="86" y="235"/>
                    <a:pt x="85" y="234"/>
                  </a:cubicBezTo>
                  <a:cubicBezTo>
                    <a:pt x="85" y="234"/>
                    <a:pt x="84" y="233"/>
                    <a:pt x="83" y="233"/>
                  </a:cubicBezTo>
                  <a:cubicBezTo>
                    <a:pt x="83" y="233"/>
                    <a:pt x="83" y="233"/>
                    <a:pt x="83" y="233"/>
                  </a:cubicBezTo>
                  <a:cubicBezTo>
                    <a:pt x="38" y="233"/>
                    <a:pt x="38" y="233"/>
                    <a:pt x="38" y="233"/>
                  </a:cubicBezTo>
                  <a:cubicBezTo>
                    <a:pt x="37" y="232"/>
                    <a:pt x="36" y="231"/>
                    <a:pt x="34" y="230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108" y="217"/>
                    <a:pt x="108" y="217"/>
                    <a:pt x="108" y="217"/>
                  </a:cubicBezTo>
                  <a:cubicBezTo>
                    <a:pt x="108" y="264"/>
                    <a:pt x="108" y="264"/>
                    <a:pt x="108" y="264"/>
                  </a:cubicBezTo>
                  <a:lnTo>
                    <a:pt x="87" y="264"/>
                  </a:lnTo>
                  <a:close/>
                  <a:moveTo>
                    <a:pt x="60" y="308"/>
                  </a:moveTo>
                  <a:cubicBezTo>
                    <a:pt x="60" y="294"/>
                    <a:pt x="60" y="294"/>
                    <a:pt x="60" y="294"/>
                  </a:cubicBezTo>
                  <a:cubicBezTo>
                    <a:pt x="108" y="294"/>
                    <a:pt x="108" y="294"/>
                    <a:pt x="108" y="294"/>
                  </a:cubicBezTo>
                  <a:cubicBezTo>
                    <a:pt x="108" y="308"/>
                    <a:pt x="108" y="308"/>
                    <a:pt x="108" y="308"/>
                  </a:cubicBezTo>
                  <a:lnTo>
                    <a:pt x="60" y="308"/>
                  </a:lnTo>
                  <a:close/>
                  <a:moveTo>
                    <a:pt x="146" y="286"/>
                  </a:moveTo>
                  <a:cubicBezTo>
                    <a:pt x="116" y="286"/>
                    <a:pt x="116" y="286"/>
                    <a:pt x="116" y="286"/>
                  </a:cubicBezTo>
                  <a:cubicBezTo>
                    <a:pt x="116" y="272"/>
                    <a:pt x="116" y="272"/>
                    <a:pt x="116" y="272"/>
                  </a:cubicBezTo>
                  <a:cubicBezTo>
                    <a:pt x="146" y="272"/>
                    <a:pt x="146" y="272"/>
                    <a:pt x="146" y="272"/>
                  </a:cubicBezTo>
                  <a:lnTo>
                    <a:pt x="146" y="286"/>
                  </a:lnTo>
                  <a:close/>
                  <a:moveTo>
                    <a:pt x="154" y="264"/>
                  </a:moveTo>
                  <a:cubicBezTo>
                    <a:pt x="154" y="217"/>
                    <a:pt x="154" y="217"/>
                    <a:pt x="154" y="217"/>
                  </a:cubicBezTo>
                  <a:cubicBezTo>
                    <a:pt x="172" y="217"/>
                    <a:pt x="172" y="217"/>
                    <a:pt x="172" y="217"/>
                  </a:cubicBezTo>
                  <a:cubicBezTo>
                    <a:pt x="172" y="264"/>
                    <a:pt x="172" y="264"/>
                    <a:pt x="172" y="264"/>
                  </a:cubicBezTo>
                  <a:lnTo>
                    <a:pt x="154" y="264"/>
                  </a:lnTo>
                  <a:close/>
                  <a:moveTo>
                    <a:pt x="216" y="262"/>
                  </a:moveTo>
                  <a:cubicBezTo>
                    <a:pt x="213" y="262"/>
                    <a:pt x="212" y="263"/>
                    <a:pt x="212" y="266"/>
                  </a:cubicBezTo>
                  <a:cubicBezTo>
                    <a:pt x="212" y="285"/>
                    <a:pt x="212" y="285"/>
                    <a:pt x="212" y="285"/>
                  </a:cubicBezTo>
                  <a:cubicBezTo>
                    <a:pt x="180" y="285"/>
                    <a:pt x="180" y="285"/>
                    <a:pt x="180" y="285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96" y="271"/>
                    <a:pt x="196" y="271"/>
                    <a:pt x="196" y="271"/>
                  </a:cubicBezTo>
                  <a:cubicBezTo>
                    <a:pt x="199" y="271"/>
                    <a:pt x="200" y="270"/>
                    <a:pt x="200" y="267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244" y="249"/>
                    <a:pt x="244" y="249"/>
                    <a:pt x="244" y="249"/>
                  </a:cubicBezTo>
                  <a:cubicBezTo>
                    <a:pt x="244" y="262"/>
                    <a:pt x="244" y="262"/>
                    <a:pt x="244" y="262"/>
                  </a:cubicBezTo>
                  <a:lnTo>
                    <a:pt x="216" y="262"/>
                  </a:lnTo>
                  <a:close/>
                  <a:moveTo>
                    <a:pt x="252" y="286"/>
                  </a:moveTo>
                  <a:cubicBezTo>
                    <a:pt x="252" y="270"/>
                    <a:pt x="252" y="270"/>
                    <a:pt x="252" y="270"/>
                  </a:cubicBezTo>
                  <a:cubicBezTo>
                    <a:pt x="268" y="270"/>
                    <a:pt x="268" y="270"/>
                    <a:pt x="268" y="270"/>
                  </a:cubicBezTo>
                  <a:cubicBezTo>
                    <a:pt x="268" y="286"/>
                    <a:pt x="268" y="286"/>
                    <a:pt x="268" y="286"/>
                  </a:cubicBezTo>
                  <a:lnTo>
                    <a:pt x="252" y="286"/>
                  </a:lnTo>
                  <a:close/>
                  <a:moveTo>
                    <a:pt x="301" y="250"/>
                  </a:moveTo>
                  <a:cubicBezTo>
                    <a:pt x="301" y="286"/>
                    <a:pt x="301" y="286"/>
                    <a:pt x="301" y="286"/>
                  </a:cubicBezTo>
                  <a:cubicBezTo>
                    <a:pt x="276" y="286"/>
                    <a:pt x="276" y="286"/>
                    <a:pt x="276" y="286"/>
                  </a:cubicBezTo>
                  <a:cubicBezTo>
                    <a:pt x="276" y="266"/>
                    <a:pt x="276" y="266"/>
                    <a:pt x="276" y="266"/>
                  </a:cubicBezTo>
                  <a:cubicBezTo>
                    <a:pt x="276" y="263"/>
                    <a:pt x="274" y="262"/>
                    <a:pt x="272" y="262"/>
                  </a:cubicBezTo>
                  <a:cubicBezTo>
                    <a:pt x="252" y="262"/>
                    <a:pt x="252" y="262"/>
                    <a:pt x="252" y="262"/>
                  </a:cubicBezTo>
                  <a:cubicBezTo>
                    <a:pt x="252" y="250"/>
                    <a:pt x="252" y="250"/>
                    <a:pt x="252" y="250"/>
                  </a:cubicBezTo>
                  <a:lnTo>
                    <a:pt x="301" y="250"/>
                  </a:lnTo>
                  <a:close/>
                  <a:moveTo>
                    <a:pt x="244" y="230"/>
                  </a:moveTo>
                  <a:cubicBezTo>
                    <a:pt x="244" y="241"/>
                    <a:pt x="244" y="241"/>
                    <a:pt x="244" y="241"/>
                  </a:cubicBezTo>
                  <a:cubicBezTo>
                    <a:pt x="196" y="241"/>
                    <a:pt x="196" y="241"/>
                    <a:pt x="196" y="241"/>
                  </a:cubicBezTo>
                  <a:cubicBezTo>
                    <a:pt x="196" y="241"/>
                    <a:pt x="196" y="241"/>
                    <a:pt x="196" y="241"/>
                  </a:cubicBezTo>
                  <a:cubicBezTo>
                    <a:pt x="195" y="241"/>
                    <a:pt x="194" y="242"/>
                    <a:pt x="194" y="243"/>
                  </a:cubicBezTo>
                  <a:cubicBezTo>
                    <a:pt x="193" y="243"/>
                    <a:pt x="192" y="244"/>
                    <a:pt x="192" y="245"/>
                  </a:cubicBezTo>
                  <a:cubicBezTo>
                    <a:pt x="192" y="263"/>
                    <a:pt x="192" y="263"/>
                    <a:pt x="192" y="263"/>
                  </a:cubicBezTo>
                  <a:cubicBezTo>
                    <a:pt x="180" y="263"/>
                    <a:pt x="180" y="263"/>
                    <a:pt x="180" y="263"/>
                  </a:cubicBezTo>
                  <a:cubicBezTo>
                    <a:pt x="180" y="213"/>
                    <a:pt x="180" y="213"/>
                    <a:pt x="180" y="213"/>
                  </a:cubicBezTo>
                  <a:cubicBezTo>
                    <a:pt x="180" y="211"/>
                    <a:pt x="178" y="209"/>
                    <a:pt x="176" y="209"/>
                  </a:cubicBezTo>
                  <a:cubicBezTo>
                    <a:pt x="154" y="209"/>
                    <a:pt x="154" y="209"/>
                    <a:pt x="154" y="209"/>
                  </a:cubicBezTo>
                  <a:cubicBezTo>
                    <a:pt x="154" y="196"/>
                    <a:pt x="154" y="196"/>
                    <a:pt x="154" y="196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8" y="226"/>
                    <a:pt x="208" y="226"/>
                    <a:pt x="208" y="226"/>
                  </a:cubicBezTo>
                  <a:cubicBezTo>
                    <a:pt x="208" y="228"/>
                    <a:pt x="209" y="230"/>
                    <a:pt x="212" y="230"/>
                  </a:cubicBezTo>
                  <a:lnTo>
                    <a:pt x="244" y="230"/>
                  </a:lnTo>
                  <a:close/>
                  <a:moveTo>
                    <a:pt x="251" y="206"/>
                  </a:moveTo>
                  <a:cubicBezTo>
                    <a:pt x="251" y="192"/>
                    <a:pt x="251" y="192"/>
                    <a:pt x="251" y="192"/>
                  </a:cubicBezTo>
                  <a:cubicBezTo>
                    <a:pt x="251" y="190"/>
                    <a:pt x="249" y="188"/>
                    <a:pt x="247" y="188"/>
                  </a:cubicBezTo>
                  <a:cubicBezTo>
                    <a:pt x="216" y="188"/>
                    <a:pt x="216" y="188"/>
                    <a:pt x="216" y="188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69" y="171"/>
                    <a:pt x="269" y="171"/>
                    <a:pt x="269" y="171"/>
                  </a:cubicBezTo>
                  <a:cubicBezTo>
                    <a:pt x="269" y="206"/>
                    <a:pt x="269" y="206"/>
                    <a:pt x="269" y="206"/>
                  </a:cubicBezTo>
                  <a:lnTo>
                    <a:pt x="251" y="206"/>
                  </a:lnTo>
                  <a:close/>
                  <a:moveTo>
                    <a:pt x="277" y="214"/>
                  </a:moveTo>
                  <a:cubicBezTo>
                    <a:pt x="301" y="214"/>
                    <a:pt x="301" y="214"/>
                    <a:pt x="301" y="214"/>
                  </a:cubicBezTo>
                  <a:cubicBezTo>
                    <a:pt x="302" y="214"/>
                    <a:pt x="303" y="213"/>
                    <a:pt x="304" y="212"/>
                  </a:cubicBezTo>
                  <a:cubicBezTo>
                    <a:pt x="304" y="212"/>
                    <a:pt x="305" y="211"/>
                    <a:pt x="305" y="210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23" y="147"/>
                    <a:pt x="323" y="147"/>
                    <a:pt x="323" y="147"/>
                  </a:cubicBezTo>
                  <a:cubicBezTo>
                    <a:pt x="323" y="218"/>
                    <a:pt x="323" y="218"/>
                    <a:pt x="323" y="218"/>
                  </a:cubicBezTo>
                  <a:cubicBezTo>
                    <a:pt x="321" y="219"/>
                    <a:pt x="319" y="221"/>
                    <a:pt x="318" y="223"/>
                  </a:cubicBezTo>
                  <a:cubicBezTo>
                    <a:pt x="277" y="223"/>
                    <a:pt x="277" y="223"/>
                    <a:pt x="277" y="223"/>
                  </a:cubicBezTo>
                  <a:lnTo>
                    <a:pt x="277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D5A4709F-A667-4354-871E-12E19602F0AC}"/>
              </a:ext>
            </a:extLst>
          </p:cNvPr>
          <p:cNvGrpSpPr/>
          <p:nvPr/>
        </p:nvGrpSpPr>
        <p:grpSpPr>
          <a:xfrm>
            <a:off x="4554258" y="4567400"/>
            <a:ext cx="1430337" cy="1438275"/>
            <a:chOff x="-6727825" y="169863"/>
            <a:chExt cx="1430337" cy="1438275"/>
          </a:xfrm>
          <a:solidFill>
            <a:schemeClr val="tx1"/>
          </a:solidFill>
        </p:grpSpPr>
        <p:sp>
          <p:nvSpPr>
            <p:cNvPr id="325" name="Freeform 45">
              <a:extLst>
                <a:ext uri="{FF2B5EF4-FFF2-40B4-BE49-F238E27FC236}">
                  <a16:creationId xmlns:a16="http://schemas.microsoft.com/office/drawing/2014/main" id="{6FB6CAB0-FCD8-4E42-800B-AD2BDE220C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70638" y="533401"/>
              <a:ext cx="715962" cy="715963"/>
            </a:xfrm>
            <a:custGeom>
              <a:avLst/>
              <a:gdLst>
                <a:gd name="T0" fmla="*/ 222 w 226"/>
                <a:gd name="T1" fmla="*/ 0 h 226"/>
                <a:gd name="T2" fmla="*/ 4 w 226"/>
                <a:gd name="T3" fmla="*/ 0 h 226"/>
                <a:gd name="T4" fmla="*/ 0 w 226"/>
                <a:gd name="T5" fmla="*/ 4 h 226"/>
                <a:gd name="T6" fmla="*/ 0 w 226"/>
                <a:gd name="T7" fmla="*/ 222 h 226"/>
                <a:gd name="T8" fmla="*/ 4 w 226"/>
                <a:gd name="T9" fmla="*/ 226 h 226"/>
                <a:gd name="T10" fmla="*/ 222 w 226"/>
                <a:gd name="T11" fmla="*/ 226 h 226"/>
                <a:gd name="T12" fmla="*/ 226 w 226"/>
                <a:gd name="T13" fmla="*/ 222 h 226"/>
                <a:gd name="T14" fmla="*/ 226 w 226"/>
                <a:gd name="T15" fmla="*/ 4 h 226"/>
                <a:gd name="T16" fmla="*/ 222 w 226"/>
                <a:gd name="T17" fmla="*/ 0 h 226"/>
                <a:gd name="T18" fmla="*/ 218 w 226"/>
                <a:gd name="T19" fmla="*/ 218 h 226"/>
                <a:gd name="T20" fmla="*/ 8 w 226"/>
                <a:gd name="T21" fmla="*/ 218 h 226"/>
                <a:gd name="T22" fmla="*/ 8 w 226"/>
                <a:gd name="T23" fmla="*/ 8 h 226"/>
                <a:gd name="T24" fmla="*/ 218 w 226"/>
                <a:gd name="T25" fmla="*/ 8 h 226"/>
                <a:gd name="T26" fmla="*/ 218 w 226"/>
                <a:gd name="T27" fmla="*/ 21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226">
                  <a:moveTo>
                    <a:pt x="22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24"/>
                    <a:pt x="2" y="226"/>
                    <a:pt x="4" y="226"/>
                  </a:cubicBezTo>
                  <a:cubicBezTo>
                    <a:pt x="222" y="226"/>
                    <a:pt x="222" y="226"/>
                    <a:pt x="222" y="226"/>
                  </a:cubicBezTo>
                  <a:cubicBezTo>
                    <a:pt x="224" y="226"/>
                    <a:pt x="226" y="224"/>
                    <a:pt x="226" y="222"/>
                  </a:cubicBezTo>
                  <a:cubicBezTo>
                    <a:pt x="226" y="4"/>
                    <a:pt x="226" y="4"/>
                    <a:pt x="226" y="4"/>
                  </a:cubicBezTo>
                  <a:cubicBezTo>
                    <a:pt x="226" y="2"/>
                    <a:pt x="224" y="0"/>
                    <a:pt x="222" y="0"/>
                  </a:cubicBezTo>
                  <a:close/>
                  <a:moveTo>
                    <a:pt x="218" y="218"/>
                  </a:moveTo>
                  <a:cubicBezTo>
                    <a:pt x="8" y="218"/>
                    <a:pt x="8" y="218"/>
                    <a:pt x="8" y="21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18" y="8"/>
                    <a:pt x="218" y="8"/>
                    <a:pt x="218" y="8"/>
                  </a:cubicBezTo>
                  <a:lnTo>
                    <a:pt x="218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2C3BC892-61DB-455E-8B71-21114129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27825" y="169863"/>
              <a:ext cx="1430337" cy="1438275"/>
            </a:xfrm>
            <a:custGeom>
              <a:avLst/>
              <a:gdLst>
                <a:gd name="T0" fmla="*/ 448 w 452"/>
                <a:gd name="T1" fmla="*/ 137 h 454"/>
                <a:gd name="T2" fmla="*/ 448 w 452"/>
                <a:gd name="T3" fmla="*/ 88 h 454"/>
                <a:gd name="T4" fmla="*/ 405 w 452"/>
                <a:gd name="T5" fmla="*/ 80 h 454"/>
                <a:gd name="T6" fmla="*/ 371 w 452"/>
                <a:gd name="T7" fmla="*/ 49 h 454"/>
                <a:gd name="T8" fmla="*/ 363 w 452"/>
                <a:gd name="T9" fmla="*/ 4 h 454"/>
                <a:gd name="T10" fmla="*/ 315 w 452"/>
                <a:gd name="T11" fmla="*/ 4 h 454"/>
                <a:gd name="T12" fmla="*/ 307 w 452"/>
                <a:gd name="T13" fmla="*/ 49 h 454"/>
                <a:gd name="T14" fmla="*/ 254 w 452"/>
                <a:gd name="T15" fmla="*/ 0 h 454"/>
                <a:gd name="T16" fmla="*/ 201 w 452"/>
                <a:gd name="T17" fmla="*/ 49 h 454"/>
                <a:gd name="T18" fmla="*/ 193 w 452"/>
                <a:gd name="T19" fmla="*/ 4 h 454"/>
                <a:gd name="T20" fmla="*/ 145 w 452"/>
                <a:gd name="T21" fmla="*/ 4 h 454"/>
                <a:gd name="T22" fmla="*/ 137 w 452"/>
                <a:gd name="T23" fmla="*/ 49 h 454"/>
                <a:gd name="T24" fmla="*/ 84 w 452"/>
                <a:gd name="T25" fmla="*/ 0 h 454"/>
                <a:gd name="T26" fmla="*/ 52 w 452"/>
                <a:gd name="T27" fmla="*/ 49 h 454"/>
                <a:gd name="T28" fmla="*/ 4 w 452"/>
                <a:gd name="T29" fmla="*/ 80 h 454"/>
                <a:gd name="T30" fmla="*/ 48 w 452"/>
                <a:gd name="T31" fmla="*/ 88 h 454"/>
                <a:gd name="T32" fmla="*/ 0 w 452"/>
                <a:gd name="T33" fmla="*/ 141 h 454"/>
                <a:gd name="T34" fmla="*/ 48 w 452"/>
                <a:gd name="T35" fmla="*/ 193 h 454"/>
                <a:gd name="T36" fmla="*/ 4 w 452"/>
                <a:gd name="T37" fmla="*/ 201 h 454"/>
                <a:gd name="T38" fmla="*/ 4 w 452"/>
                <a:gd name="T39" fmla="*/ 250 h 454"/>
                <a:gd name="T40" fmla="*/ 48 w 452"/>
                <a:gd name="T41" fmla="*/ 258 h 454"/>
                <a:gd name="T42" fmla="*/ 0 w 452"/>
                <a:gd name="T43" fmla="*/ 311 h 454"/>
                <a:gd name="T44" fmla="*/ 48 w 452"/>
                <a:gd name="T45" fmla="*/ 363 h 454"/>
                <a:gd name="T46" fmla="*/ 4 w 452"/>
                <a:gd name="T47" fmla="*/ 371 h 454"/>
                <a:gd name="T48" fmla="*/ 52 w 452"/>
                <a:gd name="T49" fmla="*/ 406 h 454"/>
                <a:gd name="T50" fmla="*/ 84 w 452"/>
                <a:gd name="T51" fmla="*/ 454 h 454"/>
                <a:gd name="T52" fmla="*/ 137 w 452"/>
                <a:gd name="T53" fmla="*/ 406 h 454"/>
                <a:gd name="T54" fmla="*/ 145 w 452"/>
                <a:gd name="T55" fmla="*/ 450 h 454"/>
                <a:gd name="T56" fmla="*/ 193 w 452"/>
                <a:gd name="T57" fmla="*/ 450 h 454"/>
                <a:gd name="T58" fmla="*/ 201 w 452"/>
                <a:gd name="T59" fmla="*/ 406 h 454"/>
                <a:gd name="T60" fmla="*/ 254 w 452"/>
                <a:gd name="T61" fmla="*/ 454 h 454"/>
                <a:gd name="T62" fmla="*/ 307 w 452"/>
                <a:gd name="T63" fmla="*/ 406 h 454"/>
                <a:gd name="T64" fmla="*/ 315 w 452"/>
                <a:gd name="T65" fmla="*/ 450 h 454"/>
                <a:gd name="T66" fmla="*/ 363 w 452"/>
                <a:gd name="T67" fmla="*/ 450 h 454"/>
                <a:gd name="T68" fmla="*/ 371 w 452"/>
                <a:gd name="T69" fmla="*/ 406 h 454"/>
                <a:gd name="T70" fmla="*/ 405 w 452"/>
                <a:gd name="T71" fmla="*/ 371 h 454"/>
                <a:gd name="T72" fmla="*/ 448 w 452"/>
                <a:gd name="T73" fmla="*/ 363 h 454"/>
                <a:gd name="T74" fmla="*/ 448 w 452"/>
                <a:gd name="T75" fmla="*/ 315 h 454"/>
                <a:gd name="T76" fmla="*/ 405 w 452"/>
                <a:gd name="T77" fmla="*/ 307 h 454"/>
                <a:gd name="T78" fmla="*/ 452 w 452"/>
                <a:gd name="T79" fmla="*/ 254 h 454"/>
                <a:gd name="T80" fmla="*/ 405 w 452"/>
                <a:gd name="T81" fmla="*/ 201 h 454"/>
                <a:gd name="T82" fmla="*/ 448 w 452"/>
                <a:gd name="T83" fmla="*/ 193 h 454"/>
                <a:gd name="T84" fmla="*/ 448 w 452"/>
                <a:gd name="T85" fmla="*/ 145 h 454"/>
                <a:gd name="T86" fmla="*/ 397 w 452"/>
                <a:gd name="T87" fmla="*/ 57 h 454"/>
                <a:gd name="T88" fmla="*/ 397 w 452"/>
                <a:gd name="T89" fmla="*/ 86 h 454"/>
                <a:gd name="T90" fmla="*/ 397 w 452"/>
                <a:gd name="T91" fmla="*/ 142 h 454"/>
                <a:gd name="T92" fmla="*/ 397 w 452"/>
                <a:gd name="T93" fmla="*/ 199 h 454"/>
                <a:gd name="T94" fmla="*/ 397 w 452"/>
                <a:gd name="T95" fmla="*/ 256 h 454"/>
                <a:gd name="T96" fmla="*/ 397 w 452"/>
                <a:gd name="T97" fmla="*/ 312 h 454"/>
                <a:gd name="T98" fmla="*/ 397 w 452"/>
                <a:gd name="T99" fmla="*/ 369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52" h="454">
                  <a:moveTo>
                    <a:pt x="448" y="145"/>
                  </a:moveTo>
                  <a:cubicBezTo>
                    <a:pt x="450" y="145"/>
                    <a:pt x="452" y="143"/>
                    <a:pt x="452" y="141"/>
                  </a:cubicBezTo>
                  <a:cubicBezTo>
                    <a:pt x="452" y="139"/>
                    <a:pt x="450" y="137"/>
                    <a:pt x="448" y="137"/>
                  </a:cubicBezTo>
                  <a:cubicBezTo>
                    <a:pt x="405" y="137"/>
                    <a:pt x="405" y="137"/>
                    <a:pt x="405" y="137"/>
                  </a:cubicBezTo>
                  <a:cubicBezTo>
                    <a:pt x="405" y="88"/>
                    <a:pt x="405" y="88"/>
                    <a:pt x="405" y="88"/>
                  </a:cubicBezTo>
                  <a:cubicBezTo>
                    <a:pt x="448" y="88"/>
                    <a:pt x="448" y="88"/>
                    <a:pt x="448" y="88"/>
                  </a:cubicBezTo>
                  <a:cubicBezTo>
                    <a:pt x="450" y="88"/>
                    <a:pt x="452" y="86"/>
                    <a:pt x="452" y="84"/>
                  </a:cubicBezTo>
                  <a:cubicBezTo>
                    <a:pt x="452" y="82"/>
                    <a:pt x="450" y="80"/>
                    <a:pt x="448" y="80"/>
                  </a:cubicBezTo>
                  <a:cubicBezTo>
                    <a:pt x="405" y="80"/>
                    <a:pt x="405" y="80"/>
                    <a:pt x="405" y="80"/>
                  </a:cubicBezTo>
                  <a:cubicBezTo>
                    <a:pt x="405" y="53"/>
                    <a:pt x="405" y="53"/>
                    <a:pt x="405" y="53"/>
                  </a:cubicBezTo>
                  <a:cubicBezTo>
                    <a:pt x="405" y="51"/>
                    <a:pt x="403" y="49"/>
                    <a:pt x="401" y="49"/>
                  </a:cubicBezTo>
                  <a:cubicBezTo>
                    <a:pt x="371" y="49"/>
                    <a:pt x="371" y="49"/>
                    <a:pt x="371" y="49"/>
                  </a:cubicBezTo>
                  <a:cubicBezTo>
                    <a:pt x="371" y="4"/>
                    <a:pt x="371" y="4"/>
                    <a:pt x="371" y="4"/>
                  </a:cubicBezTo>
                  <a:cubicBezTo>
                    <a:pt x="371" y="2"/>
                    <a:pt x="369" y="0"/>
                    <a:pt x="367" y="0"/>
                  </a:cubicBezTo>
                  <a:cubicBezTo>
                    <a:pt x="365" y="0"/>
                    <a:pt x="363" y="2"/>
                    <a:pt x="363" y="4"/>
                  </a:cubicBezTo>
                  <a:cubicBezTo>
                    <a:pt x="363" y="49"/>
                    <a:pt x="363" y="49"/>
                    <a:pt x="363" y="49"/>
                  </a:cubicBezTo>
                  <a:cubicBezTo>
                    <a:pt x="315" y="49"/>
                    <a:pt x="315" y="49"/>
                    <a:pt x="315" y="49"/>
                  </a:cubicBezTo>
                  <a:cubicBezTo>
                    <a:pt x="315" y="4"/>
                    <a:pt x="315" y="4"/>
                    <a:pt x="315" y="4"/>
                  </a:cubicBezTo>
                  <a:cubicBezTo>
                    <a:pt x="315" y="2"/>
                    <a:pt x="313" y="0"/>
                    <a:pt x="311" y="0"/>
                  </a:cubicBezTo>
                  <a:cubicBezTo>
                    <a:pt x="308" y="0"/>
                    <a:pt x="307" y="2"/>
                    <a:pt x="307" y="4"/>
                  </a:cubicBezTo>
                  <a:cubicBezTo>
                    <a:pt x="307" y="49"/>
                    <a:pt x="307" y="49"/>
                    <a:pt x="307" y="49"/>
                  </a:cubicBezTo>
                  <a:cubicBezTo>
                    <a:pt x="258" y="49"/>
                    <a:pt x="258" y="49"/>
                    <a:pt x="258" y="49"/>
                  </a:cubicBezTo>
                  <a:cubicBezTo>
                    <a:pt x="258" y="4"/>
                    <a:pt x="258" y="4"/>
                    <a:pt x="258" y="4"/>
                  </a:cubicBezTo>
                  <a:cubicBezTo>
                    <a:pt x="258" y="2"/>
                    <a:pt x="256" y="0"/>
                    <a:pt x="254" y="0"/>
                  </a:cubicBezTo>
                  <a:cubicBezTo>
                    <a:pt x="252" y="0"/>
                    <a:pt x="250" y="2"/>
                    <a:pt x="250" y="4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01" y="49"/>
                    <a:pt x="201" y="49"/>
                    <a:pt x="201" y="49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2"/>
                    <a:pt x="199" y="0"/>
                    <a:pt x="197" y="0"/>
                  </a:cubicBezTo>
                  <a:cubicBezTo>
                    <a:pt x="195" y="0"/>
                    <a:pt x="193" y="2"/>
                    <a:pt x="193" y="4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2"/>
                    <a:pt x="143" y="0"/>
                    <a:pt x="141" y="0"/>
                  </a:cubicBezTo>
                  <a:cubicBezTo>
                    <a:pt x="138" y="0"/>
                    <a:pt x="137" y="2"/>
                    <a:pt x="137" y="4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2"/>
                    <a:pt x="86" y="0"/>
                    <a:pt x="84" y="0"/>
                  </a:cubicBezTo>
                  <a:cubicBezTo>
                    <a:pt x="82" y="0"/>
                    <a:pt x="80" y="2"/>
                    <a:pt x="80" y="4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0" y="49"/>
                    <a:pt x="48" y="51"/>
                    <a:pt x="48" y="53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1" y="80"/>
                    <a:pt x="0" y="82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" y="137"/>
                    <a:pt x="4" y="137"/>
                    <a:pt x="4" y="137"/>
                  </a:cubicBezTo>
                  <a:cubicBezTo>
                    <a:pt x="1" y="137"/>
                    <a:pt x="0" y="139"/>
                    <a:pt x="0" y="141"/>
                  </a:cubicBezTo>
                  <a:cubicBezTo>
                    <a:pt x="0" y="143"/>
                    <a:pt x="1" y="145"/>
                    <a:pt x="4" y="145"/>
                  </a:cubicBezTo>
                  <a:cubicBezTo>
                    <a:pt x="48" y="145"/>
                    <a:pt x="48" y="145"/>
                    <a:pt x="48" y="145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" y="193"/>
                    <a:pt x="4" y="193"/>
                    <a:pt x="4" y="193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200"/>
                    <a:pt x="1" y="201"/>
                    <a:pt x="4" y="201"/>
                  </a:cubicBezTo>
                  <a:cubicBezTo>
                    <a:pt x="48" y="201"/>
                    <a:pt x="48" y="201"/>
                    <a:pt x="48" y="201"/>
                  </a:cubicBezTo>
                  <a:cubicBezTo>
                    <a:pt x="48" y="250"/>
                    <a:pt x="48" y="250"/>
                    <a:pt x="48" y="250"/>
                  </a:cubicBezTo>
                  <a:cubicBezTo>
                    <a:pt x="4" y="250"/>
                    <a:pt x="4" y="250"/>
                    <a:pt x="4" y="250"/>
                  </a:cubicBezTo>
                  <a:cubicBezTo>
                    <a:pt x="1" y="250"/>
                    <a:pt x="0" y="252"/>
                    <a:pt x="0" y="254"/>
                  </a:cubicBezTo>
                  <a:cubicBezTo>
                    <a:pt x="0" y="256"/>
                    <a:pt x="1" y="258"/>
                    <a:pt x="4" y="258"/>
                  </a:cubicBezTo>
                  <a:cubicBezTo>
                    <a:pt x="48" y="258"/>
                    <a:pt x="48" y="258"/>
                    <a:pt x="48" y="258"/>
                  </a:cubicBezTo>
                  <a:cubicBezTo>
                    <a:pt x="48" y="307"/>
                    <a:pt x="48" y="307"/>
                    <a:pt x="48" y="307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" y="307"/>
                    <a:pt x="0" y="309"/>
                    <a:pt x="0" y="311"/>
                  </a:cubicBezTo>
                  <a:cubicBezTo>
                    <a:pt x="0" y="313"/>
                    <a:pt x="1" y="315"/>
                    <a:pt x="4" y="315"/>
                  </a:cubicBezTo>
                  <a:cubicBezTo>
                    <a:pt x="48" y="315"/>
                    <a:pt x="48" y="315"/>
                    <a:pt x="48" y="315"/>
                  </a:cubicBezTo>
                  <a:cubicBezTo>
                    <a:pt x="48" y="363"/>
                    <a:pt x="48" y="363"/>
                    <a:pt x="48" y="363"/>
                  </a:cubicBezTo>
                  <a:cubicBezTo>
                    <a:pt x="4" y="363"/>
                    <a:pt x="4" y="363"/>
                    <a:pt x="4" y="363"/>
                  </a:cubicBezTo>
                  <a:cubicBezTo>
                    <a:pt x="1" y="363"/>
                    <a:pt x="0" y="365"/>
                    <a:pt x="0" y="367"/>
                  </a:cubicBezTo>
                  <a:cubicBezTo>
                    <a:pt x="0" y="370"/>
                    <a:pt x="1" y="371"/>
                    <a:pt x="4" y="371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402"/>
                    <a:pt x="48" y="402"/>
                    <a:pt x="48" y="402"/>
                  </a:cubicBezTo>
                  <a:cubicBezTo>
                    <a:pt x="48" y="404"/>
                    <a:pt x="50" y="406"/>
                    <a:pt x="52" y="406"/>
                  </a:cubicBezTo>
                  <a:cubicBezTo>
                    <a:pt x="80" y="406"/>
                    <a:pt x="80" y="406"/>
                    <a:pt x="80" y="406"/>
                  </a:cubicBezTo>
                  <a:cubicBezTo>
                    <a:pt x="80" y="450"/>
                    <a:pt x="80" y="450"/>
                    <a:pt x="80" y="450"/>
                  </a:cubicBezTo>
                  <a:cubicBezTo>
                    <a:pt x="80" y="453"/>
                    <a:pt x="82" y="454"/>
                    <a:pt x="84" y="454"/>
                  </a:cubicBezTo>
                  <a:cubicBezTo>
                    <a:pt x="86" y="454"/>
                    <a:pt x="88" y="453"/>
                    <a:pt x="88" y="450"/>
                  </a:cubicBezTo>
                  <a:cubicBezTo>
                    <a:pt x="88" y="406"/>
                    <a:pt x="88" y="406"/>
                    <a:pt x="88" y="406"/>
                  </a:cubicBezTo>
                  <a:cubicBezTo>
                    <a:pt x="137" y="406"/>
                    <a:pt x="137" y="406"/>
                    <a:pt x="137" y="406"/>
                  </a:cubicBezTo>
                  <a:cubicBezTo>
                    <a:pt x="137" y="450"/>
                    <a:pt x="137" y="450"/>
                    <a:pt x="137" y="450"/>
                  </a:cubicBezTo>
                  <a:cubicBezTo>
                    <a:pt x="137" y="453"/>
                    <a:pt x="138" y="454"/>
                    <a:pt x="141" y="454"/>
                  </a:cubicBezTo>
                  <a:cubicBezTo>
                    <a:pt x="143" y="454"/>
                    <a:pt x="145" y="453"/>
                    <a:pt x="145" y="450"/>
                  </a:cubicBezTo>
                  <a:cubicBezTo>
                    <a:pt x="145" y="406"/>
                    <a:pt x="145" y="406"/>
                    <a:pt x="145" y="406"/>
                  </a:cubicBezTo>
                  <a:cubicBezTo>
                    <a:pt x="193" y="406"/>
                    <a:pt x="193" y="406"/>
                    <a:pt x="193" y="406"/>
                  </a:cubicBezTo>
                  <a:cubicBezTo>
                    <a:pt x="193" y="450"/>
                    <a:pt x="193" y="450"/>
                    <a:pt x="193" y="450"/>
                  </a:cubicBezTo>
                  <a:cubicBezTo>
                    <a:pt x="193" y="453"/>
                    <a:pt x="195" y="454"/>
                    <a:pt x="197" y="454"/>
                  </a:cubicBezTo>
                  <a:cubicBezTo>
                    <a:pt x="199" y="454"/>
                    <a:pt x="201" y="453"/>
                    <a:pt x="201" y="450"/>
                  </a:cubicBezTo>
                  <a:cubicBezTo>
                    <a:pt x="201" y="406"/>
                    <a:pt x="201" y="406"/>
                    <a:pt x="201" y="406"/>
                  </a:cubicBezTo>
                  <a:cubicBezTo>
                    <a:pt x="250" y="406"/>
                    <a:pt x="250" y="406"/>
                    <a:pt x="250" y="406"/>
                  </a:cubicBezTo>
                  <a:cubicBezTo>
                    <a:pt x="250" y="450"/>
                    <a:pt x="250" y="450"/>
                    <a:pt x="250" y="450"/>
                  </a:cubicBezTo>
                  <a:cubicBezTo>
                    <a:pt x="250" y="453"/>
                    <a:pt x="252" y="454"/>
                    <a:pt x="254" y="454"/>
                  </a:cubicBezTo>
                  <a:cubicBezTo>
                    <a:pt x="256" y="454"/>
                    <a:pt x="258" y="453"/>
                    <a:pt x="258" y="450"/>
                  </a:cubicBezTo>
                  <a:cubicBezTo>
                    <a:pt x="258" y="406"/>
                    <a:pt x="258" y="406"/>
                    <a:pt x="258" y="406"/>
                  </a:cubicBezTo>
                  <a:cubicBezTo>
                    <a:pt x="307" y="406"/>
                    <a:pt x="307" y="406"/>
                    <a:pt x="307" y="406"/>
                  </a:cubicBezTo>
                  <a:cubicBezTo>
                    <a:pt x="307" y="450"/>
                    <a:pt x="307" y="450"/>
                    <a:pt x="307" y="450"/>
                  </a:cubicBezTo>
                  <a:cubicBezTo>
                    <a:pt x="307" y="453"/>
                    <a:pt x="308" y="454"/>
                    <a:pt x="311" y="454"/>
                  </a:cubicBezTo>
                  <a:cubicBezTo>
                    <a:pt x="313" y="454"/>
                    <a:pt x="315" y="453"/>
                    <a:pt x="315" y="450"/>
                  </a:cubicBezTo>
                  <a:cubicBezTo>
                    <a:pt x="315" y="406"/>
                    <a:pt x="315" y="406"/>
                    <a:pt x="315" y="406"/>
                  </a:cubicBezTo>
                  <a:cubicBezTo>
                    <a:pt x="363" y="406"/>
                    <a:pt x="363" y="406"/>
                    <a:pt x="363" y="406"/>
                  </a:cubicBezTo>
                  <a:cubicBezTo>
                    <a:pt x="363" y="450"/>
                    <a:pt x="363" y="450"/>
                    <a:pt x="363" y="450"/>
                  </a:cubicBezTo>
                  <a:cubicBezTo>
                    <a:pt x="363" y="453"/>
                    <a:pt x="365" y="454"/>
                    <a:pt x="367" y="454"/>
                  </a:cubicBezTo>
                  <a:cubicBezTo>
                    <a:pt x="369" y="454"/>
                    <a:pt x="371" y="453"/>
                    <a:pt x="371" y="450"/>
                  </a:cubicBezTo>
                  <a:cubicBezTo>
                    <a:pt x="371" y="406"/>
                    <a:pt x="371" y="406"/>
                    <a:pt x="371" y="406"/>
                  </a:cubicBezTo>
                  <a:cubicBezTo>
                    <a:pt x="401" y="406"/>
                    <a:pt x="401" y="406"/>
                    <a:pt x="401" y="406"/>
                  </a:cubicBezTo>
                  <a:cubicBezTo>
                    <a:pt x="403" y="406"/>
                    <a:pt x="405" y="404"/>
                    <a:pt x="405" y="402"/>
                  </a:cubicBezTo>
                  <a:cubicBezTo>
                    <a:pt x="405" y="371"/>
                    <a:pt x="405" y="371"/>
                    <a:pt x="405" y="371"/>
                  </a:cubicBezTo>
                  <a:cubicBezTo>
                    <a:pt x="448" y="371"/>
                    <a:pt x="448" y="371"/>
                    <a:pt x="448" y="371"/>
                  </a:cubicBezTo>
                  <a:cubicBezTo>
                    <a:pt x="450" y="371"/>
                    <a:pt x="452" y="370"/>
                    <a:pt x="452" y="367"/>
                  </a:cubicBezTo>
                  <a:cubicBezTo>
                    <a:pt x="452" y="365"/>
                    <a:pt x="450" y="363"/>
                    <a:pt x="448" y="363"/>
                  </a:cubicBezTo>
                  <a:cubicBezTo>
                    <a:pt x="405" y="363"/>
                    <a:pt x="405" y="363"/>
                    <a:pt x="405" y="363"/>
                  </a:cubicBezTo>
                  <a:cubicBezTo>
                    <a:pt x="405" y="315"/>
                    <a:pt x="405" y="315"/>
                    <a:pt x="405" y="315"/>
                  </a:cubicBezTo>
                  <a:cubicBezTo>
                    <a:pt x="448" y="315"/>
                    <a:pt x="448" y="315"/>
                    <a:pt x="448" y="315"/>
                  </a:cubicBezTo>
                  <a:cubicBezTo>
                    <a:pt x="450" y="315"/>
                    <a:pt x="452" y="313"/>
                    <a:pt x="452" y="311"/>
                  </a:cubicBezTo>
                  <a:cubicBezTo>
                    <a:pt x="452" y="309"/>
                    <a:pt x="450" y="307"/>
                    <a:pt x="448" y="307"/>
                  </a:cubicBezTo>
                  <a:cubicBezTo>
                    <a:pt x="405" y="307"/>
                    <a:pt x="405" y="307"/>
                    <a:pt x="405" y="307"/>
                  </a:cubicBezTo>
                  <a:cubicBezTo>
                    <a:pt x="405" y="258"/>
                    <a:pt x="405" y="258"/>
                    <a:pt x="405" y="258"/>
                  </a:cubicBezTo>
                  <a:cubicBezTo>
                    <a:pt x="448" y="258"/>
                    <a:pt x="448" y="258"/>
                    <a:pt x="448" y="258"/>
                  </a:cubicBezTo>
                  <a:cubicBezTo>
                    <a:pt x="450" y="258"/>
                    <a:pt x="452" y="256"/>
                    <a:pt x="452" y="254"/>
                  </a:cubicBezTo>
                  <a:cubicBezTo>
                    <a:pt x="452" y="252"/>
                    <a:pt x="450" y="250"/>
                    <a:pt x="448" y="250"/>
                  </a:cubicBezTo>
                  <a:cubicBezTo>
                    <a:pt x="405" y="250"/>
                    <a:pt x="405" y="250"/>
                    <a:pt x="405" y="250"/>
                  </a:cubicBezTo>
                  <a:cubicBezTo>
                    <a:pt x="405" y="201"/>
                    <a:pt x="405" y="201"/>
                    <a:pt x="405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50" y="201"/>
                    <a:pt x="452" y="200"/>
                    <a:pt x="452" y="197"/>
                  </a:cubicBezTo>
                  <a:cubicBezTo>
                    <a:pt x="452" y="195"/>
                    <a:pt x="450" y="193"/>
                    <a:pt x="448" y="193"/>
                  </a:cubicBezTo>
                  <a:cubicBezTo>
                    <a:pt x="405" y="193"/>
                    <a:pt x="405" y="193"/>
                    <a:pt x="405" y="193"/>
                  </a:cubicBezTo>
                  <a:cubicBezTo>
                    <a:pt x="405" y="145"/>
                    <a:pt x="405" y="145"/>
                    <a:pt x="405" y="145"/>
                  </a:cubicBezTo>
                  <a:lnTo>
                    <a:pt x="448" y="145"/>
                  </a:lnTo>
                  <a:close/>
                  <a:moveTo>
                    <a:pt x="56" y="398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397" y="57"/>
                    <a:pt x="397" y="57"/>
                    <a:pt x="397" y="57"/>
                  </a:cubicBezTo>
                  <a:cubicBezTo>
                    <a:pt x="397" y="83"/>
                    <a:pt x="397" y="83"/>
                    <a:pt x="397" y="83"/>
                  </a:cubicBezTo>
                  <a:cubicBezTo>
                    <a:pt x="396" y="83"/>
                    <a:pt x="396" y="84"/>
                    <a:pt x="396" y="84"/>
                  </a:cubicBezTo>
                  <a:cubicBezTo>
                    <a:pt x="396" y="85"/>
                    <a:pt x="396" y="85"/>
                    <a:pt x="397" y="86"/>
                  </a:cubicBezTo>
                  <a:cubicBezTo>
                    <a:pt x="397" y="139"/>
                    <a:pt x="397" y="139"/>
                    <a:pt x="397" y="139"/>
                  </a:cubicBezTo>
                  <a:cubicBezTo>
                    <a:pt x="396" y="140"/>
                    <a:pt x="396" y="140"/>
                    <a:pt x="396" y="141"/>
                  </a:cubicBezTo>
                  <a:cubicBezTo>
                    <a:pt x="396" y="141"/>
                    <a:pt x="396" y="142"/>
                    <a:pt x="397" y="142"/>
                  </a:cubicBezTo>
                  <a:cubicBezTo>
                    <a:pt x="397" y="196"/>
                    <a:pt x="397" y="196"/>
                    <a:pt x="397" y="196"/>
                  </a:cubicBezTo>
                  <a:cubicBezTo>
                    <a:pt x="396" y="197"/>
                    <a:pt x="396" y="197"/>
                    <a:pt x="396" y="197"/>
                  </a:cubicBezTo>
                  <a:cubicBezTo>
                    <a:pt x="396" y="198"/>
                    <a:pt x="396" y="198"/>
                    <a:pt x="397" y="199"/>
                  </a:cubicBezTo>
                  <a:cubicBezTo>
                    <a:pt x="397" y="253"/>
                    <a:pt x="397" y="253"/>
                    <a:pt x="397" y="253"/>
                  </a:cubicBezTo>
                  <a:cubicBezTo>
                    <a:pt x="396" y="253"/>
                    <a:pt x="396" y="254"/>
                    <a:pt x="396" y="254"/>
                  </a:cubicBezTo>
                  <a:cubicBezTo>
                    <a:pt x="396" y="255"/>
                    <a:pt x="396" y="255"/>
                    <a:pt x="397" y="256"/>
                  </a:cubicBezTo>
                  <a:cubicBezTo>
                    <a:pt x="397" y="309"/>
                    <a:pt x="397" y="309"/>
                    <a:pt x="397" y="309"/>
                  </a:cubicBezTo>
                  <a:cubicBezTo>
                    <a:pt x="396" y="310"/>
                    <a:pt x="396" y="310"/>
                    <a:pt x="396" y="311"/>
                  </a:cubicBezTo>
                  <a:cubicBezTo>
                    <a:pt x="396" y="311"/>
                    <a:pt x="396" y="312"/>
                    <a:pt x="397" y="312"/>
                  </a:cubicBezTo>
                  <a:cubicBezTo>
                    <a:pt x="397" y="366"/>
                    <a:pt x="397" y="366"/>
                    <a:pt x="397" y="366"/>
                  </a:cubicBezTo>
                  <a:cubicBezTo>
                    <a:pt x="396" y="366"/>
                    <a:pt x="396" y="367"/>
                    <a:pt x="396" y="367"/>
                  </a:cubicBezTo>
                  <a:cubicBezTo>
                    <a:pt x="396" y="368"/>
                    <a:pt x="396" y="368"/>
                    <a:pt x="397" y="369"/>
                  </a:cubicBezTo>
                  <a:cubicBezTo>
                    <a:pt x="397" y="398"/>
                    <a:pt x="397" y="398"/>
                    <a:pt x="397" y="398"/>
                  </a:cubicBezTo>
                  <a:lnTo>
                    <a:pt x="56" y="3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EF433947-2B63-4932-8AA9-1C26B728AFC7}"/>
              </a:ext>
            </a:extLst>
          </p:cNvPr>
          <p:cNvGrpSpPr/>
          <p:nvPr/>
        </p:nvGrpSpPr>
        <p:grpSpPr>
          <a:xfrm>
            <a:off x="6459811" y="4567400"/>
            <a:ext cx="1427162" cy="1438275"/>
            <a:chOff x="-2019300" y="169863"/>
            <a:chExt cx="1427162" cy="1438275"/>
          </a:xfrm>
          <a:solidFill>
            <a:schemeClr val="tx1"/>
          </a:solidFill>
        </p:grpSpPr>
        <p:sp>
          <p:nvSpPr>
            <p:cNvPr id="339" name="Freeform 64">
              <a:extLst>
                <a:ext uri="{FF2B5EF4-FFF2-40B4-BE49-F238E27FC236}">
                  <a16:creationId xmlns:a16="http://schemas.microsoft.com/office/drawing/2014/main" id="{1C02A94B-F89E-495C-BA17-6B76CBB047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62113" y="533401"/>
              <a:ext cx="715962" cy="715963"/>
            </a:xfrm>
            <a:custGeom>
              <a:avLst/>
              <a:gdLst>
                <a:gd name="T0" fmla="*/ 222 w 226"/>
                <a:gd name="T1" fmla="*/ 0 h 226"/>
                <a:gd name="T2" fmla="*/ 4 w 226"/>
                <a:gd name="T3" fmla="*/ 0 h 226"/>
                <a:gd name="T4" fmla="*/ 0 w 226"/>
                <a:gd name="T5" fmla="*/ 4 h 226"/>
                <a:gd name="T6" fmla="*/ 0 w 226"/>
                <a:gd name="T7" fmla="*/ 222 h 226"/>
                <a:gd name="T8" fmla="*/ 4 w 226"/>
                <a:gd name="T9" fmla="*/ 226 h 226"/>
                <a:gd name="T10" fmla="*/ 222 w 226"/>
                <a:gd name="T11" fmla="*/ 226 h 226"/>
                <a:gd name="T12" fmla="*/ 226 w 226"/>
                <a:gd name="T13" fmla="*/ 222 h 226"/>
                <a:gd name="T14" fmla="*/ 226 w 226"/>
                <a:gd name="T15" fmla="*/ 4 h 226"/>
                <a:gd name="T16" fmla="*/ 222 w 226"/>
                <a:gd name="T17" fmla="*/ 0 h 226"/>
                <a:gd name="T18" fmla="*/ 218 w 226"/>
                <a:gd name="T19" fmla="*/ 218 h 226"/>
                <a:gd name="T20" fmla="*/ 8 w 226"/>
                <a:gd name="T21" fmla="*/ 218 h 226"/>
                <a:gd name="T22" fmla="*/ 8 w 226"/>
                <a:gd name="T23" fmla="*/ 8 h 226"/>
                <a:gd name="T24" fmla="*/ 218 w 226"/>
                <a:gd name="T25" fmla="*/ 8 h 226"/>
                <a:gd name="T26" fmla="*/ 218 w 226"/>
                <a:gd name="T27" fmla="*/ 21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226">
                  <a:moveTo>
                    <a:pt x="22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24"/>
                    <a:pt x="2" y="226"/>
                    <a:pt x="4" y="226"/>
                  </a:cubicBezTo>
                  <a:cubicBezTo>
                    <a:pt x="222" y="226"/>
                    <a:pt x="222" y="226"/>
                    <a:pt x="222" y="226"/>
                  </a:cubicBezTo>
                  <a:cubicBezTo>
                    <a:pt x="224" y="226"/>
                    <a:pt x="226" y="224"/>
                    <a:pt x="226" y="222"/>
                  </a:cubicBezTo>
                  <a:cubicBezTo>
                    <a:pt x="226" y="4"/>
                    <a:pt x="226" y="4"/>
                    <a:pt x="226" y="4"/>
                  </a:cubicBezTo>
                  <a:cubicBezTo>
                    <a:pt x="226" y="2"/>
                    <a:pt x="224" y="0"/>
                    <a:pt x="222" y="0"/>
                  </a:cubicBezTo>
                  <a:close/>
                  <a:moveTo>
                    <a:pt x="218" y="218"/>
                  </a:moveTo>
                  <a:cubicBezTo>
                    <a:pt x="8" y="218"/>
                    <a:pt x="8" y="218"/>
                    <a:pt x="8" y="21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18" y="8"/>
                    <a:pt x="218" y="8"/>
                    <a:pt x="218" y="8"/>
                  </a:cubicBezTo>
                  <a:lnTo>
                    <a:pt x="218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65">
              <a:extLst>
                <a:ext uri="{FF2B5EF4-FFF2-40B4-BE49-F238E27FC236}">
                  <a16:creationId xmlns:a16="http://schemas.microsoft.com/office/drawing/2014/main" id="{3E99E405-2B4A-4014-92CF-42BC409F96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19300" y="169863"/>
              <a:ext cx="1427162" cy="1438275"/>
            </a:xfrm>
            <a:custGeom>
              <a:avLst/>
              <a:gdLst>
                <a:gd name="T0" fmla="*/ 447 w 451"/>
                <a:gd name="T1" fmla="*/ 137 h 454"/>
                <a:gd name="T2" fmla="*/ 447 w 451"/>
                <a:gd name="T3" fmla="*/ 88 h 454"/>
                <a:gd name="T4" fmla="*/ 404 w 451"/>
                <a:gd name="T5" fmla="*/ 80 h 454"/>
                <a:gd name="T6" fmla="*/ 371 w 451"/>
                <a:gd name="T7" fmla="*/ 49 h 454"/>
                <a:gd name="T8" fmla="*/ 363 w 451"/>
                <a:gd name="T9" fmla="*/ 4 h 454"/>
                <a:gd name="T10" fmla="*/ 314 w 451"/>
                <a:gd name="T11" fmla="*/ 4 h 454"/>
                <a:gd name="T12" fmla="*/ 306 w 451"/>
                <a:gd name="T13" fmla="*/ 49 h 454"/>
                <a:gd name="T14" fmla="*/ 254 w 451"/>
                <a:gd name="T15" fmla="*/ 0 h 454"/>
                <a:gd name="T16" fmla="*/ 201 w 451"/>
                <a:gd name="T17" fmla="*/ 49 h 454"/>
                <a:gd name="T18" fmla="*/ 193 w 451"/>
                <a:gd name="T19" fmla="*/ 4 h 454"/>
                <a:gd name="T20" fmla="*/ 145 w 451"/>
                <a:gd name="T21" fmla="*/ 4 h 454"/>
                <a:gd name="T22" fmla="*/ 137 w 451"/>
                <a:gd name="T23" fmla="*/ 49 h 454"/>
                <a:gd name="T24" fmla="*/ 84 w 451"/>
                <a:gd name="T25" fmla="*/ 0 h 454"/>
                <a:gd name="T26" fmla="*/ 52 w 451"/>
                <a:gd name="T27" fmla="*/ 49 h 454"/>
                <a:gd name="T28" fmla="*/ 4 w 451"/>
                <a:gd name="T29" fmla="*/ 80 h 454"/>
                <a:gd name="T30" fmla="*/ 48 w 451"/>
                <a:gd name="T31" fmla="*/ 88 h 454"/>
                <a:gd name="T32" fmla="*/ 0 w 451"/>
                <a:gd name="T33" fmla="*/ 141 h 454"/>
                <a:gd name="T34" fmla="*/ 48 w 451"/>
                <a:gd name="T35" fmla="*/ 193 h 454"/>
                <a:gd name="T36" fmla="*/ 4 w 451"/>
                <a:gd name="T37" fmla="*/ 201 h 454"/>
                <a:gd name="T38" fmla="*/ 4 w 451"/>
                <a:gd name="T39" fmla="*/ 250 h 454"/>
                <a:gd name="T40" fmla="*/ 48 w 451"/>
                <a:gd name="T41" fmla="*/ 258 h 454"/>
                <a:gd name="T42" fmla="*/ 0 w 451"/>
                <a:gd name="T43" fmla="*/ 311 h 454"/>
                <a:gd name="T44" fmla="*/ 48 w 451"/>
                <a:gd name="T45" fmla="*/ 363 h 454"/>
                <a:gd name="T46" fmla="*/ 4 w 451"/>
                <a:gd name="T47" fmla="*/ 371 h 454"/>
                <a:gd name="T48" fmla="*/ 52 w 451"/>
                <a:gd name="T49" fmla="*/ 406 h 454"/>
                <a:gd name="T50" fmla="*/ 84 w 451"/>
                <a:gd name="T51" fmla="*/ 454 h 454"/>
                <a:gd name="T52" fmla="*/ 137 w 451"/>
                <a:gd name="T53" fmla="*/ 406 h 454"/>
                <a:gd name="T54" fmla="*/ 145 w 451"/>
                <a:gd name="T55" fmla="*/ 450 h 454"/>
                <a:gd name="T56" fmla="*/ 193 w 451"/>
                <a:gd name="T57" fmla="*/ 450 h 454"/>
                <a:gd name="T58" fmla="*/ 201 w 451"/>
                <a:gd name="T59" fmla="*/ 406 h 454"/>
                <a:gd name="T60" fmla="*/ 254 w 451"/>
                <a:gd name="T61" fmla="*/ 454 h 454"/>
                <a:gd name="T62" fmla="*/ 306 w 451"/>
                <a:gd name="T63" fmla="*/ 406 h 454"/>
                <a:gd name="T64" fmla="*/ 314 w 451"/>
                <a:gd name="T65" fmla="*/ 450 h 454"/>
                <a:gd name="T66" fmla="*/ 363 w 451"/>
                <a:gd name="T67" fmla="*/ 450 h 454"/>
                <a:gd name="T68" fmla="*/ 371 w 451"/>
                <a:gd name="T69" fmla="*/ 406 h 454"/>
                <a:gd name="T70" fmla="*/ 404 w 451"/>
                <a:gd name="T71" fmla="*/ 371 h 454"/>
                <a:gd name="T72" fmla="*/ 447 w 451"/>
                <a:gd name="T73" fmla="*/ 363 h 454"/>
                <a:gd name="T74" fmla="*/ 447 w 451"/>
                <a:gd name="T75" fmla="*/ 315 h 454"/>
                <a:gd name="T76" fmla="*/ 404 w 451"/>
                <a:gd name="T77" fmla="*/ 307 h 454"/>
                <a:gd name="T78" fmla="*/ 451 w 451"/>
                <a:gd name="T79" fmla="*/ 254 h 454"/>
                <a:gd name="T80" fmla="*/ 404 w 451"/>
                <a:gd name="T81" fmla="*/ 201 h 454"/>
                <a:gd name="T82" fmla="*/ 447 w 451"/>
                <a:gd name="T83" fmla="*/ 193 h 454"/>
                <a:gd name="T84" fmla="*/ 447 w 451"/>
                <a:gd name="T85" fmla="*/ 145 h 454"/>
                <a:gd name="T86" fmla="*/ 396 w 451"/>
                <a:gd name="T87" fmla="*/ 57 h 454"/>
                <a:gd name="T88" fmla="*/ 396 w 451"/>
                <a:gd name="T89" fmla="*/ 86 h 454"/>
                <a:gd name="T90" fmla="*/ 396 w 451"/>
                <a:gd name="T91" fmla="*/ 142 h 454"/>
                <a:gd name="T92" fmla="*/ 396 w 451"/>
                <a:gd name="T93" fmla="*/ 199 h 454"/>
                <a:gd name="T94" fmla="*/ 396 w 451"/>
                <a:gd name="T95" fmla="*/ 256 h 454"/>
                <a:gd name="T96" fmla="*/ 396 w 451"/>
                <a:gd name="T97" fmla="*/ 312 h 454"/>
                <a:gd name="T98" fmla="*/ 396 w 451"/>
                <a:gd name="T99" fmla="*/ 369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51" h="454">
                  <a:moveTo>
                    <a:pt x="447" y="145"/>
                  </a:moveTo>
                  <a:cubicBezTo>
                    <a:pt x="450" y="145"/>
                    <a:pt x="451" y="143"/>
                    <a:pt x="451" y="141"/>
                  </a:cubicBezTo>
                  <a:cubicBezTo>
                    <a:pt x="451" y="139"/>
                    <a:pt x="450" y="137"/>
                    <a:pt x="447" y="137"/>
                  </a:cubicBezTo>
                  <a:cubicBezTo>
                    <a:pt x="404" y="137"/>
                    <a:pt x="404" y="137"/>
                    <a:pt x="404" y="137"/>
                  </a:cubicBezTo>
                  <a:cubicBezTo>
                    <a:pt x="404" y="88"/>
                    <a:pt x="404" y="88"/>
                    <a:pt x="404" y="88"/>
                  </a:cubicBezTo>
                  <a:cubicBezTo>
                    <a:pt x="447" y="88"/>
                    <a:pt x="447" y="88"/>
                    <a:pt x="447" y="88"/>
                  </a:cubicBezTo>
                  <a:cubicBezTo>
                    <a:pt x="450" y="88"/>
                    <a:pt x="451" y="86"/>
                    <a:pt x="451" y="84"/>
                  </a:cubicBezTo>
                  <a:cubicBezTo>
                    <a:pt x="451" y="82"/>
                    <a:pt x="450" y="80"/>
                    <a:pt x="447" y="80"/>
                  </a:cubicBezTo>
                  <a:cubicBezTo>
                    <a:pt x="404" y="80"/>
                    <a:pt x="404" y="80"/>
                    <a:pt x="404" y="80"/>
                  </a:cubicBezTo>
                  <a:cubicBezTo>
                    <a:pt x="404" y="53"/>
                    <a:pt x="404" y="53"/>
                    <a:pt x="404" y="53"/>
                  </a:cubicBezTo>
                  <a:cubicBezTo>
                    <a:pt x="404" y="51"/>
                    <a:pt x="403" y="49"/>
                    <a:pt x="400" y="49"/>
                  </a:cubicBezTo>
                  <a:cubicBezTo>
                    <a:pt x="371" y="49"/>
                    <a:pt x="371" y="49"/>
                    <a:pt x="371" y="49"/>
                  </a:cubicBezTo>
                  <a:cubicBezTo>
                    <a:pt x="371" y="4"/>
                    <a:pt x="371" y="4"/>
                    <a:pt x="371" y="4"/>
                  </a:cubicBezTo>
                  <a:cubicBezTo>
                    <a:pt x="371" y="2"/>
                    <a:pt x="369" y="0"/>
                    <a:pt x="367" y="0"/>
                  </a:cubicBezTo>
                  <a:cubicBezTo>
                    <a:pt x="365" y="0"/>
                    <a:pt x="363" y="2"/>
                    <a:pt x="363" y="4"/>
                  </a:cubicBezTo>
                  <a:cubicBezTo>
                    <a:pt x="363" y="49"/>
                    <a:pt x="363" y="49"/>
                    <a:pt x="363" y="49"/>
                  </a:cubicBezTo>
                  <a:cubicBezTo>
                    <a:pt x="314" y="49"/>
                    <a:pt x="314" y="49"/>
                    <a:pt x="314" y="49"/>
                  </a:cubicBezTo>
                  <a:cubicBezTo>
                    <a:pt x="314" y="4"/>
                    <a:pt x="314" y="4"/>
                    <a:pt x="314" y="4"/>
                  </a:cubicBezTo>
                  <a:cubicBezTo>
                    <a:pt x="314" y="2"/>
                    <a:pt x="313" y="0"/>
                    <a:pt x="310" y="0"/>
                  </a:cubicBezTo>
                  <a:cubicBezTo>
                    <a:pt x="308" y="0"/>
                    <a:pt x="306" y="2"/>
                    <a:pt x="306" y="4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258" y="49"/>
                    <a:pt x="258" y="49"/>
                    <a:pt x="258" y="49"/>
                  </a:cubicBezTo>
                  <a:cubicBezTo>
                    <a:pt x="258" y="4"/>
                    <a:pt x="258" y="4"/>
                    <a:pt x="258" y="4"/>
                  </a:cubicBezTo>
                  <a:cubicBezTo>
                    <a:pt x="258" y="2"/>
                    <a:pt x="256" y="0"/>
                    <a:pt x="254" y="0"/>
                  </a:cubicBezTo>
                  <a:cubicBezTo>
                    <a:pt x="252" y="0"/>
                    <a:pt x="250" y="2"/>
                    <a:pt x="250" y="4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01" y="49"/>
                    <a:pt x="201" y="49"/>
                    <a:pt x="201" y="49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2"/>
                    <a:pt x="199" y="0"/>
                    <a:pt x="197" y="0"/>
                  </a:cubicBezTo>
                  <a:cubicBezTo>
                    <a:pt x="195" y="0"/>
                    <a:pt x="193" y="2"/>
                    <a:pt x="193" y="4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2"/>
                    <a:pt x="143" y="0"/>
                    <a:pt x="141" y="0"/>
                  </a:cubicBezTo>
                  <a:cubicBezTo>
                    <a:pt x="138" y="0"/>
                    <a:pt x="137" y="2"/>
                    <a:pt x="137" y="4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2"/>
                    <a:pt x="86" y="0"/>
                    <a:pt x="84" y="0"/>
                  </a:cubicBezTo>
                  <a:cubicBezTo>
                    <a:pt x="82" y="0"/>
                    <a:pt x="80" y="2"/>
                    <a:pt x="80" y="4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49" y="49"/>
                    <a:pt x="48" y="51"/>
                    <a:pt x="48" y="53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1" y="80"/>
                    <a:pt x="0" y="82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" y="137"/>
                    <a:pt x="4" y="137"/>
                    <a:pt x="4" y="137"/>
                  </a:cubicBezTo>
                  <a:cubicBezTo>
                    <a:pt x="1" y="137"/>
                    <a:pt x="0" y="139"/>
                    <a:pt x="0" y="141"/>
                  </a:cubicBezTo>
                  <a:cubicBezTo>
                    <a:pt x="0" y="143"/>
                    <a:pt x="1" y="145"/>
                    <a:pt x="4" y="145"/>
                  </a:cubicBezTo>
                  <a:cubicBezTo>
                    <a:pt x="48" y="145"/>
                    <a:pt x="48" y="145"/>
                    <a:pt x="48" y="145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" y="193"/>
                    <a:pt x="4" y="193"/>
                    <a:pt x="4" y="193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200"/>
                    <a:pt x="1" y="201"/>
                    <a:pt x="4" y="201"/>
                  </a:cubicBezTo>
                  <a:cubicBezTo>
                    <a:pt x="48" y="201"/>
                    <a:pt x="48" y="201"/>
                    <a:pt x="48" y="201"/>
                  </a:cubicBezTo>
                  <a:cubicBezTo>
                    <a:pt x="48" y="250"/>
                    <a:pt x="48" y="250"/>
                    <a:pt x="48" y="250"/>
                  </a:cubicBezTo>
                  <a:cubicBezTo>
                    <a:pt x="4" y="250"/>
                    <a:pt x="4" y="250"/>
                    <a:pt x="4" y="250"/>
                  </a:cubicBezTo>
                  <a:cubicBezTo>
                    <a:pt x="1" y="250"/>
                    <a:pt x="0" y="252"/>
                    <a:pt x="0" y="254"/>
                  </a:cubicBezTo>
                  <a:cubicBezTo>
                    <a:pt x="0" y="256"/>
                    <a:pt x="1" y="258"/>
                    <a:pt x="4" y="258"/>
                  </a:cubicBezTo>
                  <a:cubicBezTo>
                    <a:pt x="48" y="258"/>
                    <a:pt x="48" y="258"/>
                    <a:pt x="48" y="258"/>
                  </a:cubicBezTo>
                  <a:cubicBezTo>
                    <a:pt x="48" y="307"/>
                    <a:pt x="48" y="307"/>
                    <a:pt x="48" y="307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" y="307"/>
                    <a:pt x="0" y="309"/>
                    <a:pt x="0" y="311"/>
                  </a:cubicBezTo>
                  <a:cubicBezTo>
                    <a:pt x="0" y="313"/>
                    <a:pt x="1" y="315"/>
                    <a:pt x="4" y="315"/>
                  </a:cubicBezTo>
                  <a:cubicBezTo>
                    <a:pt x="48" y="315"/>
                    <a:pt x="48" y="315"/>
                    <a:pt x="48" y="315"/>
                  </a:cubicBezTo>
                  <a:cubicBezTo>
                    <a:pt x="48" y="363"/>
                    <a:pt x="48" y="363"/>
                    <a:pt x="48" y="363"/>
                  </a:cubicBezTo>
                  <a:cubicBezTo>
                    <a:pt x="4" y="363"/>
                    <a:pt x="4" y="363"/>
                    <a:pt x="4" y="363"/>
                  </a:cubicBezTo>
                  <a:cubicBezTo>
                    <a:pt x="1" y="363"/>
                    <a:pt x="0" y="365"/>
                    <a:pt x="0" y="367"/>
                  </a:cubicBezTo>
                  <a:cubicBezTo>
                    <a:pt x="0" y="370"/>
                    <a:pt x="1" y="371"/>
                    <a:pt x="4" y="371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402"/>
                    <a:pt x="48" y="402"/>
                    <a:pt x="48" y="402"/>
                  </a:cubicBezTo>
                  <a:cubicBezTo>
                    <a:pt x="48" y="404"/>
                    <a:pt x="49" y="406"/>
                    <a:pt x="52" y="406"/>
                  </a:cubicBezTo>
                  <a:cubicBezTo>
                    <a:pt x="80" y="406"/>
                    <a:pt x="80" y="406"/>
                    <a:pt x="80" y="406"/>
                  </a:cubicBezTo>
                  <a:cubicBezTo>
                    <a:pt x="80" y="450"/>
                    <a:pt x="80" y="450"/>
                    <a:pt x="80" y="450"/>
                  </a:cubicBezTo>
                  <a:cubicBezTo>
                    <a:pt x="80" y="453"/>
                    <a:pt x="82" y="454"/>
                    <a:pt x="84" y="454"/>
                  </a:cubicBezTo>
                  <a:cubicBezTo>
                    <a:pt x="86" y="454"/>
                    <a:pt x="88" y="453"/>
                    <a:pt x="88" y="450"/>
                  </a:cubicBezTo>
                  <a:cubicBezTo>
                    <a:pt x="88" y="406"/>
                    <a:pt x="88" y="406"/>
                    <a:pt x="88" y="406"/>
                  </a:cubicBezTo>
                  <a:cubicBezTo>
                    <a:pt x="137" y="406"/>
                    <a:pt x="137" y="406"/>
                    <a:pt x="137" y="406"/>
                  </a:cubicBezTo>
                  <a:cubicBezTo>
                    <a:pt x="137" y="450"/>
                    <a:pt x="137" y="450"/>
                    <a:pt x="137" y="450"/>
                  </a:cubicBezTo>
                  <a:cubicBezTo>
                    <a:pt x="137" y="453"/>
                    <a:pt x="138" y="454"/>
                    <a:pt x="141" y="454"/>
                  </a:cubicBezTo>
                  <a:cubicBezTo>
                    <a:pt x="143" y="454"/>
                    <a:pt x="145" y="453"/>
                    <a:pt x="145" y="450"/>
                  </a:cubicBezTo>
                  <a:cubicBezTo>
                    <a:pt x="145" y="406"/>
                    <a:pt x="145" y="406"/>
                    <a:pt x="145" y="406"/>
                  </a:cubicBezTo>
                  <a:cubicBezTo>
                    <a:pt x="193" y="406"/>
                    <a:pt x="193" y="406"/>
                    <a:pt x="193" y="406"/>
                  </a:cubicBezTo>
                  <a:cubicBezTo>
                    <a:pt x="193" y="450"/>
                    <a:pt x="193" y="450"/>
                    <a:pt x="193" y="450"/>
                  </a:cubicBezTo>
                  <a:cubicBezTo>
                    <a:pt x="193" y="453"/>
                    <a:pt x="195" y="454"/>
                    <a:pt x="197" y="454"/>
                  </a:cubicBezTo>
                  <a:cubicBezTo>
                    <a:pt x="199" y="454"/>
                    <a:pt x="201" y="453"/>
                    <a:pt x="201" y="450"/>
                  </a:cubicBezTo>
                  <a:cubicBezTo>
                    <a:pt x="201" y="406"/>
                    <a:pt x="201" y="406"/>
                    <a:pt x="201" y="406"/>
                  </a:cubicBezTo>
                  <a:cubicBezTo>
                    <a:pt x="250" y="406"/>
                    <a:pt x="250" y="406"/>
                    <a:pt x="250" y="406"/>
                  </a:cubicBezTo>
                  <a:cubicBezTo>
                    <a:pt x="250" y="450"/>
                    <a:pt x="250" y="450"/>
                    <a:pt x="250" y="450"/>
                  </a:cubicBezTo>
                  <a:cubicBezTo>
                    <a:pt x="250" y="453"/>
                    <a:pt x="252" y="454"/>
                    <a:pt x="254" y="454"/>
                  </a:cubicBezTo>
                  <a:cubicBezTo>
                    <a:pt x="256" y="454"/>
                    <a:pt x="258" y="453"/>
                    <a:pt x="258" y="450"/>
                  </a:cubicBezTo>
                  <a:cubicBezTo>
                    <a:pt x="258" y="406"/>
                    <a:pt x="258" y="406"/>
                    <a:pt x="258" y="406"/>
                  </a:cubicBezTo>
                  <a:cubicBezTo>
                    <a:pt x="306" y="406"/>
                    <a:pt x="306" y="406"/>
                    <a:pt x="306" y="406"/>
                  </a:cubicBezTo>
                  <a:cubicBezTo>
                    <a:pt x="306" y="450"/>
                    <a:pt x="306" y="450"/>
                    <a:pt x="306" y="450"/>
                  </a:cubicBezTo>
                  <a:cubicBezTo>
                    <a:pt x="306" y="453"/>
                    <a:pt x="308" y="454"/>
                    <a:pt x="310" y="454"/>
                  </a:cubicBezTo>
                  <a:cubicBezTo>
                    <a:pt x="313" y="454"/>
                    <a:pt x="314" y="453"/>
                    <a:pt x="314" y="450"/>
                  </a:cubicBezTo>
                  <a:cubicBezTo>
                    <a:pt x="314" y="406"/>
                    <a:pt x="314" y="406"/>
                    <a:pt x="314" y="406"/>
                  </a:cubicBezTo>
                  <a:cubicBezTo>
                    <a:pt x="363" y="406"/>
                    <a:pt x="363" y="406"/>
                    <a:pt x="363" y="406"/>
                  </a:cubicBezTo>
                  <a:cubicBezTo>
                    <a:pt x="363" y="450"/>
                    <a:pt x="363" y="450"/>
                    <a:pt x="363" y="450"/>
                  </a:cubicBezTo>
                  <a:cubicBezTo>
                    <a:pt x="363" y="453"/>
                    <a:pt x="365" y="454"/>
                    <a:pt x="367" y="454"/>
                  </a:cubicBezTo>
                  <a:cubicBezTo>
                    <a:pt x="369" y="454"/>
                    <a:pt x="371" y="453"/>
                    <a:pt x="371" y="450"/>
                  </a:cubicBezTo>
                  <a:cubicBezTo>
                    <a:pt x="371" y="406"/>
                    <a:pt x="371" y="406"/>
                    <a:pt x="371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3" y="406"/>
                    <a:pt x="404" y="404"/>
                    <a:pt x="404" y="402"/>
                  </a:cubicBezTo>
                  <a:cubicBezTo>
                    <a:pt x="404" y="371"/>
                    <a:pt x="404" y="371"/>
                    <a:pt x="404" y="371"/>
                  </a:cubicBezTo>
                  <a:cubicBezTo>
                    <a:pt x="447" y="371"/>
                    <a:pt x="447" y="371"/>
                    <a:pt x="447" y="371"/>
                  </a:cubicBezTo>
                  <a:cubicBezTo>
                    <a:pt x="450" y="371"/>
                    <a:pt x="451" y="370"/>
                    <a:pt x="451" y="367"/>
                  </a:cubicBezTo>
                  <a:cubicBezTo>
                    <a:pt x="451" y="365"/>
                    <a:pt x="450" y="363"/>
                    <a:pt x="447" y="363"/>
                  </a:cubicBezTo>
                  <a:cubicBezTo>
                    <a:pt x="404" y="363"/>
                    <a:pt x="404" y="363"/>
                    <a:pt x="404" y="363"/>
                  </a:cubicBezTo>
                  <a:cubicBezTo>
                    <a:pt x="404" y="315"/>
                    <a:pt x="404" y="315"/>
                    <a:pt x="404" y="315"/>
                  </a:cubicBezTo>
                  <a:cubicBezTo>
                    <a:pt x="447" y="315"/>
                    <a:pt x="447" y="315"/>
                    <a:pt x="447" y="315"/>
                  </a:cubicBezTo>
                  <a:cubicBezTo>
                    <a:pt x="450" y="315"/>
                    <a:pt x="451" y="313"/>
                    <a:pt x="451" y="311"/>
                  </a:cubicBezTo>
                  <a:cubicBezTo>
                    <a:pt x="451" y="309"/>
                    <a:pt x="450" y="307"/>
                    <a:pt x="447" y="307"/>
                  </a:cubicBezTo>
                  <a:cubicBezTo>
                    <a:pt x="404" y="307"/>
                    <a:pt x="404" y="307"/>
                    <a:pt x="404" y="307"/>
                  </a:cubicBezTo>
                  <a:cubicBezTo>
                    <a:pt x="404" y="258"/>
                    <a:pt x="404" y="258"/>
                    <a:pt x="404" y="258"/>
                  </a:cubicBezTo>
                  <a:cubicBezTo>
                    <a:pt x="447" y="258"/>
                    <a:pt x="447" y="258"/>
                    <a:pt x="447" y="258"/>
                  </a:cubicBezTo>
                  <a:cubicBezTo>
                    <a:pt x="450" y="258"/>
                    <a:pt x="451" y="256"/>
                    <a:pt x="451" y="254"/>
                  </a:cubicBezTo>
                  <a:cubicBezTo>
                    <a:pt x="451" y="252"/>
                    <a:pt x="450" y="250"/>
                    <a:pt x="447" y="250"/>
                  </a:cubicBezTo>
                  <a:cubicBezTo>
                    <a:pt x="404" y="250"/>
                    <a:pt x="404" y="250"/>
                    <a:pt x="404" y="250"/>
                  </a:cubicBezTo>
                  <a:cubicBezTo>
                    <a:pt x="404" y="201"/>
                    <a:pt x="404" y="201"/>
                    <a:pt x="404" y="201"/>
                  </a:cubicBezTo>
                  <a:cubicBezTo>
                    <a:pt x="447" y="201"/>
                    <a:pt x="447" y="201"/>
                    <a:pt x="447" y="201"/>
                  </a:cubicBezTo>
                  <a:cubicBezTo>
                    <a:pt x="450" y="201"/>
                    <a:pt x="451" y="200"/>
                    <a:pt x="451" y="197"/>
                  </a:cubicBezTo>
                  <a:cubicBezTo>
                    <a:pt x="451" y="195"/>
                    <a:pt x="450" y="193"/>
                    <a:pt x="447" y="193"/>
                  </a:cubicBezTo>
                  <a:cubicBezTo>
                    <a:pt x="404" y="193"/>
                    <a:pt x="404" y="193"/>
                    <a:pt x="404" y="193"/>
                  </a:cubicBezTo>
                  <a:cubicBezTo>
                    <a:pt x="404" y="145"/>
                    <a:pt x="404" y="145"/>
                    <a:pt x="404" y="145"/>
                  </a:cubicBezTo>
                  <a:lnTo>
                    <a:pt x="447" y="145"/>
                  </a:lnTo>
                  <a:close/>
                  <a:moveTo>
                    <a:pt x="56" y="398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396" y="57"/>
                    <a:pt x="396" y="57"/>
                    <a:pt x="396" y="57"/>
                  </a:cubicBezTo>
                  <a:cubicBezTo>
                    <a:pt x="396" y="83"/>
                    <a:pt x="396" y="83"/>
                    <a:pt x="396" y="83"/>
                  </a:cubicBezTo>
                  <a:cubicBezTo>
                    <a:pt x="396" y="83"/>
                    <a:pt x="396" y="84"/>
                    <a:pt x="396" y="84"/>
                  </a:cubicBezTo>
                  <a:cubicBezTo>
                    <a:pt x="396" y="85"/>
                    <a:pt x="396" y="85"/>
                    <a:pt x="396" y="86"/>
                  </a:cubicBezTo>
                  <a:cubicBezTo>
                    <a:pt x="396" y="139"/>
                    <a:pt x="396" y="139"/>
                    <a:pt x="396" y="139"/>
                  </a:cubicBezTo>
                  <a:cubicBezTo>
                    <a:pt x="396" y="140"/>
                    <a:pt x="396" y="140"/>
                    <a:pt x="396" y="141"/>
                  </a:cubicBezTo>
                  <a:cubicBezTo>
                    <a:pt x="396" y="141"/>
                    <a:pt x="396" y="142"/>
                    <a:pt x="396" y="142"/>
                  </a:cubicBezTo>
                  <a:cubicBezTo>
                    <a:pt x="396" y="196"/>
                    <a:pt x="396" y="196"/>
                    <a:pt x="396" y="196"/>
                  </a:cubicBezTo>
                  <a:cubicBezTo>
                    <a:pt x="396" y="196"/>
                    <a:pt x="396" y="197"/>
                    <a:pt x="396" y="197"/>
                  </a:cubicBezTo>
                  <a:cubicBezTo>
                    <a:pt x="396" y="198"/>
                    <a:pt x="396" y="198"/>
                    <a:pt x="396" y="199"/>
                  </a:cubicBezTo>
                  <a:cubicBezTo>
                    <a:pt x="396" y="253"/>
                    <a:pt x="396" y="253"/>
                    <a:pt x="396" y="253"/>
                  </a:cubicBezTo>
                  <a:cubicBezTo>
                    <a:pt x="396" y="253"/>
                    <a:pt x="396" y="254"/>
                    <a:pt x="396" y="254"/>
                  </a:cubicBezTo>
                  <a:cubicBezTo>
                    <a:pt x="396" y="255"/>
                    <a:pt x="396" y="255"/>
                    <a:pt x="396" y="256"/>
                  </a:cubicBezTo>
                  <a:cubicBezTo>
                    <a:pt x="396" y="309"/>
                    <a:pt x="396" y="309"/>
                    <a:pt x="396" y="309"/>
                  </a:cubicBezTo>
                  <a:cubicBezTo>
                    <a:pt x="396" y="310"/>
                    <a:pt x="396" y="310"/>
                    <a:pt x="396" y="311"/>
                  </a:cubicBezTo>
                  <a:cubicBezTo>
                    <a:pt x="396" y="311"/>
                    <a:pt x="396" y="312"/>
                    <a:pt x="396" y="312"/>
                  </a:cubicBezTo>
                  <a:cubicBezTo>
                    <a:pt x="396" y="366"/>
                    <a:pt x="396" y="366"/>
                    <a:pt x="396" y="366"/>
                  </a:cubicBezTo>
                  <a:cubicBezTo>
                    <a:pt x="396" y="366"/>
                    <a:pt x="396" y="367"/>
                    <a:pt x="396" y="367"/>
                  </a:cubicBezTo>
                  <a:cubicBezTo>
                    <a:pt x="396" y="368"/>
                    <a:pt x="396" y="368"/>
                    <a:pt x="396" y="369"/>
                  </a:cubicBezTo>
                  <a:cubicBezTo>
                    <a:pt x="396" y="398"/>
                    <a:pt x="396" y="398"/>
                    <a:pt x="396" y="398"/>
                  </a:cubicBezTo>
                  <a:lnTo>
                    <a:pt x="56" y="3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66">
              <a:extLst>
                <a:ext uri="{FF2B5EF4-FFF2-40B4-BE49-F238E27FC236}">
                  <a16:creationId xmlns:a16="http://schemas.microsoft.com/office/drawing/2014/main" id="{48913DC4-A487-441A-BA16-9337FDF0A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08138" y="876301"/>
              <a:ext cx="544512" cy="255588"/>
            </a:xfrm>
            <a:custGeom>
              <a:avLst/>
              <a:gdLst>
                <a:gd name="T0" fmla="*/ 4 w 172"/>
                <a:gd name="T1" fmla="*/ 27 h 81"/>
                <a:gd name="T2" fmla="*/ 7 w 172"/>
                <a:gd name="T3" fmla="*/ 25 h 81"/>
                <a:gd name="T4" fmla="*/ 19 w 172"/>
                <a:gd name="T5" fmla="*/ 13 h 81"/>
                <a:gd name="T6" fmla="*/ 95 w 172"/>
                <a:gd name="T7" fmla="*/ 81 h 81"/>
                <a:gd name="T8" fmla="*/ 172 w 172"/>
                <a:gd name="T9" fmla="*/ 17 h 81"/>
                <a:gd name="T10" fmla="*/ 168 w 172"/>
                <a:gd name="T11" fmla="*/ 12 h 81"/>
                <a:gd name="T12" fmla="*/ 164 w 172"/>
                <a:gd name="T13" fmla="*/ 16 h 81"/>
                <a:gd name="T14" fmla="*/ 95 w 172"/>
                <a:gd name="T15" fmla="*/ 73 h 81"/>
                <a:gd name="T16" fmla="*/ 27 w 172"/>
                <a:gd name="T17" fmla="*/ 15 h 81"/>
                <a:gd name="T18" fmla="*/ 38 w 172"/>
                <a:gd name="T19" fmla="*/ 25 h 81"/>
                <a:gd name="T20" fmla="*/ 43 w 172"/>
                <a:gd name="T21" fmla="*/ 25 h 81"/>
                <a:gd name="T22" fmla="*/ 43 w 172"/>
                <a:gd name="T23" fmla="*/ 20 h 81"/>
                <a:gd name="T24" fmla="*/ 25 w 172"/>
                <a:gd name="T25" fmla="*/ 1 h 81"/>
                <a:gd name="T26" fmla="*/ 22 w 172"/>
                <a:gd name="T27" fmla="*/ 0 h 81"/>
                <a:gd name="T28" fmla="*/ 22 w 172"/>
                <a:gd name="T29" fmla="*/ 0 h 81"/>
                <a:gd name="T30" fmla="*/ 21 w 172"/>
                <a:gd name="T31" fmla="*/ 0 h 81"/>
                <a:gd name="T32" fmla="*/ 21 w 172"/>
                <a:gd name="T33" fmla="*/ 0 h 81"/>
                <a:gd name="T34" fmla="*/ 19 w 172"/>
                <a:gd name="T35" fmla="*/ 2 h 81"/>
                <a:gd name="T36" fmla="*/ 1 w 172"/>
                <a:gd name="T37" fmla="*/ 20 h 81"/>
                <a:gd name="T38" fmla="*/ 1 w 172"/>
                <a:gd name="T39" fmla="*/ 25 h 81"/>
                <a:gd name="T40" fmla="*/ 4 w 172"/>
                <a:gd name="T41" fmla="*/ 2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2" h="81">
                  <a:moveTo>
                    <a:pt x="4" y="27"/>
                  </a:moveTo>
                  <a:cubicBezTo>
                    <a:pt x="5" y="27"/>
                    <a:pt x="6" y="26"/>
                    <a:pt x="7" y="25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3" y="52"/>
                    <a:pt x="56" y="81"/>
                    <a:pt x="95" y="81"/>
                  </a:cubicBezTo>
                  <a:cubicBezTo>
                    <a:pt x="133" y="81"/>
                    <a:pt x="165" y="54"/>
                    <a:pt x="172" y="17"/>
                  </a:cubicBezTo>
                  <a:cubicBezTo>
                    <a:pt x="172" y="15"/>
                    <a:pt x="170" y="13"/>
                    <a:pt x="168" y="12"/>
                  </a:cubicBezTo>
                  <a:cubicBezTo>
                    <a:pt x="166" y="12"/>
                    <a:pt x="164" y="14"/>
                    <a:pt x="164" y="16"/>
                  </a:cubicBezTo>
                  <a:cubicBezTo>
                    <a:pt x="158" y="49"/>
                    <a:pt x="129" y="73"/>
                    <a:pt x="95" y="73"/>
                  </a:cubicBezTo>
                  <a:cubicBezTo>
                    <a:pt x="61" y="73"/>
                    <a:pt x="32" y="48"/>
                    <a:pt x="27" y="15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9" y="27"/>
                    <a:pt x="42" y="27"/>
                    <a:pt x="43" y="25"/>
                  </a:cubicBezTo>
                  <a:cubicBezTo>
                    <a:pt x="45" y="24"/>
                    <a:pt x="45" y="21"/>
                    <a:pt x="43" y="20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1"/>
                    <a:pt x="20" y="1"/>
                    <a:pt x="19" y="2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1"/>
                    <a:pt x="0" y="24"/>
                    <a:pt x="1" y="25"/>
                  </a:cubicBezTo>
                  <a:cubicBezTo>
                    <a:pt x="2" y="26"/>
                    <a:pt x="3" y="27"/>
                    <a:pt x="4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67">
              <a:extLst>
                <a:ext uri="{FF2B5EF4-FFF2-40B4-BE49-F238E27FC236}">
                  <a16:creationId xmlns:a16="http://schemas.microsoft.com/office/drawing/2014/main" id="{852F7A10-549A-4DA2-83BE-CDD5028ED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7813" y="644526"/>
              <a:ext cx="544512" cy="257175"/>
            </a:xfrm>
            <a:custGeom>
              <a:avLst/>
              <a:gdLst>
                <a:gd name="T0" fmla="*/ 4 w 172"/>
                <a:gd name="T1" fmla="*/ 69 h 81"/>
                <a:gd name="T2" fmla="*/ 8 w 172"/>
                <a:gd name="T3" fmla="*/ 66 h 81"/>
                <a:gd name="T4" fmla="*/ 76 w 172"/>
                <a:gd name="T5" fmla="*/ 8 h 81"/>
                <a:gd name="T6" fmla="*/ 145 w 172"/>
                <a:gd name="T7" fmla="*/ 67 h 81"/>
                <a:gd name="T8" fmla="*/ 134 w 172"/>
                <a:gd name="T9" fmla="*/ 56 h 81"/>
                <a:gd name="T10" fmla="*/ 129 w 172"/>
                <a:gd name="T11" fmla="*/ 56 h 81"/>
                <a:gd name="T12" fmla="*/ 129 w 172"/>
                <a:gd name="T13" fmla="*/ 62 h 81"/>
                <a:gd name="T14" fmla="*/ 147 w 172"/>
                <a:gd name="T15" fmla="*/ 80 h 81"/>
                <a:gd name="T16" fmla="*/ 150 w 172"/>
                <a:gd name="T17" fmla="*/ 81 h 81"/>
                <a:gd name="T18" fmla="*/ 150 w 172"/>
                <a:gd name="T19" fmla="*/ 81 h 81"/>
                <a:gd name="T20" fmla="*/ 150 w 172"/>
                <a:gd name="T21" fmla="*/ 81 h 81"/>
                <a:gd name="T22" fmla="*/ 153 w 172"/>
                <a:gd name="T23" fmla="*/ 80 h 81"/>
                <a:gd name="T24" fmla="*/ 171 w 172"/>
                <a:gd name="T25" fmla="*/ 62 h 81"/>
                <a:gd name="T26" fmla="*/ 171 w 172"/>
                <a:gd name="T27" fmla="*/ 56 h 81"/>
                <a:gd name="T28" fmla="*/ 165 w 172"/>
                <a:gd name="T29" fmla="*/ 56 h 81"/>
                <a:gd name="T30" fmla="*/ 153 w 172"/>
                <a:gd name="T31" fmla="*/ 68 h 81"/>
                <a:gd name="T32" fmla="*/ 76 w 172"/>
                <a:gd name="T33" fmla="*/ 0 h 81"/>
                <a:gd name="T34" fmla="*/ 0 w 172"/>
                <a:gd name="T35" fmla="*/ 64 h 81"/>
                <a:gd name="T36" fmla="*/ 4 w 172"/>
                <a:gd name="T37" fmla="*/ 6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81">
                  <a:moveTo>
                    <a:pt x="4" y="69"/>
                  </a:moveTo>
                  <a:cubicBezTo>
                    <a:pt x="6" y="69"/>
                    <a:pt x="8" y="68"/>
                    <a:pt x="8" y="66"/>
                  </a:cubicBezTo>
                  <a:cubicBezTo>
                    <a:pt x="14" y="32"/>
                    <a:pt x="43" y="8"/>
                    <a:pt x="76" y="8"/>
                  </a:cubicBezTo>
                  <a:cubicBezTo>
                    <a:pt x="111" y="8"/>
                    <a:pt x="140" y="33"/>
                    <a:pt x="145" y="67"/>
                  </a:cubicBezTo>
                  <a:cubicBezTo>
                    <a:pt x="134" y="56"/>
                    <a:pt x="134" y="56"/>
                    <a:pt x="134" y="56"/>
                  </a:cubicBezTo>
                  <a:cubicBezTo>
                    <a:pt x="133" y="55"/>
                    <a:pt x="130" y="55"/>
                    <a:pt x="129" y="56"/>
                  </a:cubicBezTo>
                  <a:cubicBezTo>
                    <a:pt x="127" y="58"/>
                    <a:pt x="127" y="60"/>
                    <a:pt x="129" y="62"/>
                  </a:cubicBezTo>
                  <a:cubicBezTo>
                    <a:pt x="147" y="80"/>
                    <a:pt x="147" y="80"/>
                    <a:pt x="147" y="80"/>
                  </a:cubicBezTo>
                  <a:cubicBezTo>
                    <a:pt x="147" y="81"/>
                    <a:pt x="148" y="81"/>
                    <a:pt x="150" y="81"/>
                  </a:cubicBezTo>
                  <a:cubicBezTo>
                    <a:pt x="150" y="81"/>
                    <a:pt x="150" y="81"/>
                    <a:pt x="150" y="81"/>
                  </a:cubicBezTo>
                  <a:cubicBezTo>
                    <a:pt x="150" y="81"/>
                    <a:pt x="150" y="81"/>
                    <a:pt x="150" y="81"/>
                  </a:cubicBezTo>
                  <a:cubicBezTo>
                    <a:pt x="151" y="81"/>
                    <a:pt x="152" y="81"/>
                    <a:pt x="153" y="80"/>
                  </a:cubicBezTo>
                  <a:cubicBezTo>
                    <a:pt x="171" y="62"/>
                    <a:pt x="171" y="62"/>
                    <a:pt x="171" y="62"/>
                  </a:cubicBezTo>
                  <a:cubicBezTo>
                    <a:pt x="172" y="60"/>
                    <a:pt x="172" y="58"/>
                    <a:pt x="171" y="56"/>
                  </a:cubicBezTo>
                  <a:cubicBezTo>
                    <a:pt x="169" y="55"/>
                    <a:pt x="167" y="55"/>
                    <a:pt x="165" y="56"/>
                  </a:cubicBezTo>
                  <a:cubicBezTo>
                    <a:pt x="153" y="68"/>
                    <a:pt x="153" y="68"/>
                    <a:pt x="153" y="68"/>
                  </a:cubicBezTo>
                  <a:cubicBezTo>
                    <a:pt x="149" y="30"/>
                    <a:pt x="116" y="0"/>
                    <a:pt x="76" y="0"/>
                  </a:cubicBezTo>
                  <a:cubicBezTo>
                    <a:pt x="39" y="0"/>
                    <a:pt x="7" y="27"/>
                    <a:pt x="0" y="64"/>
                  </a:cubicBezTo>
                  <a:cubicBezTo>
                    <a:pt x="0" y="67"/>
                    <a:pt x="1" y="69"/>
                    <a:pt x="4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68">
              <a:extLst>
                <a:ext uri="{FF2B5EF4-FFF2-40B4-BE49-F238E27FC236}">
                  <a16:creationId xmlns:a16="http://schemas.microsoft.com/office/drawing/2014/main" id="{3E6B6512-6C72-4862-AE29-9B8FCDF9E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06525" y="790576"/>
              <a:ext cx="200025" cy="200025"/>
            </a:xfrm>
            <a:custGeom>
              <a:avLst/>
              <a:gdLst>
                <a:gd name="T0" fmla="*/ 31 w 63"/>
                <a:gd name="T1" fmla="*/ 63 h 63"/>
                <a:gd name="T2" fmla="*/ 35 w 63"/>
                <a:gd name="T3" fmla="*/ 59 h 63"/>
                <a:gd name="T4" fmla="*/ 35 w 63"/>
                <a:gd name="T5" fmla="*/ 35 h 63"/>
                <a:gd name="T6" fmla="*/ 59 w 63"/>
                <a:gd name="T7" fmla="*/ 35 h 63"/>
                <a:gd name="T8" fmla="*/ 63 w 63"/>
                <a:gd name="T9" fmla="*/ 31 h 63"/>
                <a:gd name="T10" fmla="*/ 59 w 63"/>
                <a:gd name="T11" fmla="*/ 27 h 63"/>
                <a:gd name="T12" fmla="*/ 35 w 63"/>
                <a:gd name="T13" fmla="*/ 27 h 63"/>
                <a:gd name="T14" fmla="*/ 35 w 63"/>
                <a:gd name="T15" fmla="*/ 4 h 63"/>
                <a:gd name="T16" fmla="*/ 31 w 63"/>
                <a:gd name="T17" fmla="*/ 0 h 63"/>
                <a:gd name="T18" fmla="*/ 27 w 63"/>
                <a:gd name="T19" fmla="*/ 4 h 63"/>
                <a:gd name="T20" fmla="*/ 27 w 63"/>
                <a:gd name="T21" fmla="*/ 27 h 63"/>
                <a:gd name="T22" fmla="*/ 4 w 63"/>
                <a:gd name="T23" fmla="*/ 27 h 63"/>
                <a:gd name="T24" fmla="*/ 0 w 63"/>
                <a:gd name="T25" fmla="*/ 31 h 63"/>
                <a:gd name="T26" fmla="*/ 4 w 63"/>
                <a:gd name="T27" fmla="*/ 35 h 63"/>
                <a:gd name="T28" fmla="*/ 27 w 63"/>
                <a:gd name="T29" fmla="*/ 35 h 63"/>
                <a:gd name="T30" fmla="*/ 27 w 63"/>
                <a:gd name="T31" fmla="*/ 59 h 63"/>
                <a:gd name="T32" fmla="*/ 31 w 63"/>
                <a:gd name="T3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3">
                  <a:moveTo>
                    <a:pt x="31" y="63"/>
                  </a:moveTo>
                  <a:cubicBezTo>
                    <a:pt x="34" y="63"/>
                    <a:pt x="35" y="61"/>
                    <a:pt x="35" y="59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61" y="35"/>
                    <a:pt x="63" y="33"/>
                    <a:pt x="63" y="31"/>
                  </a:cubicBezTo>
                  <a:cubicBezTo>
                    <a:pt x="63" y="29"/>
                    <a:pt x="61" y="27"/>
                    <a:pt x="59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1"/>
                    <a:pt x="34" y="0"/>
                    <a:pt x="31" y="0"/>
                  </a:cubicBezTo>
                  <a:cubicBezTo>
                    <a:pt x="29" y="0"/>
                    <a:pt x="27" y="1"/>
                    <a:pt x="27" y="4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2" y="27"/>
                    <a:pt x="0" y="29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1"/>
                    <a:pt x="29" y="63"/>
                    <a:pt x="31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AB923F82-F6FD-47BF-A600-8A0C33C36103}"/>
              </a:ext>
            </a:extLst>
          </p:cNvPr>
          <p:cNvGrpSpPr/>
          <p:nvPr/>
        </p:nvGrpSpPr>
        <p:grpSpPr>
          <a:xfrm>
            <a:off x="8377154" y="4567400"/>
            <a:ext cx="1430337" cy="1438275"/>
            <a:chOff x="-4298950" y="169863"/>
            <a:chExt cx="1430337" cy="1438275"/>
          </a:xfrm>
          <a:solidFill>
            <a:schemeClr val="tx1"/>
          </a:solidFill>
        </p:grpSpPr>
        <p:sp>
          <p:nvSpPr>
            <p:cNvPr id="345" name="Freeform 69">
              <a:extLst>
                <a:ext uri="{FF2B5EF4-FFF2-40B4-BE49-F238E27FC236}">
                  <a16:creationId xmlns:a16="http://schemas.microsoft.com/office/drawing/2014/main" id="{39D94B4C-EA42-4624-925B-D93949D91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38588" y="533401"/>
              <a:ext cx="712787" cy="715963"/>
            </a:xfrm>
            <a:custGeom>
              <a:avLst/>
              <a:gdLst>
                <a:gd name="T0" fmla="*/ 221 w 225"/>
                <a:gd name="T1" fmla="*/ 0 h 226"/>
                <a:gd name="T2" fmla="*/ 4 w 225"/>
                <a:gd name="T3" fmla="*/ 0 h 226"/>
                <a:gd name="T4" fmla="*/ 0 w 225"/>
                <a:gd name="T5" fmla="*/ 4 h 226"/>
                <a:gd name="T6" fmla="*/ 0 w 225"/>
                <a:gd name="T7" fmla="*/ 222 h 226"/>
                <a:gd name="T8" fmla="*/ 4 w 225"/>
                <a:gd name="T9" fmla="*/ 226 h 226"/>
                <a:gd name="T10" fmla="*/ 221 w 225"/>
                <a:gd name="T11" fmla="*/ 226 h 226"/>
                <a:gd name="T12" fmla="*/ 225 w 225"/>
                <a:gd name="T13" fmla="*/ 222 h 226"/>
                <a:gd name="T14" fmla="*/ 225 w 225"/>
                <a:gd name="T15" fmla="*/ 4 h 226"/>
                <a:gd name="T16" fmla="*/ 221 w 225"/>
                <a:gd name="T17" fmla="*/ 0 h 226"/>
                <a:gd name="T18" fmla="*/ 217 w 225"/>
                <a:gd name="T19" fmla="*/ 218 h 226"/>
                <a:gd name="T20" fmla="*/ 8 w 225"/>
                <a:gd name="T21" fmla="*/ 218 h 226"/>
                <a:gd name="T22" fmla="*/ 8 w 225"/>
                <a:gd name="T23" fmla="*/ 8 h 226"/>
                <a:gd name="T24" fmla="*/ 217 w 225"/>
                <a:gd name="T25" fmla="*/ 8 h 226"/>
                <a:gd name="T26" fmla="*/ 217 w 225"/>
                <a:gd name="T27" fmla="*/ 21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5" h="226">
                  <a:moveTo>
                    <a:pt x="22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24"/>
                    <a:pt x="2" y="226"/>
                    <a:pt x="4" y="226"/>
                  </a:cubicBezTo>
                  <a:cubicBezTo>
                    <a:pt x="221" y="226"/>
                    <a:pt x="221" y="226"/>
                    <a:pt x="221" y="226"/>
                  </a:cubicBezTo>
                  <a:cubicBezTo>
                    <a:pt x="223" y="226"/>
                    <a:pt x="225" y="224"/>
                    <a:pt x="225" y="222"/>
                  </a:cubicBezTo>
                  <a:cubicBezTo>
                    <a:pt x="225" y="4"/>
                    <a:pt x="225" y="4"/>
                    <a:pt x="225" y="4"/>
                  </a:cubicBezTo>
                  <a:cubicBezTo>
                    <a:pt x="225" y="2"/>
                    <a:pt x="223" y="0"/>
                    <a:pt x="221" y="0"/>
                  </a:cubicBezTo>
                  <a:close/>
                  <a:moveTo>
                    <a:pt x="217" y="218"/>
                  </a:moveTo>
                  <a:cubicBezTo>
                    <a:pt x="8" y="218"/>
                    <a:pt x="8" y="218"/>
                    <a:pt x="8" y="21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17" y="8"/>
                    <a:pt x="217" y="8"/>
                    <a:pt x="217" y="8"/>
                  </a:cubicBezTo>
                  <a:lnTo>
                    <a:pt x="217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70">
              <a:extLst>
                <a:ext uri="{FF2B5EF4-FFF2-40B4-BE49-F238E27FC236}">
                  <a16:creationId xmlns:a16="http://schemas.microsoft.com/office/drawing/2014/main" id="{D96E2C73-32A6-4DE5-875B-E1138F0CFC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98950" y="169863"/>
              <a:ext cx="1430337" cy="1438275"/>
            </a:xfrm>
            <a:custGeom>
              <a:avLst/>
              <a:gdLst>
                <a:gd name="T0" fmla="*/ 448 w 452"/>
                <a:gd name="T1" fmla="*/ 137 h 454"/>
                <a:gd name="T2" fmla="*/ 448 w 452"/>
                <a:gd name="T3" fmla="*/ 88 h 454"/>
                <a:gd name="T4" fmla="*/ 405 w 452"/>
                <a:gd name="T5" fmla="*/ 80 h 454"/>
                <a:gd name="T6" fmla="*/ 372 w 452"/>
                <a:gd name="T7" fmla="*/ 49 h 454"/>
                <a:gd name="T8" fmla="*/ 364 w 452"/>
                <a:gd name="T9" fmla="*/ 4 h 454"/>
                <a:gd name="T10" fmla="*/ 315 w 452"/>
                <a:gd name="T11" fmla="*/ 4 h 454"/>
                <a:gd name="T12" fmla="*/ 307 w 452"/>
                <a:gd name="T13" fmla="*/ 49 h 454"/>
                <a:gd name="T14" fmla="*/ 254 w 452"/>
                <a:gd name="T15" fmla="*/ 0 h 454"/>
                <a:gd name="T16" fmla="*/ 202 w 452"/>
                <a:gd name="T17" fmla="*/ 49 h 454"/>
                <a:gd name="T18" fmla="*/ 194 w 452"/>
                <a:gd name="T19" fmla="*/ 4 h 454"/>
                <a:gd name="T20" fmla="*/ 145 w 452"/>
                <a:gd name="T21" fmla="*/ 4 h 454"/>
                <a:gd name="T22" fmla="*/ 137 w 452"/>
                <a:gd name="T23" fmla="*/ 49 h 454"/>
                <a:gd name="T24" fmla="*/ 84 w 452"/>
                <a:gd name="T25" fmla="*/ 0 h 454"/>
                <a:gd name="T26" fmla="*/ 52 w 452"/>
                <a:gd name="T27" fmla="*/ 49 h 454"/>
                <a:gd name="T28" fmla="*/ 4 w 452"/>
                <a:gd name="T29" fmla="*/ 80 h 454"/>
                <a:gd name="T30" fmla="*/ 48 w 452"/>
                <a:gd name="T31" fmla="*/ 88 h 454"/>
                <a:gd name="T32" fmla="*/ 0 w 452"/>
                <a:gd name="T33" fmla="*/ 141 h 454"/>
                <a:gd name="T34" fmla="*/ 48 w 452"/>
                <a:gd name="T35" fmla="*/ 193 h 454"/>
                <a:gd name="T36" fmla="*/ 4 w 452"/>
                <a:gd name="T37" fmla="*/ 201 h 454"/>
                <a:gd name="T38" fmla="*/ 4 w 452"/>
                <a:gd name="T39" fmla="*/ 250 h 454"/>
                <a:gd name="T40" fmla="*/ 48 w 452"/>
                <a:gd name="T41" fmla="*/ 258 h 454"/>
                <a:gd name="T42" fmla="*/ 0 w 452"/>
                <a:gd name="T43" fmla="*/ 311 h 454"/>
                <a:gd name="T44" fmla="*/ 48 w 452"/>
                <a:gd name="T45" fmla="*/ 363 h 454"/>
                <a:gd name="T46" fmla="*/ 4 w 452"/>
                <a:gd name="T47" fmla="*/ 371 h 454"/>
                <a:gd name="T48" fmla="*/ 52 w 452"/>
                <a:gd name="T49" fmla="*/ 406 h 454"/>
                <a:gd name="T50" fmla="*/ 84 w 452"/>
                <a:gd name="T51" fmla="*/ 454 h 454"/>
                <a:gd name="T52" fmla="*/ 137 w 452"/>
                <a:gd name="T53" fmla="*/ 406 h 454"/>
                <a:gd name="T54" fmla="*/ 145 w 452"/>
                <a:gd name="T55" fmla="*/ 450 h 454"/>
                <a:gd name="T56" fmla="*/ 194 w 452"/>
                <a:gd name="T57" fmla="*/ 450 h 454"/>
                <a:gd name="T58" fmla="*/ 202 w 452"/>
                <a:gd name="T59" fmla="*/ 406 h 454"/>
                <a:gd name="T60" fmla="*/ 254 w 452"/>
                <a:gd name="T61" fmla="*/ 454 h 454"/>
                <a:gd name="T62" fmla="*/ 307 w 452"/>
                <a:gd name="T63" fmla="*/ 406 h 454"/>
                <a:gd name="T64" fmla="*/ 315 w 452"/>
                <a:gd name="T65" fmla="*/ 450 h 454"/>
                <a:gd name="T66" fmla="*/ 364 w 452"/>
                <a:gd name="T67" fmla="*/ 450 h 454"/>
                <a:gd name="T68" fmla="*/ 372 w 452"/>
                <a:gd name="T69" fmla="*/ 406 h 454"/>
                <a:gd name="T70" fmla="*/ 405 w 452"/>
                <a:gd name="T71" fmla="*/ 371 h 454"/>
                <a:gd name="T72" fmla="*/ 448 w 452"/>
                <a:gd name="T73" fmla="*/ 363 h 454"/>
                <a:gd name="T74" fmla="*/ 448 w 452"/>
                <a:gd name="T75" fmla="*/ 315 h 454"/>
                <a:gd name="T76" fmla="*/ 405 w 452"/>
                <a:gd name="T77" fmla="*/ 307 h 454"/>
                <a:gd name="T78" fmla="*/ 452 w 452"/>
                <a:gd name="T79" fmla="*/ 254 h 454"/>
                <a:gd name="T80" fmla="*/ 405 w 452"/>
                <a:gd name="T81" fmla="*/ 201 h 454"/>
                <a:gd name="T82" fmla="*/ 448 w 452"/>
                <a:gd name="T83" fmla="*/ 193 h 454"/>
                <a:gd name="T84" fmla="*/ 448 w 452"/>
                <a:gd name="T85" fmla="*/ 145 h 454"/>
                <a:gd name="T86" fmla="*/ 397 w 452"/>
                <a:gd name="T87" fmla="*/ 57 h 454"/>
                <a:gd name="T88" fmla="*/ 397 w 452"/>
                <a:gd name="T89" fmla="*/ 86 h 454"/>
                <a:gd name="T90" fmla="*/ 397 w 452"/>
                <a:gd name="T91" fmla="*/ 142 h 454"/>
                <a:gd name="T92" fmla="*/ 397 w 452"/>
                <a:gd name="T93" fmla="*/ 199 h 454"/>
                <a:gd name="T94" fmla="*/ 397 w 452"/>
                <a:gd name="T95" fmla="*/ 256 h 454"/>
                <a:gd name="T96" fmla="*/ 397 w 452"/>
                <a:gd name="T97" fmla="*/ 312 h 454"/>
                <a:gd name="T98" fmla="*/ 397 w 452"/>
                <a:gd name="T99" fmla="*/ 369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52" h="454">
                  <a:moveTo>
                    <a:pt x="448" y="145"/>
                  </a:moveTo>
                  <a:cubicBezTo>
                    <a:pt x="450" y="145"/>
                    <a:pt x="452" y="143"/>
                    <a:pt x="452" y="141"/>
                  </a:cubicBezTo>
                  <a:cubicBezTo>
                    <a:pt x="452" y="139"/>
                    <a:pt x="450" y="137"/>
                    <a:pt x="448" y="137"/>
                  </a:cubicBezTo>
                  <a:cubicBezTo>
                    <a:pt x="405" y="137"/>
                    <a:pt x="405" y="137"/>
                    <a:pt x="405" y="137"/>
                  </a:cubicBezTo>
                  <a:cubicBezTo>
                    <a:pt x="405" y="88"/>
                    <a:pt x="405" y="88"/>
                    <a:pt x="405" y="88"/>
                  </a:cubicBezTo>
                  <a:cubicBezTo>
                    <a:pt x="448" y="88"/>
                    <a:pt x="448" y="88"/>
                    <a:pt x="448" y="88"/>
                  </a:cubicBezTo>
                  <a:cubicBezTo>
                    <a:pt x="450" y="88"/>
                    <a:pt x="452" y="86"/>
                    <a:pt x="452" y="84"/>
                  </a:cubicBezTo>
                  <a:cubicBezTo>
                    <a:pt x="452" y="82"/>
                    <a:pt x="450" y="80"/>
                    <a:pt x="448" y="80"/>
                  </a:cubicBezTo>
                  <a:cubicBezTo>
                    <a:pt x="405" y="80"/>
                    <a:pt x="405" y="80"/>
                    <a:pt x="405" y="80"/>
                  </a:cubicBezTo>
                  <a:cubicBezTo>
                    <a:pt x="405" y="53"/>
                    <a:pt x="405" y="53"/>
                    <a:pt x="405" y="53"/>
                  </a:cubicBezTo>
                  <a:cubicBezTo>
                    <a:pt x="405" y="51"/>
                    <a:pt x="403" y="49"/>
                    <a:pt x="401" y="49"/>
                  </a:cubicBezTo>
                  <a:cubicBezTo>
                    <a:pt x="372" y="49"/>
                    <a:pt x="372" y="49"/>
                    <a:pt x="372" y="49"/>
                  </a:cubicBezTo>
                  <a:cubicBezTo>
                    <a:pt x="372" y="4"/>
                    <a:pt x="372" y="4"/>
                    <a:pt x="372" y="4"/>
                  </a:cubicBezTo>
                  <a:cubicBezTo>
                    <a:pt x="372" y="2"/>
                    <a:pt x="370" y="0"/>
                    <a:pt x="368" y="0"/>
                  </a:cubicBezTo>
                  <a:cubicBezTo>
                    <a:pt x="365" y="0"/>
                    <a:pt x="364" y="2"/>
                    <a:pt x="364" y="4"/>
                  </a:cubicBezTo>
                  <a:cubicBezTo>
                    <a:pt x="364" y="49"/>
                    <a:pt x="364" y="49"/>
                    <a:pt x="364" y="49"/>
                  </a:cubicBezTo>
                  <a:cubicBezTo>
                    <a:pt x="315" y="49"/>
                    <a:pt x="315" y="49"/>
                    <a:pt x="315" y="49"/>
                  </a:cubicBezTo>
                  <a:cubicBezTo>
                    <a:pt x="315" y="4"/>
                    <a:pt x="315" y="4"/>
                    <a:pt x="315" y="4"/>
                  </a:cubicBezTo>
                  <a:cubicBezTo>
                    <a:pt x="315" y="2"/>
                    <a:pt x="313" y="0"/>
                    <a:pt x="311" y="0"/>
                  </a:cubicBezTo>
                  <a:cubicBezTo>
                    <a:pt x="309" y="0"/>
                    <a:pt x="307" y="2"/>
                    <a:pt x="307" y="4"/>
                  </a:cubicBezTo>
                  <a:cubicBezTo>
                    <a:pt x="307" y="49"/>
                    <a:pt x="307" y="49"/>
                    <a:pt x="307" y="49"/>
                  </a:cubicBezTo>
                  <a:cubicBezTo>
                    <a:pt x="258" y="49"/>
                    <a:pt x="258" y="49"/>
                    <a:pt x="258" y="49"/>
                  </a:cubicBezTo>
                  <a:cubicBezTo>
                    <a:pt x="258" y="4"/>
                    <a:pt x="258" y="4"/>
                    <a:pt x="258" y="4"/>
                  </a:cubicBezTo>
                  <a:cubicBezTo>
                    <a:pt x="258" y="2"/>
                    <a:pt x="257" y="0"/>
                    <a:pt x="254" y="0"/>
                  </a:cubicBezTo>
                  <a:cubicBezTo>
                    <a:pt x="252" y="0"/>
                    <a:pt x="250" y="2"/>
                    <a:pt x="250" y="4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2"/>
                    <a:pt x="200" y="0"/>
                    <a:pt x="198" y="0"/>
                  </a:cubicBezTo>
                  <a:cubicBezTo>
                    <a:pt x="195" y="0"/>
                    <a:pt x="194" y="2"/>
                    <a:pt x="194" y="4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45" y="49"/>
                    <a:pt x="145" y="49"/>
                    <a:pt x="145" y="49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2"/>
                    <a:pt x="143" y="0"/>
                    <a:pt x="141" y="0"/>
                  </a:cubicBezTo>
                  <a:cubicBezTo>
                    <a:pt x="139" y="0"/>
                    <a:pt x="137" y="2"/>
                    <a:pt x="137" y="4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2"/>
                    <a:pt x="87" y="0"/>
                    <a:pt x="84" y="0"/>
                  </a:cubicBezTo>
                  <a:cubicBezTo>
                    <a:pt x="82" y="0"/>
                    <a:pt x="80" y="2"/>
                    <a:pt x="80" y="4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0" y="49"/>
                    <a:pt x="48" y="51"/>
                    <a:pt x="48" y="53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2" y="80"/>
                    <a:pt x="0" y="82"/>
                    <a:pt x="0" y="84"/>
                  </a:cubicBezTo>
                  <a:cubicBezTo>
                    <a:pt x="0" y="86"/>
                    <a:pt x="2" y="88"/>
                    <a:pt x="4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" y="137"/>
                    <a:pt x="4" y="137"/>
                    <a:pt x="4" y="137"/>
                  </a:cubicBezTo>
                  <a:cubicBezTo>
                    <a:pt x="2" y="137"/>
                    <a:pt x="0" y="139"/>
                    <a:pt x="0" y="141"/>
                  </a:cubicBezTo>
                  <a:cubicBezTo>
                    <a:pt x="0" y="143"/>
                    <a:pt x="2" y="145"/>
                    <a:pt x="4" y="145"/>
                  </a:cubicBezTo>
                  <a:cubicBezTo>
                    <a:pt x="48" y="145"/>
                    <a:pt x="48" y="145"/>
                    <a:pt x="48" y="145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" y="193"/>
                    <a:pt x="4" y="193"/>
                    <a:pt x="4" y="193"/>
                  </a:cubicBezTo>
                  <a:cubicBezTo>
                    <a:pt x="2" y="193"/>
                    <a:pt x="0" y="195"/>
                    <a:pt x="0" y="197"/>
                  </a:cubicBezTo>
                  <a:cubicBezTo>
                    <a:pt x="0" y="200"/>
                    <a:pt x="2" y="201"/>
                    <a:pt x="4" y="201"/>
                  </a:cubicBezTo>
                  <a:cubicBezTo>
                    <a:pt x="48" y="201"/>
                    <a:pt x="48" y="201"/>
                    <a:pt x="48" y="201"/>
                  </a:cubicBezTo>
                  <a:cubicBezTo>
                    <a:pt x="48" y="250"/>
                    <a:pt x="48" y="250"/>
                    <a:pt x="48" y="250"/>
                  </a:cubicBezTo>
                  <a:cubicBezTo>
                    <a:pt x="4" y="250"/>
                    <a:pt x="4" y="250"/>
                    <a:pt x="4" y="250"/>
                  </a:cubicBezTo>
                  <a:cubicBezTo>
                    <a:pt x="2" y="250"/>
                    <a:pt x="0" y="252"/>
                    <a:pt x="0" y="254"/>
                  </a:cubicBezTo>
                  <a:cubicBezTo>
                    <a:pt x="0" y="256"/>
                    <a:pt x="2" y="258"/>
                    <a:pt x="4" y="258"/>
                  </a:cubicBezTo>
                  <a:cubicBezTo>
                    <a:pt x="48" y="258"/>
                    <a:pt x="48" y="258"/>
                    <a:pt x="48" y="258"/>
                  </a:cubicBezTo>
                  <a:cubicBezTo>
                    <a:pt x="48" y="307"/>
                    <a:pt x="48" y="307"/>
                    <a:pt x="48" y="307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2" y="307"/>
                    <a:pt x="0" y="309"/>
                    <a:pt x="0" y="311"/>
                  </a:cubicBezTo>
                  <a:cubicBezTo>
                    <a:pt x="0" y="313"/>
                    <a:pt x="2" y="315"/>
                    <a:pt x="4" y="315"/>
                  </a:cubicBezTo>
                  <a:cubicBezTo>
                    <a:pt x="48" y="315"/>
                    <a:pt x="48" y="315"/>
                    <a:pt x="48" y="315"/>
                  </a:cubicBezTo>
                  <a:cubicBezTo>
                    <a:pt x="48" y="363"/>
                    <a:pt x="48" y="363"/>
                    <a:pt x="48" y="363"/>
                  </a:cubicBezTo>
                  <a:cubicBezTo>
                    <a:pt x="4" y="363"/>
                    <a:pt x="4" y="363"/>
                    <a:pt x="4" y="363"/>
                  </a:cubicBezTo>
                  <a:cubicBezTo>
                    <a:pt x="2" y="363"/>
                    <a:pt x="0" y="365"/>
                    <a:pt x="0" y="367"/>
                  </a:cubicBezTo>
                  <a:cubicBezTo>
                    <a:pt x="0" y="370"/>
                    <a:pt x="2" y="371"/>
                    <a:pt x="4" y="371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402"/>
                    <a:pt x="48" y="402"/>
                    <a:pt x="48" y="402"/>
                  </a:cubicBezTo>
                  <a:cubicBezTo>
                    <a:pt x="48" y="404"/>
                    <a:pt x="50" y="406"/>
                    <a:pt x="52" y="406"/>
                  </a:cubicBezTo>
                  <a:cubicBezTo>
                    <a:pt x="80" y="406"/>
                    <a:pt x="80" y="406"/>
                    <a:pt x="80" y="406"/>
                  </a:cubicBezTo>
                  <a:cubicBezTo>
                    <a:pt x="80" y="450"/>
                    <a:pt x="80" y="450"/>
                    <a:pt x="80" y="450"/>
                  </a:cubicBezTo>
                  <a:cubicBezTo>
                    <a:pt x="80" y="453"/>
                    <a:pt x="82" y="454"/>
                    <a:pt x="84" y="454"/>
                  </a:cubicBezTo>
                  <a:cubicBezTo>
                    <a:pt x="87" y="454"/>
                    <a:pt x="88" y="453"/>
                    <a:pt x="88" y="450"/>
                  </a:cubicBezTo>
                  <a:cubicBezTo>
                    <a:pt x="88" y="406"/>
                    <a:pt x="88" y="406"/>
                    <a:pt x="88" y="406"/>
                  </a:cubicBezTo>
                  <a:cubicBezTo>
                    <a:pt x="137" y="406"/>
                    <a:pt x="137" y="406"/>
                    <a:pt x="137" y="406"/>
                  </a:cubicBezTo>
                  <a:cubicBezTo>
                    <a:pt x="137" y="450"/>
                    <a:pt x="137" y="450"/>
                    <a:pt x="137" y="450"/>
                  </a:cubicBezTo>
                  <a:cubicBezTo>
                    <a:pt x="137" y="453"/>
                    <a:pt x="139" y="454"/>
                    <a:pt x="141" y="454"/>
                  </a:cubicBezTo>
                  <a:cubicBezTo>
                    <a:pt x="143" y="454"/>
                    <a:pt x="145" y="453"/>
                    <a:pt x="145" y="450"/>
                  </a:cubicBezTo>
                  <a:cubicBezTo>
                    <a:pt x="145" y="406"/>
                    <a:pt x="145" y="406"/>
                    <a:pt x="145" y="406"/>
                  </a:cubicBezTo>
                  <a:cubicBezTo>
                    <a:pt x="194" y="406"/>
                    <a:pt x="194" y="406"/>
                    <a:pt x="194" y="406"/>
                  </a:cubicBezTo>
                  <a:cubicBezTo>
                    <a:pt x="194" y="450"/>
                    <a:pt x="194" y="450"/>
                    <a:pt x="194" y="450"/>
                  </a:cubicBezTo>
                  <a:cubicBezTo>
                    <a:pt x="194" y="453"/>
                    <a:pt x="195" y="454"/>
                    <a:pt x="198" y="454"/>
                  </a:cubicBezTo>
                  <a:cubicBezTo>
                    <a:pt x="200" y="454"/>
                    <a:pt x="202" y="453"/>
                    <a:pt x="202" y="450"/>
                  </a:cubicBezTo>
                  <a:cubicBezTo>
                    <a:pt x="202" y="406"/>
                    <a:pt x="202" y="406"/>
                    <a:pt x="202" y="406"/>
                  </a:cubicBezTo>
                  <a:cubicBezTo>
                    <a:pt x="250" y="406"/>
                    <a:pt x="250" y="406"/>
                    <a:pt x="250" y="406"/>
                  </a:cubicBezTo>
                  <a:cubicBezTo>
                    <a:pt x="250" y="450"/>
                    <a:pt x="250" y="450"/>
                    <a:pt x="250" y="450"/>
                  </a:cubicBezTo>
                  <a:cubicBezTo>
                    <a:pt x="250" y="453"/>
                    <a:pt x="252" y="454"/>
                    <a:pt x="254" y="454"/>
                  </a:cubicBezTo>
                  <a:cubicBezTo>
                    <a:pt x="257" y="454"/>
                    <a:pt x="258" y="453"/>
                    <a:pt x="258" y="450"/>
                  </a:cubicBezTo>
                  <a:cubicBezTo>
                    <a:pt x="258" y="406"/>
                    <a:pt x="258" y="406"/>
                    <a:pt x="258" y="406"/>
                  </a:cubicBezTo>
                  <a:cubicBezTo>
                    <a:pt x="307" y="406"/>
                    <a:pt x="307" y="406"/>
                    <a:pt x="307" y="406"/>
                  </a:cubicBezTo>
                  <a:cubicBezTo>
                    <a:pt x="307" y="450"/>
                    <a:pt x="307" y="450"/>
                    <a:pt x="307" y="450"/>
                  </a:cubicBezTo>
                  <a:cubicBezTo>
                    <a:pt x="307" y="453"/>
                    <a:pt x="309" y="454"/>
                    <a:pt x="311" y="454"/>
                  </a:cubicBezTo>
                  <a:cubicBezTo>
                    <a:pt x="313" y="454"/>
                    <a:pt x="315" y="453"/>
                    <a:pt x="315" y="450"/>
                  </a:cubicBezTo>
                  <a:cubicBezTo>
                    <a:pt x="315" y="406"/>
                    <a:pt x="315" y="406"/>
                    <a:pt x="315" y="406"/>
                  </a:cubicBezTo>
                  <a:cubicBezTo>
                    <a:pt x="364" y="406"/>
                    <a:pt x="364" y="406"/>
                    <a:pt x="364" y="406"/>
                  </a:cubicBezTo>
                  <a:cubicBezTo>
                    <a:pt x="364" y="450"/>
                    <a:pt x="364" y="450"/>
                    <a:pt x="364" y="450"/>
                  </a:cubicBezTo>
                  <a:cubicBezTo>
                    <a:pt x="364" y="453"/>
                    <a:pt x="365" y="454"/>
                    <a:pt x="368" y="454"/>
                  </a:cubicBezTo>
                  <a:cubicBezTo>
                    <a:pt x="370" y="454"/>
                    <a:pt x="372" y="453"/>
                    <a:pt x="372" y="450"/>
                  </a:cubicBezTo>
                  <a:cubicBezTo>
                    <a:pt x="372" y="406"/>
                    <a:pt x="372" y="406"/>
                    <a:pt x="372" y="406"/>
                  </a:cubicBezTo>
                  <a:cubicBezTo>
                    <a:pt x="401" y="406"/>
                    <a:pt x="401" y="406"/>
                    <a:pt x="401" y="406"/>
                  </a:cubicBezTo>
                  <a:cubicBezTo>
                    <a:pt x="403" y="406"/>
                    <a:pt x="405" y="404"/>
                    <a:pt x="405" y="402"/>
                  </a:cubicBezTo>
                  <a:cubicBezTo>
                    <a:pt x="405" y="371"/>
                    <a:pt x="405" y="371"/>
                    <a:pt x="405" y="371"/>
                  </a:cubicBezTo>
                  <a:cubicBezTo>
                    <a:pt x="448" y="371"/>
                    <a:pt x="448" y="371"/>
                    <a:pt x="448" y="371"/>
                  </a:cubicBezTo>
                  <a:cubicBezTo>
                    <a:pt x="450" y="371"/>
                    <a:pt x="452" y="370"/>
                    <a:pt x="452" y="367"/>
                  </a:cubicBezTo>
                  <a:cubicBezTo>
                    <a:pt x="452" y="365"/>
                    <a:pt x="450" y="363"/>
                    <a:pt x="448" y="363"/>
                  </a:cubicBezTo>
                  <a:cubicBezTo>
                    <a:pt x="405" y="363"/>
                    <a:pt x="405" y="363"/>
                    <a:pt x="405" y="363"/>
                  </a:cubicBezTo>
                  <a:cubicBezTo>
                    <a:pt x="405" y="315"/>
                    <a:pt x="405" y="315"/>
                    <a:pt x="405" y="315"/>
                  </a:cubicBezTo>
                  <a:cubicBezTo>
                    <a:pt x="448" y="315"/>
                    <a:pt x="448" y="315"/>
                    <a:pt x="448" y="315"/>
                  </a:cubicBezTo>
                  <a:cubicBezTo>
                    <a:pt x="450" y="315"/>
                    <a:pt x="452" y="313"/>
                    <a:pt x="452" y="311"/>
                  </a:cubicBezTo>
                  <a:cubicBezTo>
                    <a:pt x="452" y="309"/>
                    <a:pt x="450" y="307"/>
                    <a:pt x="448" y="307"/>
                  </a:cubicBezTo>
                  <a:cubicBezTo>
                    <a:pt x="405" y="307"/>
                    <a:pt x="405" y="307"/>
                    <a:pt x="405" y="307"/>
                  </a:cubicBezTo>
                  <a:cubicBezTo>
                    <a:pt x="405" y="258"/>
                    <a:pt x="405" y="258"/>
                    <a:pt x="405" y="258"/>
                  </a:cubicBezTo>
                  <a:cubicBezTo>
                    <a:pt x="448" y="258"/>
                    <a:pt x="448" y="258"/>
                    <a:pt x="448" y="258"/>
                  </a:cubicBezTo>
                  <a:cubicBezTo>
                    <a:pt x="450" y="258"/>
                    <a:pt x="452" y="256"/>
                    <a:pt x="452" y="254"/>
                  </a:cubicBezTo>
                  <a:cubicBezTo>
                    <a:pt x="452" y="252"/>
                    <a:pt x="450" y="250"/>
                    <a:pt x="448" y="250"/>
                  </a:cubicBezTo>
                  <a:cubicBezTo>
                    <a:pt x="405" y="250"/>
                    <a:pt x="405" y="250"/>
                    <a:pt x="405" y="250"/>
                  </a:cubicBezTo>
                  <a:cubicBezTo>
                    <a:pt x="405" y="201"/>
                    <a:pt x="405" y="201"/>
                    <a:pt x="405" y="201"/>
                  </a:cubicBezTo>
                  <a:cubicBezTo>
                    <a:pt x="448" y="201"/>
                    <a:pt x="448" y="201"/>
                    <a:pt x="448" y="201"/>
                  </a:cubicBezTo>
                  <a:cubicBezTo>
                    <a:pt x="450" y="201"/>
                    <a:pt x="452" y="200"/>
                    <a:pt x="452" y="197"/>
                  </a:cubicBezTo>
                  <a:cubicBezTo>
                    <a:pt x="452" y="195"/>
                    <a:pt x="450" y="193"/>
                    <a:pt x="448" y="193"/>
                  </a:cubicBezTo>
                  <a:cubicBezTo>
                    <a:pt x="405" y="193"/>
                    <a:pt x="405" y="193"/>
                    <a:pt x="405" y="193"/>
                  </a:cubicBezTo>
                  <a:cubicBezTo>
                    <a:pt x="405" y="145"/>
                    <a:pt x="405" y="145"/>
                    <a:pt x="405" y="145"/>
                  </a:cubicBezTo>
                  <a:lnTo>
                    <a:pt x="448" y="145"/>
                  </a:lnTo>
                  <a:close/>
                  <a:moveTo>
                    <a:pt x="56" y="398"/>
                  </a:moveTo>
                  <a:cubicBezTo>
                    <a:pt x="56" y="57"/>
                    <a:pt x="56" y="57"/>
                    <a:pt x="56" y="57"/>
                  </a:cubicBezTo>
                  <a:cubicBezTo>
                    <a:pt x="397" y="57"/>
                    <a:pt x="397" y="57"/>
                    <a:pt x="397" y="57"/>
                  </a:cubicBezTo>
                  <a:cubicBezTo>
                    <a:pt x="397" y="83"/>
                    <a:pt x="397" y="83"/>
                    <a:pt x="397" y="83"/>
                  </a:cubicBezTo>
                  <a:cubicBezTo>
                    <a:pt x="397" y="83"/>
                    <a:pt x="397" y="84"/>
                    <a:pt x="397" y="84"/>
                  </a:cubicBezTo>
                  <a:cubicBezTo>
                    <a:pt x="397" y="85"/>
                    <a:pt x="397" y="85"/>
                    <a:pt x="397" y="86"/>
                  </a:cubicBezTo>
                  <a:cubicBezTo>
                    <a:pt x="397" y="139"/>
                    <a:pt x="397" y="139"/>
                    <a:pt x="397" y="139"/>
                  </a:cubicBezTo>
                  <a:cubicBezTo>
                    <a:pt x="397" y="140"/>
                    <a:pt x="397" y="140"/>
                    <a:pt x="397" y="141"/>
                  </a:cubicBezTo>
                  <a:cubicBezTo>
                    <a:pt x="397" y="141"/>
                    <a:pt x="397" y="142"/>
                    <a:pt x="397" y="142"/>
                  </a:cubicBezTo>
                  <a:cubicBezTo>
                    <a:pt x="397" y="196"/>
                    <a:pt x="397" y="196"/>
                    <a:pt x="397" y="196"/>
                  </a:cubicBezTo>
                  <a:cubicBezTo>
                    <a:pt x="397" y="197"/>
                    <a:pt x="397" y="197"/>
                    <a:pt x="397" y="197"/>
                  </a:cubicBezTo>
                  <a:cubicBezTo>
                    <a:pt x="397" y="198"/>
                    <a:pt x="397" y="198"/>
                    <a:pt x="397" y="199"/>
                  </a:cubicBezTo>
                  <a:cubicBezTo>
                    <a:pt x="397" y="253"/>
                    <a:pt x="397" y="253"/>
                    <a:pt x="397" y="253"/>
                  </a:cubicBezTo>
                  <a:cubicBezTo>
                    <a:pt x="397" y="253"/>
                    <a:pt x="397" y="254"/>
                    <a:pt x="397" y="254"/>
                  </a:cubicBezTo>
                  <a:cubicBezTo>
                    <a:pt x="397" y="255"/>
                    <a:pt x="397" y="255"/>
                    <a:pt x="397" y="256"/>
                  </a:cubicBezTo>
                  <a:cubicBezTo>
                    <a:pt x="397" y="309"/>
                    <a:pt x="397" y="309"/>
                    <a:pt x="397" y="309"/>
                  </a:cubicBezTo>
                  <a:cubicBezTo>
                    <a:pt x="397" y="310"/>
                    <a:pt x="397" y="310"/>
                    <a:pt x="397" y="311"/>
                  </a:cubicBezTo>
                  <a:cubicBezTo>
                    <a:pt x="397" y="311"/>
                    <a:pt x="397" y="312"/>
                    <a:pt x="397" y="312"/>
                  </a:cubicBezTo>
                  <a:cubicBezTo>
                    <a:pt x="397" y="366"/>
                    <a:pt x="397" y="366"/>
                    <a:pt x="397" y="366"/>
                  </a:cubicBezTo>
                  <a:cubicBezTo>
                    <a:pt x="397" y="366"/>
                    <a:pt x="397" y="367"/>
                    <a:pt x="397" y="367"/>
                  </a:cubicBezTo>
                  <a:cubicBezTo>
                    <a:pt x="397" y="368"/>
                    <a:pt x="397" y="368"/>
                    <a:pt x="397" y="369"/>
                  </a:cubicBezTo>
                  <a:cubicBezTo>
                    <a:pt x="397" y="398"/>
                    <a:pt x="397" y="398"/>
                    <a:pt x="397" y="398"/>
                  </a:cubicBezTo>
                  <a:lnTo>
                    <a:pt x="56" y="3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71">
              <a:extLst>
                <a:ext uri="{FF2B5EF4-FFF2-40B4-BE49-F238E27FC236}">
                  <a16:creationId xmlns:a16="http://schemas.microsoft.com/office/drawing/2014/main" id="{599A8D95-3DB7-4197-BF74-482CAEA14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71913" y="765176"/>
              <a:ext cx="198437" cy="222250"/>
            </a:xfrm>
            <a:custGeom>
              <a:avLst/>
              <a:gdLst>
                <a:gd name="T0" fmla="*/ 1 w 63"/>
                <a:gd name="T1" fmla="*/ 38 h 70"/>
                <a:gd name="T2" fmla="*/ 60 w 63"/>
                <a:gd name="T3" fmla="*/ 70 h 70"/>
                <a:gd name="T4" fmla="*/ 61 w 63"/>
                <a:gd name="T5" fmla="*/ 70 h 70"/>
                <a:gd name="T6" fmla="*/ 62 w 63"/>
                <a:gd name="T7" fmla="*/ 70 h 70"/>
                <a:gd name="T8" fmla="*/ 63 w 63"/>
                <a:gd name="T9" fmla="*/ 68 h 70"/>
                <a:gd name="T10" fmla="*/ 63 w 63"/>
                <a:gd name="T11" fmla="*/ 63 h 70"/>
                <a:gd name="T12" fmla="*/ 62 w 63"/>
                <a:gd name="T13" fmla="*/ 62 h 70"/>
                <a:gd name="T14" fmla="*/ 12 w 63"/>
                <a:gd name="T15" fmla="*/ 35 h 70"/>
                <a:gd name="T16" fmla="*/ 62 w 63"/>
                <a:gd name="T17" fmla="*/ 8 h 70"/>
                <a:gd name="T18" fmla="*/ 63 w 63"/>
                <a:gd name="T19" fmla="*/ 7 h 70"/>
                <a:gd name="T20" fmla="*/ 63 w 63"/>
                <a:gd name="T21" fmla="*/ 2 h 70"/>
                <a:gd name="T22" fmla="*/ 62 w 63"/>
                <a:gd name="T23" fmla="*/ 0 h 70"/>
                <a:gd name="T24" fmla="*/ 60 w 63"/>
                <a:gd name="T25" fmla="*/ 0 h 70"/>
                <a:gd name="T26" fmla="*/ 1 w 63"/>
                <a:gd name="T27" fmla="*/ 32 h 70"/>
                <a:gd name="T28" fmla="*/ 0 w 63"/>
                <a:gd name="T29" fmla="*/ 34 h 70"/>
                <a:gd name="T30" fmla="*/ 0 w 63"/>
                <a:gd name="T31" fmla="*/ 37 h 70"/>
                <a:gd name="T32" fmla="*/ 1 w 63"/>
                <a:gd name="T33" fmla="*/ 3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70">
                  <a:moveTo>
                    <a:pt x="1" y="38"/>
                  </a:moveTo>
                  <a:cubicBezTo>
                    <a:pt x="60" y="70"/>
                    <a:pt x="60" y="70"/>
                    <a:pt x="60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3" y="70"/>
                    <a:pt x="63" y="69"/>
                    <a:pt x="63" y="68"/>
                  </a:cubicBezTo>
                  <a:cubicBezTo>
                    <a:pt x="63" y="63"/>
                    <a:pt x="63" y="63"/>
                    <a:pt x="63" y="63"/>
                  </a:cubicBezTo>
                  <a:cubicBezTo>
                    <a:pt x="63" y="63"/>
                    <a:pt x="63" y="62"/>
                    <a:pt x="62" y="62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3" y="8"/>
                    <a:pt x="63" y="7"/>
                    <a:pt x="63" y="7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3" y="1"/>
                    <a:pt x="63" y="0"/>
                    <a:pt x="62" y="0"/>
                  </a:cubicBezTo>
                  <a:cubicBezTo>
                    <a:pt x="62" y="0"/>
                    <a:pt x="61" y="0"/>
                    <a:pt x="60" y="0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0" y="33"/>
                    <a:pt x="0" y="34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1" y="3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72">
              <a:extLst>
                <a:ext uri="{FF2B5EF4-FFF2-40B4-BE49-F238E27FC236}">
                  <a16:creationId xmlns:a16="http://schemas.microsoft.com/office/drawing/2014/main" id="{E5485E6A-84CD-4BF2-9ADE-1251F5868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54425" y="717551"/>
              <a:ext cx="127000" cy="317500"/>
            </a:xfrm>
            <a:custGeom>
              <a:avLst/>
              <a:gdLst>
                <a:gd name="T0" fmla="*/ 2 w 40"/>
                <a:gd name="T1" fmla="*/ 100 h 100"/>
                <a:gd name="T2" fmla="*/ 6 w 40"/>
                <a:gd name="T3" fmla="*/ 100 h 100"/>
                <a:gd name="T4" fmla="*/ 8 w 40"/>
                <a:gd name="T5" fmla="*/ 99 h 100"/>
                <a:gd name="T6" fmla="*/ 40 w 40"/>
                <a:gd name="T7" fmla="*/ 3 h 100"/>
                <a:gd name="T8" fmla="*/ 40 w 40"/>
                <a:gd name="T9" fmla="*/ 1 h 100"/>
                <a:gd name="T10" fmla="*/ 38 w 40"/>
                <a:gd name="T11" fmla="*/ 0 h 100"/>
                <a:gd name="T12" fmla="*/ 34 w 40"/>
                <a:gd name="T13" fmla="*/ 0 h 100"/>
                <a:gd name="T14" fmla="*/ 32 w 40"/>
                <a:gd name="T15" fmla="*/ 2 h 100"/>
                <a:gd name="T16" fmla="*/ 0 w 40"/>
                <a:gd name="T17" fmla="*/ 98 h 100"/>
                <a:gd name="T18" fmla="*/ 0 w 40"/>
                <a:gd name="T19" fmla="*/ 99 h 100"/>
                <a:gd name="T20" fmla="*/ 2 w 40"/>
                <a:gd name="T21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100">
                  <a:moveTo>
                    <a:pt x="2" y="100"/>
                  </a:moveTo>
                  <a:cubicBezTo>
                    <a:pt x="6" y="100"/>
                    <a:pt x="6" y="100"/>
                    <a:pt x="6" y="100"/>
                  </a:cubicBezTo>
                  <a:cubicBezTo>
                    <a:pt x="7" y="100"/>
                    <a:pt x="8" y="100"/>
                    <a:pt x="8" y="99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0" y="2"/>
                    <a:pt x="40" y="1"/>
                  </a:cubicBezTo>
                  <a:cubicBezTo>
                    <a:pt x="39" y="0"/>
                    <a:pt x="39" y="0"/>
                    <a:pt x="38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2" y="1"/>
                    <a:pt x="32" y="2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8"/>
                    <a:pt x="0" y="99"/>
                    <a:pt x="0" y="99"/>
                  </a:cubicBezTo>
                  <a:cubicBezTo>
                    <a:pt x="1" y="100"/>
                    <a:pt x="1" y="100"/>
                    <a:pt x="2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73">
              <a:extLst>
                <a:ext uri="{FF2B5EF4-FFF2-40B4-BE49-F238E27FC236}">
                  <a16:creationId xmlns:a16="http://schemas.microsoft.com/office/drawing/2014/main" id="{B7387E5E-7553-4232-AD6A-049753209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92500" y="765176"/>
              <a:ext cx="200025" cy="222250"/>
            </a:xfrm>
            <a:custGeom>
              <a:avLst/>
              <a:gdLst>
                <a:gd name="T0" fmla="*/ 2 w 63"/>
                <a:gd name="T1" fmla="*/ 70 h 70"/>
                <a:gd name="T2" fmla="*/ 3 w 63"/>
                <a:gd name="T3" fmla="*/ 70 h 70"/>
                <a:gd name="T4" fmla="*/ 62 w 63"/>
                <a:gd name="T5" fmla="*/ 38 h 70"/>
                <a:gd name="T6" fmla="*/ 63 w 63"/>
                <a:gd name="T7" fmla="*/ 37 h 70"/>
                <a:gd name="T8" fmla="*/ 63 w 63"/>
                <a:gd name="T9" fmla="*/ 34 h 70"/>
                <a:gd name="T10" fmla="*/ 62 w 63"/>
                <a:gd name="T11" fmla="*/ 32 h 70"/>
                <a:gd name="T12" fmla="*/ 3 w 63"/>
                <a:gd name="T13" fmla="*/ 0 h 70"/>
                <a:gd name="T14" fmla="*/ 1 w 63"/>
                <a:gd name="T15" fmla="*/ 0 h 70"/>
                <a:gd name="T16" fmla="*/ 0 w 63"/>
                <a:gd name="T17" fmla="*/ 2 h 70"/>
                <a:gd name="T18" fmla="*/ 0 w 63"/>
                <a:gd name="T19" fmla="*/ 7 h 70"/>
                <a:gd name="T20" fmla="*/ 1 w 63"/>
                <a:gd name="T21" fmla="*/ 8 h 70"/>
                <a:gd name="T22" fmla="*/ 51 w 63"/>
                <a:gd name="T23" fmla="*/ 35 h 70"/>
                <a:gd name="T24" fmla="*/ 1 w 63"/>
                <a:gd name="T25" fmla="*/ 62 h 70"/>
                <a:gd name="T26" fmla="*/ 0 w 63"/>
                <a:gd name="T27" fmla="*/ 63 h 70"/>
                <a:gd name="T28" fmla="*/ 0 w 63"/>
                <a:gd name="T29" fmla="*/ 68 h 70"/>
                <a:gd name="T30" fmla="*/ 1 w 63"/>
                <a:gd name="T31" fmla="*/ 70 h 70"/>
                <a:gd name="T32" fmla="*/ 2 w 63"/>
                <a:gd name="T3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70">
                  <a:moveTo>
                    <a:pt x="2" y="70"/>
                  </a:moveTo>
                  <a:cubicBezTo>
                    <a:pt x="2" y="70"/>
                    <a:pt x="2" y="70"/>
                    <a:pt x="3" y="70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3" y="37"/>
                    <a:pt x="63" y="37"/>
                  </a:cubicBezTo>
                  <a:cubicBezTo>
                    <a:pt x="63" y="34"/>
                    <a:pt x="63" y="34"/>
                    <a:pt x="63" y="34"/>
                  </a:cubicBezTo>
                  <a:cubicBezTo>
                    <a:pt x="63" y="33"/>
                    <a:pt x="62" y="32"/>
                    <a:pt x="62" y="3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1" y="62"/>
                    <a:pt x="1" y="62"/>
                    <a:pt x="1" y="62"/>
                  </a:cubicBezTo>
                  <a:cubicBezTo>
                    <a:pt x="0" y="62"/>
                    <a:pt x="0" y="63"/>
                    <a:pt x="0" y="6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9"/>
                    <a:pt x="0" y="70"/>
                    <a:pt x="1" y="70"/>
                  </a:cubicBezTo>
                  <a:cubicBezTo>
                    <a:pt x="1" y="70"/>
                    <a:pt x="1" y="70"/>
                    <a:pt x="2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0" name="TextBox 349">
            <a:extLst>
              <a:ext uri="{FF2B5EF4-FFF2-40B4-BE49-F238E27FC236}">
                <a16:creationId xmlns:a16="http://schemas.microsoft.com/office/drawing/2014/main" id="{3EFA109B-1206-4B07-813C-69E034479593}"/>
              </a:ext>
            </a:extLst>
          </p:cNvPr>
          <p:cNvSpPr txBox="1"/>
          <p:nvPr/>
        </p:nvSpPr>
        <p:spPr>
          <a:xfrm>
            <a:off x="9973330" y="3899734"/>
            <a:ext cx="177426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[network complexity ]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ED5A3378-A11A-4114-85E4-D08E2DFBCC5A}"/>
              </a:ext>
            </a:extLst>
          </p:cNvPr>
          <p:cNvSpPr txBox="1"/>
          <p:nvPr/>
        </p:nvSpPr>
        <p:spPr>
          <a:xfrm>
            <a:off x="920354" y="5925463"/>
            <a:ext cx="78521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data ]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32A714A2-A3AF-489E-9A78-3B1648F2C3D3}"/>
              </a:ext>
            </a:extLst>
          </p:cNvPr>
          <p:cNvSpPr txBox="1"/>
          <p:nvPr/>
        </p:nvSpPr>
        <p:spPr>
          <a:xfrm>
            <a:off x="2929240" y="5925463"/>
            <a:ext cx="78521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data ]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C0009FF-3899-4FE0-AE36-42AB3650E102}"/>
              </a:ext>
            </a:extLst>
          </p:cNvPr>
          <p:cNvSpPr txBox="1"/>
          <p:nvPr/>
        </p:nvSpPr>
        <p:spPr>
          <a:xfrm>
            <a:off x="4841012" y="5925463"/>
            <a:ext cx="81086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CPU ]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307A3AEE-1B46-491A-8791-F2BFE57E4334}"/>
              </a:ext>
            </a:extLst>
          </p:cNvPr>
          <p:cNvSpPr txBox="1"/>
          <p:nvPr/>
        </p:nvSpPr>
        <p:spPr>
          <a:xfrm>
            <a:off x="6721929" y="5925463"/>
            <a:ext cx="9013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FPGA ]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6F9F8277-994C-4460-8135-700DF2E9BC95}"/>
              </a:ext>
            </a:extLst>
          </p:cNvPr>
          <p:cNvSpPr txBox="1"/>
          <p:nvPr/>
        </p:nvSpPr>
        <p:spPr>
          <a:xfrm>
            <a:off x="8540343" y="5925463"/>
            <a:ext cx="114980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FPGA ]</a:t>
            </a:r>
          </a:p>
        </p:txBody>
      </p:sp>
    </p:spTree>
    <p:extLst>
      <p:ext uri="{BB962C8B-B14F-4D97-AF65-F5344CB8AC3E}">
        <p14:creationId xmlns:p14="http://schemas.microsoft.com/office/powerpoint/2010/main" val="227034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roup 1156"/>
          <p:cNvGrpSpPr/>
          <p:nvPr/>
        </p:nvGrpSpPr>
        <p:grpSpPr>
          <a:xfrm>
            <a:off x="600848" y="672258"/>
            <a:ext cx="1449498" cy="1093883"/>
            <a:chOff x="28468637" y="24636413"/>
            <a:chExt cx="3914775" cy="2954337"/>
          </a:xfrm>
          <a:solidFill>
            <a:schemeClr val="tx1"/>
          </a:solidFill>
        </p:grpSpPr>
        <p:sp>
          <p:nvSpPr>
            <p:cNvPr id="1011" name="Freeform 832"/>
            <p:cNvSpPr>
              <a:spLocks/>
            </p:cNvSpPr>
            <p:nvPr/>
          </p:nvSpPr>
          <p:spPr bwMode="auto">
            <a:xfrm>
              <a:off x="28468637" y="24636413"/>
              <a:ext cx="3914775" cy="2681288"/>
            </a:xfrm>
            <a:custGeom>
              <a:avLst/>
              <a:gdLst>
                <a:gd name="T0" fmla="*/ 1035 w 1044"/>
                <a:gd name="T1" fmla="*/ 715 h 715"/>
                <a:gd name="T2" fmla="*/ 9 w 1044"/>
                <a:gd name="T3" fmla="*/ 715 h 715"/>
                <a:gd name="T4" fmla="*/ 0 w 1044"/>
                <a:gd name="T5" fmla="*/ 705 h 715"/>
                <a:gd name="T6" fmla="*/ 0 w 1044"/>
                <a:gd name="T7" fmla="*/ 595 h 715"/>
                <a:gd name="T8" fmla="*/ 9 w 1044"/>
                <a:gd name="T9" fmla="*/ 586 h 715"/>
                <a:gd name="T10" fmla="*/ 1026 w 1044"/>
                <a:gd name="T11" fmla="*/ 586 h 715"/>
                <a:gd name="T12" fmla="*/ 1026 w 1044"/>
                <a:gd name="T13" fmla="*/ 18 h 715"/>
                <a:gd name="T14" fmla="*/ 18 w 1044"/>
                <a:gd name="T15" fmla="*/ 18 h 715"/>
                <a:gd name="T16" fmla="*/ 18 w 1044"/>
                <a:gd name="T17" fmla="*/ 522 h 715"/>
                <a:gd name="T18" fmla="*/ 9 w 1044"/>
                <a:gd name="T19" fmla="*/ 531 h 715"/>
                <a:gd name="T20" fmla="*/ 0 w 1044"/>
                <a:gd name="T21" fmla="*/ 522 h 715"/>
                <a:gd name="T22" fmla="*/ 0 w 1044"/>
                <a:gd name="T23" fmla="*/ 9 h 715"/>
                <a:gd name="T24" fmla="*/ 9 w 1044"/>
                <a:gd name="T25" fmla="*/ 0 h 715"/>
                <a:gd name="T26" fmla="*/ 1035 w 1044"/>
                <a:gd name="T27" fmla="*/ 0 h 715"/>
                <a:gd name="T28" fmla="*/ 1044 w 1044"/>
                <a:gd name="T29" fmla="*/ 9 h 715"/>
                <a:gd name="T30" fmla="*/ 1044 w 1044"/>
                <a:gd name="T31" fmla="*/ 595 h 715"/>
                <a:gd name="T32" fmla="*/ 1035 w 1044"/>
                <a:gd name="T33" fmla="*/ 605 h 715"/>
                <a:gd name="T34" fmla="*/ 18 w 1044"/>
                <a:gd name="T35" fmla="*/ 605 h 715"/>
                <a:gd name="T36" fmla="*/ 18 w 1044"/>
                <a:gd name="T37" fmla="*/ 696 h 715"/>
                <a:gd name="T38" fmla="*/ 1026 w 1044"/>
                <a:gd name="T39" fmla="*/ 696 h 715"/>
                <a:gd name="T40" fmla="*/ 1026 w 1044"/>
                <a:gd name="T41" fmla="*/ 669 h 715"/>
                <a:gd name="T42" fmla="*/ 1035 w 1044"/>
                <a:gd name="T43" fmla="*/ 660 h 715"/>
                <a:gd name="T44" fmla="*/ 1044 w 1044"/>
                <a:gd name="T45" fmla="*/ 669 h 715"/>
                <a:gd name="T46" fmla="*/ 1044 w 1044"/>
                <a:gd name="T47" fmla="*/ 705 h 715"/>
                <a:gd name="T48" fmla="*/ 1035 w 1044"/>
                <a:gd name="T49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44" h="715">
                  <a:moveTo>
                    <a:pt x="1035" y="715"/>
                  </a:moveTo>
                  <a:cubicBezTo>
                    <a:pt x="9" y="715"/>
                    <a:pt x="9" y="715"/>
                    <a:pt x="9" y="715"/>
                  </a:cubicBezTo>
                  <a:cubicBezTo>
                    <a:pt x="4" y="715"/>
                    <a:pt x="0" y="710"/>
                    <a:pt x="0" y="705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0" y="590"/>
                    <a:pt x="4" y="586"/>
                    <a:pt x="9" y="586"/>
                  </a:cubicBezTo>
                  <a:cubicBezTo>
                    <a:pt x="1026" y="586"/>
                    <a:pt x="1026" y="586"/>
                    <a:pt x="1026" y="586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522"/>
                    <a:pt x="18" y="522"/>
                    <a:pt x="18" y="522"/>
                  </a:cubicBezTo>
                  <a:cubicBezTo>
                    <a:pt x="18" y="527"/>
                    <a:pt x="14" y="531"/>
                    <a:pt x="9" y="531"/>
                  </a:cubicBezTo>
                  <a:cubicBezTo>
                    <a:pt x="4" y="531"/>
                    <a:pt x="0" y="527"/>
                    <a:pt x="0" y="52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0" y="0"/>
                    <a:pt x="1044" y="4"/>
                    <a:pt x="1044" y="9"/>
                  </a:cubicBezTo>
                  <a:cubicBezTo>
                    <a:pt x="1044" y="595"/>
                    <a:pt x="1044" y="595"/>
                    <a:pt x="1044" y="595"/>
                  </a:cubicBezTo>
                  <a:cubicBezTo>
                    <a:pt x="1044" y="600"/>
                    <a:pt x="1040" y="605"/>
                    <a:pt x="1035" y="605"/>
                  </a:cubicBezTo>
                  <a:cubicBezTo>
                    <a:pt x="18" y="605"/>
                    <a:pt x="18" y="605"/>
                    <a:pt x="18" y="605"/>
                  </a:cubicBezTo>
                  <a:cubicBezTo>
                    <a:pt x="18" y="696"/>
                    <a:pt x="18" y="696"/>
                    <a:pt x="18" y="696"/>
                  </a:cubicBezTo>
                  <a:cubicBezTo>
                    <a:pt x="1026" y="696"/>
                    <a:pt x="1026" y="696"/>
                    <a:pt x="1026" y="696"/>
                  </a:cubicBezTo>
                  <a:cubicBezTo>
                    <a:pt x="1026" y="669"/>
                    <a:pt x="1026" y="669"/>
                    <a:pt x="1026" y="669"/>
                  </a:cubicBezTo>
                  <a:cubicBezTo>
                    <a:pt x="1026" y="664"/>
                    <a:pt x="1030" y="660"/>
                    <a:pt x="1035" y="660"/>
                  </a:cubicBezTo>
                  <a:cubicBezTo>
                    <a:pt x="1040" y="660"/>
                    <a:pt x="1044" y="664"/>
                    <a:pt x="1044" y="669"/>
                  </a:cubicBezTo>
                  <a:cubicBezTo>
                    <a:pt x="1044" y="705"/>
                    <a:pt x="1044" y="705"/>
                    <a:pt x="1044" y="705"/>
                  </a:cubicBezTo>
                  <a:cubicBezTo>
                    <a:pt x="1044" y="710"/>
                    <a:pt x="1040" y="715"/>
                    <a:pt x="1035" y="7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2" name="Freeform 833"/>
            <p:cNvSpPr>
              <a:spLocks/>
            </p:cNvSpPr>
            <p:nvPr/>
          </p:nvSpPr>
          <p:spPr bwMode="auto">
            <a:xfrm>
              <a:off x="30392687" y="27260550"/>
              <a:ext cx="71438" cy="330200"/>
            </a:xfrm>
            <a:custGeom>
              <a:avLst/>
              <a:gdLst>
                <a:gd name="T0" fmla="*/ 10 w 19"/>
                <a:gd name="T1" fmla="*/ 88 h 88"/>
                <a:gd name="T2" fmla="*/ 0 w 19"/>
                <a:gd name="T3" fmla="*/ 79 h 88"/>
                <a:gd name="T4" fmla="*/ 0 w 19"/>
                <a:gd name="T5" fmla="*/ 9 h 88"/>
                <a:gd name="T6" fmla="*/ 10 w 19"/>
                <a:gd name="T7" fmla="*/ 0 h 88"/>
                <a:gd name="T8" fmla="*/ 19 w 19"/>
                <a:gd name="T9" fmla="*/ 9 h 88"/>
                <a:gd name="T10" fmla="*/ 19 w 19"/>
                <a:gd name="T11" fmla="*/ 79 h 88"/>
                <a:gd name="T12" fmla="*/ 10 w 19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8">
                  <a:moveTo>
                    <a:pt x="10" y="88"/>
                  </a:moveTo>
                  <a:cubicBezTo>
                    <a:pt x="5" y="88"/>
                    <a:pt x="0" y="84"/>
                    <a:pt x="0" y="7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19" y="84"/>
                    <a:pt x="15" y="88"/>
                    <a:pt x="1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3" name="Freeform 834"/>
            <p:cNvSpPr>
              <a:spLocks/>
            </p:cNvSpPr>
            <p:nvPr/>
          </p:nvSpPr>
          <p:spPr bwMode="auto">
            <a:xfrm>
              <a:off x="29567187" y="27524075"/>
              <a:ext cx="1717675" cy="66675"/>
            </a:xfrm>
            <a:custGeom>
              <a:avLst/>
              <a:gdLst>
                <a:gd name="T0" fmla="*/ 449 w 458"/>
                <a:gd name="T1" fmla="*/ 18 h 18"/>
                <a:gd name="T2" fmla="*/ 9 w 458"/>
                <a:gd name="T3" fmla="*/ 18 h 18"/>
                <a:gd name="T4" fmla="*/ 0 w 458"/>
                <a:gd name="T5" fmla="*/ 9 h 18"/>
                <a:gd name="T6" fmla="*/ 9 w 458"/>
                <a:gd name="T7" fmla="*/ 0 h 18"/>
                <a:gd name="T8" fmla="*/ 449 w 458"/>
                <a:gd name="T9" fmla="*/ 0 h 18"/>
                <a:gd name="T10" fmla="*/ 458 w 458"/>
                <a:gd name="T11" fmla="*/ 9 h 18"/>
                <a:gd name="T12" fmla="*/ 449 w 45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18">
                  <a:moveTo>
                    <a:pt x="44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8" y="4"/>
                    <a:pt x="458" y="9"/>
                  </a:cubicBezTo>
                  <a:cubicBezTo>
                    <a:pt x="458" y="14"/>
                    <a:pt x="454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4" name="Freeform 835"/>
            <p:cNvSpPr>
              <a:spLocks noEditPoints="1"/>
            </p:cNvSpPr>
            <p:nvPr/>
          </p:nvSpPr>
          <p:spPr bwMode="auto">
            <a:xfrm>
              <a:off x="30291087" y="26938288"/>
              <a:ext cx="273050" cy="274638"/>
            </a:xfrm>
            <a:custGeom>
              <a:avLst/>
              <a:gdLst>
                <a:gd name="T0" fmla="*/ 36 w 73"/>
                <a:gd name="T1" fmla="*/ 18 h 73"/>
                <a:gd name="T2" fmla="*/ 55 w 73"/>
                <a:gd name="T3" fmla="*/ 36 h 73"/>
                <a:gd name="T4" fmla="*/ 36 w 73"/>
                <a:gd name="T5" fmla="*/ 55 h 73"/>
                <a:gd name="T6" fmla="*/ 18 w 73"/>
                <a:gd name="T7" fmla="*/ 36 h 73"/>
                <a:gd name="T8" fmla="*/ 36 w 73"/>
                <a:gd name="T9" fmla="*/ 18 h 73"/>
                <a:gd name="T10" fmla="*/ 36 w 73"/>
                <a:gd name="T11" fmla="*/ 0 h 73"/>
                <a:gd name="T12" fmla="*/ 0 w 73"/>
                <a:gd name="T13" fmla="*/ 36 h 73"/>
                <a:gd name="T14" fmla="*/ 36 w 73"/>
                <a:gd name="T15" fmla="*/ 73 h 73"/>
                <a:gd name="T16" fmla="*/ 73 w 73"/>
                <a:gd name="T17" fmla="*/ 36 h 73"/>
                <a:gd name="T18" fmla="*/ 36 w 73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36" y="18"/>
                  </a:moveTo>
                  <a:cubicBezTo>
                    <a:pt x="46" y="18"/>
                    <a:pt x="55" y="26"/>
                    <a:pt x="55" y="36"/>
                  </a:cubicBezTo>
                  <a:cubicBezTo>
                    <a:pt x="55" y="47"/>
                    <a:pt x="46" y="55"/>
                    <a:pt x="36" y="55"/>
                  </a:cubicBezTo>
                  <a:cubicBezTo>
                    <a:pt x="26" y="55"/>
                    <a:pt x="18" y="47"/>
                    <a:pt x="18" y="36"/>
                  </a:cubicBezTo>
                  <a:cubicBezTo>
                    <a:pt x="18" y="26"/>
                    <a:pt x="26" y="18"/>
                    <a:pt x="36" y="18"/>
                  </a:cubicBezTo>
                  <a:moveTo>
                    <a:pt x="36" y="0"/>
                  </a:moveTo>
                  <a:cubicBezTo>
                    <a:pt x="16" y="0"/>
                    <a:pt x="0" y="16"/>
                    <a:pt x="0" y="36"/>
                  </a:cubicBezTo>
                  <a:cubicBezTo>
                    <a:pt x="0" y="57"/>
                    <a:pt x="16" y="73"/>
                    <a:pt x="36" y="73"/>
                  </a:cubicBezTo>
                  <a:cubicBezTo>
                    <a:pt x="56" y="73"/>
                    <a:pt x="73" y="57"/>
                    <a:pt x="73" y="36"/>
                  </a:cubicBezTo>
                  <a:cubicBezTo>
                    <a:pt x="73" y="1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58" name="Group 1157"/>
          <p:cNvGrpSpPr/>
          <p:nvPr/>
        </p:nvGrpSpPr>
        <p:grpSpPr>
          <a:xfrm>
            <a:off x="2520872" y="659914"/>
            <a:ext cx="1451261" cy="1093883"/>
            <a:chOff x="33553400" y="24636413"/>
            <a:chExt cx="3919538" cy="2954337"/>
          </a:xfrm>
          <a:solidFill>
            <a:schemeClr val="tx1"/>
          </a:solidFill>
        </p:grpSpPr>
        <p:sp>
          <p:nvSpPr>
            <p:cNvPr id="1015" name="Freeform 836"/>
            <p:cNvSpPr>
              <a:spLocks/>
            </p:cNvSpPr>
            <p:nvPr/>
          </p:nvSpPr>
          <p:spPr bwMode="auto">
            <a:xfrm>
              <a:off x="33553400" y="24636413"/>
              <a:ext cx="3919538" cy="2681288"/>
            </a:xfrm>
            <a:custGeom>
              <a:avLst/>
              <a:gdLst>
                <a:gd name="T0" fmla="*/ 1035 w 1045"/>
                <a:gd name="T1" fmla="*/ 715 h 715"/>
                <a:gd name="T2" fmla="*/ 9 w 1045"/>
                <a:gd name="T3" fmla="*/ 715 h 715"/>
                <a:gd name="T4" fmla="*/ 0 w 1045"/>
                <a:gd name="T5" fmla="*/ 705 h 715"/>
                <a:gd name="T6" fmla="*/ 0 w 1045"/>
                <a:gd name="T7" fmla="*/ 595 h 715"/>
                <a:gd name="T8" fmla="*/ 9 w 1045"/>
                <a:gd name="T9" fmla="*/ 586 h 715"/>
                <a:gd name="T10" fmla="*/ 1026 w 1045"/>
                <a:gd name="T11" fmla="*/ 586 h 715"/>
                <a:gd name="T12" fmla="*/ 1026 w 1045"/>
                <a:gd name="T13" fmla="*/ 18 h 715"/>
                <a:gd name="T14" fmla="*/ 18 w 1045"/>
                <a:gd name="T15" fmla="*/ 18 h 715"/>
                <a:gd name="T16" fmla="*/ 18 w 1045"/>
                <a:gd name="T17" fmla="*/ 522 h 715"/>
                <a:gd name="T18" fmla="*/ 9 w 1045"/>
                <a:gd name="T19" fmla="*/ 531 h 715"/>
                <a:gd name="T20" fmla="*/ 0 w 1045"/>
                <a:gd name="T21" fmla="*/ 522 h 715"/>
                <a:gd name="T22" fmla="*/ 0 w 1045"/>
                <a:gd name="T23" fmla="*/ 9 h 715"/>
                <a:gd name="T24" fmla="*/ 9 w 1045"/>
                <a:gd name="T25" fmla="*/ 0 h 715"/>
                <a:gd name="T26" fmla="*/ 1035 w 1045"/>
                <a:gd name="T27" fmla="*/ 0 h 715"/>
                <a:gd name="T28" fmla="*/ 1045 w 1045"/>
                <a:gd name="T29" fmla="*/ 9 h 715"/>
                <a:gd name="T30" fmla="*/ 1045 w 1045"/>
                <a:gd name="T31" fmla="*/ 595 h 715"/>
                <a:gd name="T32" fmla="*/ 1035 w 1045"/>
                <a:gd name="T33" fmla="*/ 605 h 715"/>
                <a:gd name="T34" fmla="*/ 18 w 1045"/>
                <a:gd name="T35" fmla="*/ 605 h 715"/>
                <a:gd name="T36" fmla="*/ 18 w 1045"/>
                <a:gd name="T37" fmla="*/ 696 h 715"/>
                <a:gd name="T38" fmla="*/ 1026 w 1045"/>
                <a:gd name="T39" fmla="*/ 696 h 715"/>
                <a:gd name="T40" fmla="*/ 1026 w 1045"/>
                <a:gd name="T41" fmla="*/ 669 h 715"/>
                <a:gd name="T42" fmla="*/ 1035 w 1045"/>
                <a:gd name="T43" fmla="*/ 660 h 715"/>
                <a:gd name="T44" fmla="*/ 1045 w 1045"/>
                <a:gd name="T45" fmla="*/ 669 h 715"/>
                <a:gd name="T46" fmla="*/ 1045 w 1045"/>
                <a:gd name="T47" fmla="*/ 705 h 715"/>
                <a:gd name="T48" fmla="*/ 1035 w 1045"/>
                <a:gd name="T49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45" h="715">
                  <a:moveTo>
                    <a:pt x="1035" y="715"/>
                  </a:moveTo>
                  <a:cubicBezTo>
                    <a:pt x="9" y="715"/>
                    <a:pt x="9" y="715"/>
                    <a:pt x="9" y="715"/>
                  </a:cubicBezTo>
                  <a:cubicBezTo>
                    <a:pt x="4" y="715"/>
                    <a:pt x="0" y="710"/>
                    <a:pt x="0" y="705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0" y="590"/>
                    <a:pt x="4" y="586"/>
                    <a:pt x="9" y="586"/>
                  </a:cubicBezTo>
                  <a:cubicBezTo>
                    <a:pt x="1026" y="586"/>
                    <a:pt x="1026" y="586"/>
                    <a:pt x="1026" y="586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522"/>
                    <a:pt x="18" y="522"/>
                    <a:pt x="18" y="522"/>
                  </a:cubicBezTo>
                  <a:cubicBezTo>
                    <a:pt x="18" y="527"/>
                    <a:pt x="14" y="531"/>
                    <a:pt x="9" y="531"/>
                  </a:cubicBezTo>
                  <a:cubicBezTo>
                    <a:pt x="4" y="531"/>
                    <a:pt x="0" y="527"/>
                    <a:pt x="0" y="52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5" y="0"/>
                    <a:pt x="1035" y="0"/>
                    <a:pt x="1035" y="0"/>
                  </a:cubicBezTo>
                  <a:cubicBezTo>
                    <a:pt x="1041" y="0"/>
                    <a:pt x="1045" y="4"/>
                    <a:pt x="1045" y="9"/>
                  </a:cubicBezTo>
                  <a:cubicBezTo>
                    <a:pt x="1045" y="595"/>
                    <a:pt x="1045" y="595"/>
                    <a:pt x="1045" y="595"/>
                  </a:cubicBezTo>
                  <a:cubicBezTo>
                    <a:pt x="1045" y="600"/>
                    <a:pt x="1041" y="605"/>
                    <a:pt x="1035" y="605"/>
                  </a:cubicBezTo>
                  <a:cubicBezTo>
                    <a:pt x="18" y="605"/>
                    <a:pt x="18" y="605"/>
                    <a:pt x="18" y="605"/>
                  </a:cubicBezTo>
                  <a:cubicBezTo>
                    <a:pt x="18" y="696"/>
                    <a:pt x="18" y="696"/>
                    <a:pt x="18" y="696"/>
                  </a:cubicBezTo>
                  <a:cubicBezTo>
                    <a:pt x="1026" y="696"/>
                    <a:pt x="1026" y="696"/>
                    <a:pt x="1026" y="696"/>
                  </a:cubicBezTo>
                  <a:cubicBezTo>
                    <a:pt x="1026" y="669"/>
                    <a:pt x="1026" y="669"/>
                    <a:pt x="1026" y="669"/>
                  </a:cubicBezTo>
                  <a:cubicBezTo>
                    <a:pt x="1026" y="664"/>
                    <a:pt x="1030" y="660"/>
                    <a:pt x="1035" y="660"/>
                  </a:cubicBezTo>
                  <a:cubicBezTo>
                    <a:pt x="1041" y="660"/>
                    <a:pt x="1045" y="664"/>
                    <a:pt x="1045" y="669"/>
                  </a:cubicBezTo>
                  <a:cubicBezTo>
                    <a:pt x="1045" y="705"/>
                    <a:pt x="1045" y="705"/>
                    <a:pt x="1045" y="705"/>
                  </a:cubicBezTo>
                  <a:cubicBezTo>
                    <a:pt x="1045" y="710"/>
                    <a:pt x="1041" y="715"/>
                    <a:pt x="1035" y="7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6" name="Freeform 837"/>
            <p:cNvSpPr>
              <a:spLocks/>
            </p:cNvSpPr>
            <p:nvPr/>
          </p:nvSpPr>
          <p:spPr bwMode="auto">
            <a:xfrm>
              <a:off x="35482212" y="27260550"/>
              <a:ext cx="66675" cy="330200"/>
            </a:xfrm>
            <a:custGeom>
              <a:avLst/>
              <a:gdLst>
                <a:gd name="T0" fmla="*/ 9 w 18"/>
                <a:gd name="T1" fmla="*/ 88 h 88"/>
                <a:gd name="T2" fmla="*/ 0 w 18"/>
                <a:gd name="T3" fmla="*/ 79 h 88"/>
                <a:gd name="T4" fmla="*/ 0 w 18"/>
                <a:gd name="T5" fmla="*/ 9 h 88"/>
                <a:gd name="T6" fmla="*/ 9 w 18"/>
                <a:gd name="T7" fmla="*/ 0 h 88"/>
                <a:gd name="T8" fmla="*/ 18 w 18"/>
                <a:gd name="T9" fmla="*/ 9 h 88"/>
                <a:gd name="T10" fmla="*/ 18 w 18"/>
                <a:gd name="T11" fmla="*/ 79 h 88"/>
                <a:gd name="T12" fmla="*/ 9 w 1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8">
                  <a:moveTo>
                    <a:pt x="9" y="88"/>
                  </a:moveTo>
                  <a:cubicBezTo>
                    <a:pt x="4" y="88"/>
                    <a:pt x="0" y="84"/>
                    <a:pt x="0" y="7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8" y="84"/>
                    <a:pt x="14" y="88"/>
                    <a:pt x="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7" name="Freeform 838"/>
            <p:cNvSpPr>
              <a:spLocks/>
            </p:cNvSpPr>
            <p:nvPr/>
          </p:nvSpPr>
          <p:spPr bwMode="auto">
            <a:xfrm>
              <a:off x="34653537" y="27524075"/>
              <a:ext cx="1717675" cy="66675"/>
            </a:xfrm>
            <a:custGeom>
              <a:avLst/>
              <a:gdLst>
                <a:gd name="T0" fmla="*/ 449 w 458"/>
                <a:gd name="T1" fmla="*/ 18 h 18"/>
                <a:gd name="T2" fmla="*/ 9 w 458"/>
                <a:gd name="T3" fmla="*/ 18 h 18"/>
                <a:gd name="T4" fmla="*/ 0 w 458"/>
                <a:gd name="T5" fmla="*/ 9 h 18"/>
                <a:gd name="T6" fmla="*/ 9 w 458"/>
                <a:gd name="T7" fmla="*/ 0 h 18"/>
                <a:gd name="T8" fmla="*/ 449 w 458"/>
                <a:gd name="T9" fmla="*/ 0 h 18"/>
                <a:gd name="T10" fmla="*/ 458 w 458"/>
                <a:gd name="T11" fmla="*/ 9 h 18"/>
                <a:gd name="T12" fmla="*/ 449 w 45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18">
                  <a:moveTo>
                    <a:pt x="44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8" y="4"/>
                    <a:pt x="458" y="9"/>
                  </a:cubicBezTo>
                  <a:cubicBezTo>
                    <a:pt x="458" y="14"/>
                    <a:pt x="454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8" name="Freeform 839"/>
            <p:cNvSpPr>
              <a:spLocks noEditPoints="1"/>
            </p:cNvSpPr>
            <p:nvPr/>
          </p:nvSpPr>
          <p:spPr bwMode="auto">
            <a:xfrm>
              <a:off x="35372675" y="26938288"/>
              <a:ext cx="274638" cy="274638"/>
            </a:xfrm>
            <a:custGeom>
              <a:avLst/>
              <a:gdLst>
                <a:gd name="T0" fmla="*/ 37 w 73"/>
                <a:gd name="T1" fmla="*/ 18 h 73"/>
                <a:gd name="T2" fmla="*/ 55 w 73"/>
                <a:gd name="T3" fmla="*/ 36 h 73"/>
                <a:gd name="T4" fmla="*/ 37 w 73"/>
                <a:gd name="T5" fmla="*/ 55 h 73"/>
                <a:gd name="T6" fmla="*/ 18 w 73"/>
                <a:gd name="T7" fmla="*/ 36 h 73"/>
                <a:gd name="T8" fmla="*/ 37 w 73"/>
                <a:gd name="T9" fmla="*/ 18 h 73"/>
                <a:gd name="T10" fmla="*/ 37 w 73"/>
                <a:gd name="T11" fmla="*/ 0 h 73"/>
                <a:gd name="T12" fmla="*/ 0 w 73"/>
                <a:gd name="T13" fmla="*/ 36 h 73"/>
                <a:gd name="T14" fmla="*/ 37 w 73"/>
                <a:gd name="T15" fmla="*/ 73 h 73"/>
                <a:gd name="T16" fmla="*/ 73 w 73"/>
                <a:gd name="T17" fmla="*/ 36 h 73"/>
                <a:gd name="T18" fmla="*/ 37 w 73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3">
                  <a:moveTo>
                    <a:pt x="37" y="18"/>
                  </a:moveTo>
                  <a:cubicBezTo>
                    <a:pt x="47" y="18"/>
                    <a:pt x="55" y="26"/>
                    <a:pt x="55" y="36"/>
                  </a:cubicBezTo>
                  <a:cubicBezTo>
                    <a:pt x="55" y="47"/>
                    <a:pt x="47" y="55"/>
                    <a:pt x="37" y="55"/>
                  </a:cubicBezTo>
                  <a:cubicBezTo>
                    <a:pt x="27" y="55"/>
                    <a:pt x="18" y="47"/>
                    <a:pt x="18" y="36"/>
                  </a:cubicBezTo>
                  <a:cubicBezTo>
                    <a:pt x="18" y="26"/>
                    <a:pt x="27" y="18"/>
                    <a:pt x="37" y="18"/>
                  </a:cubicBezTo>
                  <a:moveTo>
                    <a:pt x="37" y="0"/>
                  </a:moveTo>
                  <a:cubicBezTo>
                    <a:pt x="16" y="0"/>
                    <a:pt x="0" y="16"/>
                    <a:pt x="0" y="36"/>
                  </a:cubicBezTo>
                  <a:cubicBezTo>
                    <a:pt x="0" y="57"/>
                    <a:pt x="16" y="73"/>
                    <a:pt x="37" y="73"/>
                  </a:cubicBezTo>
                  <a:cubicBezTo>
                    <a:pt x="57" y="73"/>
                    <a:pt x="73" y="57"/>
                    <a:pt x="73" y="36"/>
                  </a:cubicBezTo>
                  <a:cubicBezTo>
                    <a:pt x="73" y="16"/>
                    <a:pt x="5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9" name="Freeform 840"/>
            <p:cNvSpPr>
              <a:spLocks/>
            </p:cNvSpPr>
            <p:nvPr/>
          </p:nvSpPr>
          <p:spPr bwMode="auto">
            <a:xfrm>
              <a:off x="35066287" y="25734963"/>
              <a:ext cx="69850" cy="757238"/>
            </a:xfrm>
            <a:custGeom>
              <a:avLst/>
              <a:gdLst>
                <a:gd name="T0" fmla="*/ 10 w 19"/>
                <a:gd name="T1" fmla="*/ 202 h 202"/>
                <a:gd name="T2" fmla="*/ 0 w 19"/>
                <a:gd name="T3" fmla="*/ 192 h 202"/>
                <a:gd name="T4" fmla="*/ 0 w 19"/>
                <a:gd name="T5" fmla="*/ 9 h 202"/>
                <a:gd name="T6" fmla="*/ 10 w 19"/>
                <a:gd name="T7" fmla="*/ 0 h 202"/>
                <a:gd name="T8" fmla="*/ 19 w 19"/>
                <a:gd name="T9" fmla="*/ 9 h 202"/>
                <a:gd name="T10" fmla="*/ 19 w 19"/>
                <a:gd name="T11" fmla="*/ 192 h 202"/>
                <a:gd name="T12" fmla="*/ 10 w 19"/>
                <a:gd name="T13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2">
                  <a:moveTo>
                    <a:pt x="10" y="202"/>
                  </a:moveTo>
                  <a:cubicBezTo>
                    <a:pt x="4" y="202"/>
                    <a:pt x="0" y="198"/>
                    <a:pt x="0" y="19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92"/>
                    <a:pt x="19" y="192"/>
                    <a:pt x="19" y="192"/>
                  </a:cubicBezTo>
                  <a:cubicBezTo>
                    <a:pt x="19" y="198"/>
                    <a:pt x="15" y="202"/>
                    <a:pt x="10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0" name="Freeform 841"/>
            <p:cNvSpPr>
              <a:spLocks/>
            </p:cNvSpPr>
            <p:nvPr/>
          </p:nvSpPr>
          <p:spPr bwMode="auto">
            <a:xfrm>
              <a:off x="34653537" y="26147713"/>
              <a:ext cx="71438" cy="344488"/>
            </a:xfrm>
            <a:custGeom>
              <a:avLst/>
              <a:gdLst>
                <a:gd name="T0" fmla="*/ 10 w 19"/>
                <a:gd name="T1" fmla="*/ 92 h 92"/>
                <a:gd name="T2" fmla="*/ 1 w 19"/>
                <a:gd name="T3" fmla="*/ 83 h 92"/>
                <a:gd name="T4" fmla="*/ 0 w 19"/>
                <a:gd name="T5" fmla="*/ 9 h 92"/>
                <a:gd name="T6" fmla="*/ 9 w 19"/>
                <a:gd name="T7" fmla="*/ 0 h 92"/>
                <a:gd name="T8" fmla="*/ 9 w 19"/>
                <a:gd name="T9" fmla="*/ 0 h 92"/>
                <a:gd name="T10" fmla="*/ 19 w 19"/>
                <a:gd name="T11" fmla="*/ 9 h 92"/>
                <a:gd name="T12" fmla="*/ 19 w 19"/>
                <a:gd name="T13" fmla="*/ 82 h 92"/>
                <a:gd name="T14" fmla="*/ 10 w 19"/>
                <a:gd name="T15" fmla="*/ 92 h 92"/>
                <a:gd name="T16" fmla="*/ 10 w 19"/>
                <a:gd name="T17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92">
                  <a:moveTo>
                    <a:pt x="10" y="92"/>
                  </a:moveTo>
                  <a:cubicBezTo>
                    <a:pt x="5" y="92"/>
                    <a:pt x="1" y="88"/>
                    <a:pt x="1" y="8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7"/>
                    <a:pt x="15" y="92"/>
                    <a:pt x="10" y="92"/>
                  </a:cubicBezTo>
                  <a:cubicBezTo>
                    <a:pt x="10" y="92"/>
                    <a:pt x="10" y="92"/>
                    <a:pt x="10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1" name="Freeform 842"/>
            <p:cNvSpPr>
              <a:spLocks/>
            </p:cNvSpPr>
            <p:nvPr/>
          </p:nvSpPr>
          <p:spPr bwMode="auto">
            <a:xfrm>
              <a:off x="35477450" y="25179338"/>
              <a:ext cx="71438" cy="1312863"/>
            </a:xfrm>
            <a:custGeom>
              <a:avLst/>
              <a:gdLst>
                <a:gd name="T0" fmla="*/ 9 w 19"/>
                <a:gd name="T1" fmla="*/ 350 h 350"/>
                <a:gd name="T2" fmla="*/ 0 w 19"/>
                <a:gd name="T3" fmla="*/ 340 h 350"/>
                <a:gd name="T4" fmla="*/ 0 w 19"/>
                <a:gd name="T5" fmla="*/ 9 h 350"/>
                <a:gd name="T6" fmla="*/ 9 w 19"/>
                <a:gd name="T7" fmla="*/ 0 h 350"/>
                <a:gd name="T8" fmla="*/ 19 w 19"/>
                <a:gd name="T9" fmla="*/ 9 h 350"/>
                <a:gd name="T10" fmla="*/ 19 w 19"/>
                <a:gd name="T11" fmla="*/ 340 h 350"/>
                <a:gd name="T12" fmla="*/ 9 w 19"/>
                <a:gd name="T1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350">
                  <a:moveTo>
                    <a:pt x="9" y="350"/>
                  </a:moveTo>
                  <a:cubicBezTo>
                    <a:pt x="4" y="350"/>
                    <a:pt x="0" y="346"/>
                    <a:pt x="0" y="34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340"/>
                    <a:pt x="19" y="340"/>
                    <a:pt x="19" y="340"/>
                  </a:cubicBezTo>
                  <a:cubicBezTo>
                    <a:pt x="19" y="346"/>
                    <a:pt x="15" y="350"/>
                    <a:pt x="9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2" name="Freeform 843"/>
            <p:cNvSpPr>
              <a:spLocks/>
            </p:cNvSpPr>
            <p:nvPr/>
          </p:nvSpPr>
          <p:spPr bwMode="auto">
            <a:xfrm>
              <a:off x="35890200" y="25542875"/>
              <a:ext cx="71438" cy="949325"/>
            </a:xfrm>
            <a:custGeom>
              <a:avLst/>
              <a:gdLst>
                <a:gd name="T0" fmla="*/ 9 w 19"/>
                <a:gd name="T1" fmla="*/ 253 h 253"/>
                <a:gd name="T2" fmla="*/ 0 w 19"/>
                <a:gd name="T3" fmla="*/ 243 h 253"/>
                <a:gd name="T4" fmla="*/ 0 w 19"/>
                <a:gd name="T5" fmla="*/ 9 h 253"/>
                <a:gd name="T6" fmla="*/ 9 w 19"/>
                <a:gd name="T7" fmla="*/ 0 h 253"/>
                <a:gd name="T8" fmla="*/ 19 w 19"/>
                <a:gd name="T9" fmla="*/ 9 h 253"/>
                <a:gd name="T10" fmla="*/ 19 w 19"/>
                <a:gd name="T11" fmla="*/ 243 h 253"/>
                <a:gd name="T12" fmla="*/ 9 w 19"/>
                <a:gd name="T13" fmla="*/ 253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53">
                  <a:moveTo>
                    <a:pt x="9" y="253"/>
                  </a:moveTo>
                  <a:cubicBezTo>
                    <a:pt x="4" y="253"/>
                    <a:pt x="0" y="249"/>
                    <a:pt x="0" y="24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9"/>
                    <a:pt x="14" y="253"/>
                    <a:pt x="9" y="2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3" name="Freeform 844"/>
            <p:cNvSpPr>
              <a:spLocks/>
            </p:cNvSpPr>
            <p:nvPr/>
          </p:nvSpPr>
          <p:spPr bwMode="auto">
            <a:xfrm>
              <a:off x="36302950" y="26008013"/>
              <a:ext cx="71438" cy="484188"/>
            </a:xfrm>
            <a:custGeom>
              <a:avLst/>
              <a:gdLst>
                <a:gd name="T0" fmla="*/ 9 w 19"/>
                <a:gd name="T1" fmla="*/ 129 h 129"/>
                <a:gd name="T2" fmla="*/ 0 w 19"/>
                <a:gd name="T3" fmla="*/ 119 h 129"/>
                <a:gd name="T4" fmla="*/ 0 w 19"/>
                <a:gd name="T5" fmla="*/ 9 h 129"/>
                <a:gd name="T6" fmla="*/ 9 w 19"/>
                <a:gd name="T7" fmla="*/ 0 h 129"/>
                <a:gd name="T8" fmla="*/ 19 w 19"/>
                <a:gd name="T9" fmla="*/ 9 h 129"/>
                <a:gd name="T10" fmla="*/ 19 w 19"/>
                <a:gd name="T11" fmla="*/ 119 h 129"/>
                <a:gd name="T12" fmla="*/ 9 w 19"/>
                <a:gd name="T1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9">
                  <a:moveTo>
                    <a:pt x="9" y="129"/>
                  </a:moveTo>
                  <a:cubicBezTo>
                    <a:pt x="4" y="129"/>
                    <a:pt x="0" y="125"/>
                    <a:pt x="0" y="11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5"/>
                    <a:pt x="14" y="129"/>
                    <a:pt x="9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7" name="Group 1166"/>
          <p:cNvGrpSpPr/>
          <p:nvPr/>
        </p:nvGrpSpPr>
        <p:grpSpPr>
          <a:xfrm>
            <a:off x="6308310" y="673223"/>
            <a:ext cx="1552362" cy="993370"/>
            <a:chOff x="3722687" y="29721175"/>
            <a:chExt cx="4192588" cy="2682875"/>
          </a:xfrm>
          <a:solidFill>
            <a:schemeClr val="tx1"/>
          </a:solidFill>
        </p:grpSpPr>
        <p:sp>
          <p:nvSpPr>
            <p:cNvPr id="1024" name="Freeform 845"/>
            <p:cNvSpPr>
              <a:spLocks/>
            </p:cNvSpPr>
            <p:nvPr/>
          </p:nvSpPr>
          <p:spPr bwMode="auto">
            <a:xfrm>
              <a:off x="5510212" y="32129413"/>
              <a:ext cx="619125" cy="68263"/>
            </a:xfrm>
            <a:custGeom>
              <a:avLst/>
              <a:gdLst>
                <a:gd name="T0" fmla="*/ 156 w 165"/>
                <a:gd name="T1" fmla="*/ 18 h 18"/>
                <a:gd name="T2" fmla="*/ 9 w 165"/>
                <a:gd name="T3" fmla="*/ 18 h 18"/>
                <a:gd name="T4" fmla="*/ 0 w 165"/>
                <a:gd name="T5" fmla="*/ 9 h 18"/>
                <a:gd name="T6" fmla="*/ 9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5" name="Freeform 846"/>
            <p:cNvSpPr>
              <a:spLocks/>
            </p:cNvSpPr>
            <p:nvPr/>
          </p:nvSpPr>
          <p:spPr bwMode="auto">
            <a:xfrm>
              <a:off x="3722687" y="29721175"/>
              <a:ext cx="4192588" cy="2682875"/>
            </a:xfrm>
            <a:custGeom>
              <a:avLst/>
              <a:gdLst>
                <a:gd name="T0" fmla="*/ 50 w 1118"/>
                <a:gd name="T1" fmla="*/ 715 h 715"/>
                <a:gd name="T2" fmla="*/ 45 w 1118"/>
                <a:gd name="T3" fmla="*/ 715 h 715"/>
                <a:gd name="T4" fmla="*/ 42 w 1118"/>
                <a:gd name="T5" fmla="*/ 714 h 715"/>
                <a:gd name="T6" fmla="*/ 0 w 1118"/>
                <a:gd name="T7" fmla="*/ 650 h 715"/>
                <a:gd name="T8" fmla="*/ 42 w 1118"/>
                <a:gd name="T9" fmla="*/ 587 h 715"/>
                <a:gd name="T10" fmla="*/ 46 w 1118"/>
                <a:gd name="T11" fmla="*/ 586 h 715"/>
                <a:gd name="T12" fmla="*/ 1063 w 1118"/>
                <a:gd name="T13" fmla="*/ 586 h 715"/>
                <a:gd name="T14" fmla="*/ 1063 w 1118"/>
                <a:gd name="T15" fmla="*/ 18 h 715"/>
                <a:gd name="T16" fmla="*/ 60 w 1118"/>
                <a:gd name="T17" fmla="*/ 18 h 715"/>
                <a:gd name="T18" fmla="*/ 60 w 1118"/>
                <a:gd name="T19" fmla="*/ 522 h 715"/>
                <a:gd name="T20" fmla="*/ 50 w 1118"/>
                <a:gd name="T21" fmla="*/ 531 h 715"/>
                <a:gd name="T22" fmla="*/ 41 w 1118"/>
                <a:gd name="T23" fmla="*/ 522 h 715"/>
                <a:gd name="T24" fmla="*/ 41 w 1118"/>
                <a:gd name="T25" fmla="*/ 9 h 715"/>
                <a:gd name="T26" fmla="*/ 50 w 1118"/>
                <a:gd name="T27" fmla="*/ 0 h 715"/>
                <a:gd name="T28" fmla="*/ 1072 w 1118"/>
                <a:gd name="T29" fmla="*/ 0 h 715"/>
                <a:gd name="T30" fmla="*/ 1081 w 1118"/>
                <a:gd name="T31" fmla="*/ 9 h 715"/>
                <a:gd name="T32" fmla="*/ 1081 w 1118"/>
                <a:gd name="T33" fmla="*/ 596 h 715"/>
                <a:gd name="T34" fmla="*/ 1072 w 1118"/>
                <a:gd name="T35" fmla="*/ 605 h 715"/>
                <a:gd name="T36" fmla="*/ 48 w 1118"/>
                <a:gd name="T37" fmla="*/ 605 h 715"/>
                <a:gd name="T38" fmla="*/ 18 w 1118"/>
                <a:gd name="T39" fmla="*/ 650 h 715"/>
                <a:gd name="T40" fmla="*/ 48 w 1118"/>
                <a:gd name="T41" fmla="*/ 696 h 715"/>
                <a:gd name="T42" fmla="*/ 51 w 1118"/>
                <a:gd name="T43" fmla="*/ 697 h 715"/>
                <a:gd name="T44" fmla="*/ 1070 w 1118"/>
                <a:gd name="T45" fmla="*/ 696 h 715"/>
                <a:gd name="T46" fmla="*/ 1100 w 1118"/>
                <a:gd name="T47" fmla="*/ 649 h 715"/>
                <a:gd name="T48" fmla="*/ 1109 w 1118"/>
                <a:gd name="T49" fmla="*/ 640 h 715"/>
                <a:gd name="T50" fmla="*/ 1118 w 1118"/>
                <a:gd name="T51" fmla="*/ 649 h 715"/>
                <a:gd name="T52" fmla="*/ 1076 w 1118"/>
                <a:gd name="T53" fmla="*/ 714 h 715"/>
                <a:gd name="T54" fmla="*/ 1072 w 1118"/>
                <a:gd name="T55" fmla="*/ 715 h 715"/>
                <a:gd name="T56" fmla="*/ 50 w 1118"/>
                <a:gd name="T57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18" h="715">
                  <a:moveTo>
                    <a:pt x="50" y="715"/>
                  </a:moveTo>
                  <a:cubicBezTo>
                    <a:pt x="45" y="715"/>
                    <a:pt x="45" y="715"/>
                    <a:pt x="45" y="715"/>
                  </a:cubicBezTo>
                  <a:cubicBezTo>
                    <a:pt x="44" y="714"/>
                    <a:pt x="43" y="714"/>
                    <a:pt x="42" y="714"/>
                  </a:cubicBezTo>
                  <a:cubicBezTo>
                    <a:pt x="41" y="713"/>
                    <a:pt x="0" y="694"/>
                    <a:pt x="0" y="650"/>
                  </a:cubicBezTo>
                  <a:cubicBezTo>
                    <a:pt x="0" y="606"/>
                    <a:pt x="41" y="588"/>
                    <a:pt x="42" y="587"/>
                  </a:cubicBezTo>
                  <a:cubicBezTo>
                    <a:pt x="44" y="587"/>
                    <a:pt x="45" y="586"/>
                    <a:pt x="46" y="586"/>
                  </a:cubicBezTo>
                  <a:cubicBezTo>
                    <a:pt x="1063" y="586"/>
                    <a:pt x="1063" y="586"/>
                    <a:pt x="1063" y="586"/>
                  </a:cubicBezTo>
                  <a:cubicBezTo>
                    <a:pt x="1063" y="18"/>
                    <a:pt x="1063" y="18"/>
                    <a:pt x="1063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522"/>
                    <a:pt x="60" y="522"/>
                    <a:pt x="60" y="522"/>
                  </a:cubicBezTo>
                  <a:cubicBezTo>
                    <a:pt x="60" y="527"/>
                    <a:pt x="56" y="531"/>
                    <a:pt x="50" y="531"/>
                  </a:cubicBezTo>
                  <a:cubicBezTo>
                    <a:pt x="45" y="531"/>
                    <a:pt x="41" y="527"/>
                    <a:pt x="41" y="522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4"/>
                    <a:pt x="45" y="0"/>
                    <a:pt x="50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7" y="0"/>
                    <a:pt x="1081" y="4"/>
                    <a:pt x="1081" y="9"/>
                  </a:cubicBezTo>
                  <a:cubicBezTo>
                    <a:pt x="1081" y="596"/>
                    <a:pt x="1081" y="596"/>
                    <a:pt x="1081" y="596"/>
                  </a:cubicBezTo>
                  <a:cubicBezTo>
                    <a:pt x="1081" y="601"/>
                    <a:pt x="1077" y="605"/>
                    <a:pt x="1072" y="605"/>
                  </a:cubicBezTo>
                  <a:cubicBezTo>
                    <a:pt x="48" y="605"/>
                    <a:pt x="48" y="605"/>
                    <a:pt x="48" y="605"/>
                  </a:cubicBezTo>
                  <a:cubicBezTo>
                    <a:pt x="42" y="608"/>
                    <a:pt x="18" y="622"/>
                    <a:pt x="18" y="650"/>
                  </a:cubicBezTo>
                  <a:cubicBezTo>
                    <a:pt x="18" y="679"/>
                    <a:pt x="42" y="693"/>
                    <a:pt x="48" y="696"/>
                  </a:cubicBezTo>
                  <a:cubicBezTo>
                    <a:pt x="51" y="697"/>
                    <a:pt x="51" y="697"/>
                    <a:pt x="51" y="697"/>
                  </a:cubicBezTo>
                  <a:cubicBezTo>
                    <a:pt x="1070" y="696"/>
                    <a:pt x="1070" y="696"/>
                    <a:pt x="1070" y="696"/>
                  </a:cubicBezTo>
                  <a:cubicBezTo>
                    <a:pt x="1077" y="693"/>
                    <a:pt x="1100" y="678"/>
                    <a:pt x="1100" y="649"/>
                  </a:cubicBezTo>
                  <a:cubicBezTo>
                    <a:pt x="1100" y="644"/>
                    <a:pt x="1104" y="640"/>
                    <a:pt x="1109" y="640"/>
                  </a:cubicBezTo>
                  <a:cubicBezTo>
                    <a:pt x="1114" y="640"/>
                    <a:pt x="1118" y="644"/>
                    <a:pt x="1118" y="649"/>
                  </a:cubicBezTo>
                  <a:cubicBezTo>
                    <a:pt x="1118" y="694"/>
                    <a:pt x="1078" y="713"/>
                    <a:pt x="1076" y="714"/>
                  </a:cubicBezTo>
                  <a:cubicBezTo>
                    <a:pt x="1075" y="714"/>
                    <a:pt x="1074" y="715"/>
                    <a:pt x="1072" y="715"/>
                  </a:cubicBezTo>
                  <a:lnTo>
                    <a:pt x="50" y="7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6" name="Group 1165"/>
          <p:cNvGrpSpPr/>
          <p:nvPr/>
        </p:nvGrpSpPr>
        <p:grpSpPr>
          <a:xfrm>
            <a:off x="8225982" y="683389"/>
            <a:ext cx="1554125" cy="993370"/>
            <a:chOff x="8807450" y="29721175"/>
            <a:chExt cx="4197350" cy="2682875"/>
          </a:xfrm>
          <a:solidFill>
            <a:schemeClr val="tx1"/>
          </a:solidFill>
        </p:grpSpPr>
        <p:sp>
          <p:nvSpPr>
            <p:cNvPr id="1026" name="Freeform 847"/>
            <p:cNvSpPr>
              <a:spLocks/>
            </p:cNvSpPr>
            <p:nvPr/>
          </p:nvSpPr>
          <p:spPr bwMode="auto">
            <a:xfrm>
              <a:off x="10599737" y="32129413"/>
              <a:ext cx="615950" cy="68263"/>
            </a:xfrm>
            <a:custGeom>
              <a:avLst/>
              <a:gdLst>
                <a:gd name="T0" fmla="*/ 155 w 164"/>
                <a:gd name="T1" fmla="*/ 18 h 18"/>
                <a:gd name="T2" fmla="*/ 9 w 164"/>
                <a:gd name="T3" fmla="*/ 18 h 18"/>
                <a:gd name="T4" fmla="*/ 0 w 164"/>
                <a:gd name="T5" fmla="*/ 9 h 18"/>
                <a:gd name="T6" fmla="*/ 9 w 164"/>
                <a:gd name="T7" fmla="*/ 0 h 18"/>
                <a:gd name="T8" fmla="*/ 155 w 164"/>
                <a:gd name="T9" fmla="*/ 0 h 18"/>
                <a:gd name="T10" fmla="*/ 164 w 164"/>
                <a:gd name="T11" fmla="*/ 9 h 18"/>
                <a:gd name="T12" fmla="*/ 155 w 164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8">
                  <a:moveTo>
                    <a:pt x="155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60" y="0"/>
                    <a:pt x="164" y="4"/>
                    <a:pt x="164" y="9"/>
                  </a:cubicBezTo>
                  <a:cubicBezTo>
                    <a:pt x="164" y="14"/>
                    <a:pt x="160" y="18"/>
                    <a:pt x="15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7" name="Freeform 848"/>
            <p:cNvSpPr>
              <a:spLocks/>
            </p:cNvSpPr>
            <p:nvPr/>
          </p:nvSpPr>
          <p:spPr bwMode="auto">
            <a:xfrm>
              <a:off x="8807450" y="29721175"/>
              <a:ext cx="4197350" cy="2682875"/>
            </a:xfrm>
            <a:custGeom>
              <a:avLst/>
              <a:gdLst>
                <a:gd name="T0" fmla="*/ 51 w 1119"/>
                <a:gd name="T1" fmla="*/ 715 h 715"/>
                <a:gd name="T2" fmla="*/ 46 w 1119"/>
                <a:gd name="T3" fmla="*/ 715 h 715"/>
                <a:gd name="T4" fmla="*/ 43 w 1119"/>
                <a:gd name="T5" fmla="*/ 714 h 715"/>
                <a:gd name="T6" fmla="*/ 0 w 1119"/>
                <a:gd name="T7" fmla="*/ 650 h 715"/>
                <a:gd name="T8" fmla="*/ 43 w 1119"/>
                <a:gd name="T9" fmla="*/ 587 h 715"/>
                <a:gd name="T10" fmla="*/ 47 w 1119"/>
                <a:gd name="T11" fmla="*/ 586 h 715"/>
                <a:gd name="T12" fmla="*/ 1064 w 1119"/>
                <a:gd name="T13" fmla="*/ 586 h 715"/>
                <a:gd name="T14" fmla="*/ 1064 w 1119"/>
                <a:gd name="T15" fmla="*/ 18 h 715"/>
                <a:gd name="T16" fmla="*/ 60 w 1119"/>
                <a:gd name="T17" fmla="*/ 18 h 715"/>
                <a:gd name="T18" fmla="*/ 60 w 1119"/>
                <a:gd name="T19" fmla="*/ 522 h 715"/>
                <a:gd name="T20" fmla="*/ 51 w 1119"/>
                <a:gd name="T21" fmla="*/ 531 h 715"/>
                <a:gd name="T22" fmla="*/ 42 w 1119"/>
                <a:gd name="T23" fmla="*/ 522 h 715"/>
                <a:gd name="T24" fmla="*/ 42 w 1119"/>
                <a:gd name="T25" fmla="*/ 9 h 715"/>
                <a:gd name="T26" fmla="*/ 51 w 1119"/>
                <a:gd name="T27" fmla="*/ 0 h 715"/>
                <a:gd name="T28" fmla="*/ 1073 w 1119"/>
                <a:gd name="T29" fmla="*/ 0 h 715"/>
                <a:gd name="T30" fmla="*/ 1082 w 1119"/>
                <a:gd name="T31" fmla="*/ 9 h 715"/>
                <a:gd name="T32" fmla="*/ 1082 w 1119"/>
                <a:gd name="T33" fmla="*/ 596 h 715"/>
                <a:gd name="T34" fmla="*/ 1073 w 1119"/>
                <a:gd name="T35" fmla="*/ 605 h 715"/>
                <a:gd name="T36" fmla="*/ 49 w 1119"/>
                <a:gd name="T37" fmla="*/ 605 h 715"/>
                <a:gd name="T38" fmla="*/ 19 w 1119"/>
                <a:gd name="T39" fmla="*/ 650 h 715"/>
                <a:gd name="T40" fmla="*/ 49 w 1119"/>
                <a:gd name="T41" fmla="*/ 696 h 715"/>
                <a:gd name="T42" fmla="*/ 52 w 1119"/>
                <a:gd name="T43" fmla="*/ 697 h 715"/>
                <a:gd name="T44" fmla="*/ 1071 w 1119"/>
                <a:gd name="T45" fmla="*/ 696 h 715"/>
                <a:gd name="T46" fmla="*/ 1100 w 1119"/>
                <a:gd name="T47" fmla="*/ 649 h 715"/>
                <a:gd name="T48" fmla="*/ 1109 w 1119"/>
                <a:gd name="T49" fmla="*/ 640 h 715"/>
                <a:gd name="T50" fmla="*/ 1119 w 1119"/>
                <a:gd name="T51" fmla="*/ 649 h 715"/>
                <a:gd name="T52" fmla="*/ 1077 w 1119"/>
                <a:gd name="T53" fmla="*/ 714 h 715"/>
                <a:gd name="T54" fmla="*/ 1073 w 1119"/>
                <a:gd name="T55" fmla="*/ 715 h 715"/>
                <a:gd name="T56" fmla="*/ 51 w 1119"/>
                <a:gd name="T57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19" h="715">
                  <a:moveTo>
                    <a:pt x="51" y="715"/>
                  </a:moveTo>
                  <a:cubicBezTo>
                    <a:pt x="46" y="715"/>
                    <a:pt x="46" y="715"/>
                    <a:pt x="46" y="715"/>
                  </a:cubicBezTo>
                  <a:cubicBezTo>
                    <a:pt x="45" y="714"/>
                    <a:pt x="44" y="714"/>
                    <a:pt x="43" y="714"/>
                  </a:cubicBezTo>
                  <a:cubicBezTo>
                    <a:pt x="41" y="713"/>
                    <a:pt x="0" y="694"/>
                    <a:pt x="0" y="650"/>
                  </a:cubicBezTo>
                  <a:cubicBezTo>
                    <a:pt x="0" y="606"/>
                    <a:pt x="41" y="588"/>
                    <a:pt x="43" y="587"/>
                  </a:cubicBezTo>
                  <a:cubicBezTo>
                    <a:pt x="44" y="587"/>
                    <a:pt x="45" y="586"/>
                    <a:pt x="47" y="586"/>
                  </a:cubicBezTo>
                  <a:cubicBezTo>
                    <a:pt x="1064" y="586"/>
                    <a:pt x="1064" y="586"/>
                    <a:pt x="1064" y="586"/>
                  </a:cubicBezTo>
                  <a:cubicBezTo>
                    <a:pt x="1064" y="18"/>
                    <a:pt x="1064" y="18"/>
                    <a:pt x="1064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522"/>
                    <a:pt x="60" y="522"/>
                    <a:pt x="60" y="522"/>
                  </a:cubicBezTo>
                  <a:cubicBezTo>
                    <a:pt x="60" y="527"/>
                    <a:pt x="56" y="531"/>
                    <a:pt x="51" y="531"/>
                  </a:cubicBezTo>
                  <a:cubicBezTo>
                    <a:pt x="46" y="531"/>
                    <a:pt x="42" y="527"/>
                    <a:pt x="42" y="522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4"/>
                    <a:pt x="46" y="0"/>
                    <a:pt x="51" y="0"/>
                  </a:cubicBezTo>
                  <a:cubicBezTo>
                    <a:pt x="1073" y="0"/>
                    <a:pt x="1073" y="0"/>
                    <a:pt x="1073" y="0"/>
                  </a:cubicBezTo>
                  <a:cubicBezTo>
                    <a:pt x="1078" y="0"/>
                    <a:pt x="1082" y="4"/>
                    <a:pt x="1082" y="9"/>
                  </a:cubicBezTo>
                  <a:cubicBezTo>
                    <a:pt x="1082" y="596"/>
                    <a:pt x="1082" y="596"/>
                    <a:pt x="1082" y="596"/>
                  </a:cubicBezTo>
                  <a:cubicBezTo>
                    <a:pt x="1082" y="601"/>
                    <a:pt x="1078" y="605"/>
                    <a:pt x="1073" y="605"/>
                  </a:cubicBezTo>
                  <a:cubicBezTo>
                    <a:pt x="49" y="605"/>
                    <a:pt x="49" y="605"/>
                    <a:pt x="49" y="605"/>
                  </a:cubicBezTo>
                  <a:cubicBezTo>
                    <a:pt x="42" y="608"/>
                    <a:pt x="19" y="622"/>
                    <a:pt x="19" y="650"/>
                  </a:cubicBezTo>
                  <a:cubicBezTo>
                    <a:pt x="19" y="679"/>
                    <a:pt x="43" y="693"/>
                    <a:pt x="49" y="696"/>
                  </a:cubicBezTo>
                  <a:cubicBezTo>
                    <a:pt x="52" y="697"/>
                    <a:pt x="52" y="697"/>
                    <a:pt x="52" y="697"/>
                  </a:cubicBezTo>
                  <a:cubicBezTo>
                    <a:pt x="1071" y="696"/>
                    <a:pt x="1071" y="696"/>
                    <a:pt x="1071" y="696"/>
                  </a:cubicBezTo>
                  <a:cubicBezTo>
                    <a:pt x="1077" y="693"/>
                    <a:pt x="1100" y="678"/>
                    <a:pt x="1100" y="649"/>
                  </a:cubicBezTo>
                  <a:cubicBezTo>
                    <a:pt x="1100" y="644"/>
                    <a:pt x="1104" y="640"/>
                    <a:pt x="1109" y="640"/>
                  </a:cubicBezTo>
                  <a:cubicBezTo>
                    <a:pt x="1115" y="640"/>
                    <a:pt x="1119" y="644"/>
                    <a:pt x="1119" y="649"/>
                  </a:cubicBezTo>
                  <a:cubicBezTo>
                    <a:pt x="1119" y="694"/>
                    <a:pt x="1079" y="713"/>
                    <a:pt x="1077" y="714"/>
                  </a:cubicBezTo>
                  <a:cubicBezTo>
                    <a:pt x="1076" y="714"/>
                    <a:pt x="1074" y="715"/>
                    <a:pt x="1073" y="715"/>
                  </a:cubicBezTo>
                  <a:lnTo>
                    <a:pt x="51" y="7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8" name="Freeform 849"/>
            <p:cNvSpPr>
              <a:spLocks/>
            </p:cNvSpPr>
            <p:nvPr/>
          </p:nvSpPr>
          <p:spPr bwMode="auto">
            <a:xfrm>
              <a:off x="10147300" y="31064200"/>
              <a:ext cx="1522413" cy="547688"/>
            </a:xfrm>
            <a:custGeom>
              <a:avLst/>
              <a:gdLst>
                <a:gd name="T0" fmla="*/ 11 w 406"/>
                <a:gd name="T1" fmla="*/ 145 h 146"/>
                <a:gd name="T2" fmla="*/ 3 w 406"/>
                <a:gd name="T3" fmla="*/ 142 h 146"/>
                <a:gd name="T4" fmla="*/ 5 w 406"/>
                <a:gd name="T5" fmla="*/ 129 h 146"/>
                <a:gd name="T6" fmla="*/ 137 w 406"/>
                <a:gd name="T7" fmla="*/ 32 h 146"/>
                <a:gd name="T8" fmla="*/ 279 w 406"/>
                <a:gd name="T9" fmla="*/ 34 h 146"/>
                <a:gd name="T10" fmla="*/ 401 w 406"/>
                <a:gd name="T11" fmla="*/ 129 h 146"/>
                <a:gd name="T12" fmla="*/ 403 w 406"/>
                <a:gd name="T13" fmla="*/ 142 h 146"/>
                <a:gd name="T14" fmla="*/ 390 w 406"/>
                <a:gd name="T15" fmla="*/ 143 h 146"/>
                <a:gd name="T16" fmla="*/ 268 w 406"/>
                <a:gd name="T17" fmla="*/ 49 h 146"/>
                <a:gd name="T18" fmla="*/ 148 w 406"/>
                <a:gd name="T19" fmla="*/ 47 h 146"/>
                <a:gd name="T20" fmla="*/ 16 w 406"/>
                <a:gd name="T21" fmla="*/ 144 h 146"/>
                <a:gd name="T22" fmla="*/ 11 w 406"/>
                <a:gd name="T23" fmla="*/ 14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6" h="146">
                  <a:moveTo>
                    <a:pt x="11" y="145"/>
                  </a:moveTo>
                  <a:cubicBezTo>
                    <a:pt x="8" y="145"/>
                    <a:pt x="5" y="144"/>
                    <a:pt x="3" y="142"/>
                  </a:cubicBezTo>
                  <a:cubicBezTo>
                    <a:pt x="0" y="137"/>
                    <a:pt x="1" y="132"/>
                    <a:pt x="5" y="129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82" y="0"/>
                    <a:pt x="235" y="1"/>
                    <a:pt x="279" y="34"/>
                  </a:cubicBezTo>
                  <a:cubicBezTo>
                    <a:pt x="401" y="129"/>
                    <a:pt x="401" y="129"/>
                    <a:pt x="401" y="129"/>
                  </a:cubicBezTo>
                  <a:cubicBezTo>
                    <a:pt x="405" y="132"/>
                    <a:pt x="406" y="137"/>
                    <a:pt x="403" y="142"/>
                  </a:cubicBezTo>
                  <a:cubicBezTo>
                    <a:pt x="400" y="146"/>
                    <a:pt x="394" y="146"/>
                    <a:pt x="390" y="143"/>
                  </a:cubicBezTo>
                  <a:cubicBezTo>
                    <a:pt x="268" y="49"/>
                    <a:pt x="268" y="49"/>
                    <a:pt x="268" y="49"/>
                  </a:cubicBezTo>
                  <a:cubicBezTo>
                    <a:pt x="230" y="20"/>
                    <a:pt x="186" y="20"/>
                    <a:pt x="148" y="47"/>
                  </a:cubicBezTo>
                  <a:cubicBezTo>
                    <a:pt x="16" y="144"/>
                    <a:pt x="16" y="144"/>
                    <a:pt x="16" y="144"/>
                  </a:cubicBezTo>
                  <a:cubicBezTo>
                    <a:pt x="15" y="145"/>
                    <a:pt x="13" y="145"/>
                    <a:pt x="11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9" name="Freeform 850"/>
            <p:cNvSpPr>
              <a:spLocks/>
            </p:cNvSpPr>
            <p:nvPr/>
          </p:nvSpPr>
          <p:spPr bwMode="auto">
            <a:xfrm>
              <a:off x="11144250" y="30273625"/>
              <a:ext cx="71438" cy="754063"/>
            </a:xfrm>
            <a:custGeom>
              <a:avLst/>
              <a:gdLst>
                <a:gd name="T0" fmla="*/ 10 w 19"/>
                <a:gd name="T1" fmla="*/ 201 h 201"/>
                <a:gd name="T2" fmla="*/ 0 w 19"/>
                <a:gd name="T3" fmla="*/ 192 h 201"/>
                <a:gd name="T4" fmla="*/ 0 w 19"/>
                <a:gd name="T5" fmla="*/ 9 h 201"/>
                <a:gd name="T6" fmla="*/ 10 w 19"/>
                <a:gd name="T7" fmla="*/ 0 h 201"/>
                <a:gd name="T8" fmla="*/ 19 w 19"/>
                <a:gd name="T9" fmla="*/ 9 h 201"/>
                <a:gd name="T10" fmla="*/ 19 w 19"/>
                <a:gd name="T11" fmla="*/ 192 h 201"/>
                <a:gd name="T12" fmla="*/ 10 w 19"/>
                <a:gd name="T13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1">
                  <a:moveTo>
                    <a:pt x="10" y="201"/>
                  </a:moveTo>
                  <a:cubicBezTo>
                    <a:pt x="5" y="201"/>
                    <a:pt x="0" y="197"/>
                    <a:pt x="0" y="19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ubicBezTo>
                    <a:pt x="19" y="192"/>
                    <a:pt x="19" y="192"/>
                    <a:pt x="19" y="192"/>
                  </a:cubicBezTo>
                  <a:cubicBezTo>
                    <a:pt x="19" y="197"/>
                    <a:pt x="15" y="201"/>
                    <a:pt x="10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0" name="Freeform 851"/>
            <p:cNvSpPr>
              <a:spLocks/>
            </p:cNvSpPr>
            <p:nvPr/>
          </p:nvSpPr>
          <p:spPr bwMode="auto">
            <a:xfrm>
              <a:off x="10596562" y="30273625"/>
              <a:ext cx="68263" cy="754063"/>
            </a:xfrm>
            <a:custGeom>
              <a:avLst/>
              <a:gdLst>
                <a:gd name="T0" fmla="*/ 9 w 18"/>
                <a:gd name="T1" fmla="*/ 201 h 201"/>
                <a:gd name="T2" fmla="*/ 0 w 18"/>
                <a:gd name="T3" fmla="*/ 192 h 201"/>
                <a:gd name="T4" fmla="*/ 0 w 18"/>
                <a:gd name="T5" fmla="*/ 9 h 201"/>
                <a:gd name="T6" fmla="*/ 9 w 18"/>
                <a:gd name="T7" fmla="*/ 0 h 201"/>
                <a:gd name="T8" fmla="*/ 18 w 18"/>
                <a:gd name="T9" fmla="*/ 9 h 201"/>
                <a:gd name="T10" fmla="*/ 18 w 18"/>
                <a:gd name="T11" fmla="*/ 192 h 201"/>
                <a:gd name="T12" fmla="*/ 9 w 18"/>
                <a:gd name="T13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01">
                  <a:moveTo>
                    <a:pt x="9" y="201"/>
                  </a:moveTo>
                  <a:cubicBezTo>
                    <a:pt x="4" y="201"/>
                    <a:pt x="0" y="197"/>
                    <a:pt x="0" y="19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92"/>
                    <a:pt x="18" y="192"/>
                    <a:pt x="18" y="192"/>
                  </a:cubicBezTo>
                  <a:cubicBezTo>
                    <a:pt x="18" y="197"/>
                    <a:pt x="14" y="201"/>
                    <a:pt x="9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5" name="Group 1164"/>
          <p:cNvGrpSpPr/>
          <p:nvPr/>
        </p:nvGrpSpPr>
        <p:grpSpPr>
          <a:xfrm>
            <a:off x="10127943" y="675455"/>
            <a:ext cx="1552949" cy="993370"/>
            <a:chOff x="13896975" y="29721175"/>
            <a:chExt cx="4194175" cy="2682875"/>
          </a:xfrm>
          <a:solidFill>
            <a:schemeClr val="tx1"/>
          </a:solidFill>
        </p:grpSpPr>
        <p:sp>
          <p:nvSpPr>
            <p:cNvPr id="1031" name="Freeform 852"/>
            <p:cNvSpPr>
              <a:spLocks/>
            </p:cNvSpPr>
            <p:nvPr/>
          </p:nvSpPr>
          <p:spPr bwMode="auto">
            <a:xfrm>
              <a:off x="15686087" y="32129413"/>
              <a:ext cx="619125" cy="68263"/>
            </a:xfrm>
            <a:custGeom>
              <a:avLst/>
              <a:gdLst>
                <a:gd name="T0" fmla="*/ 156 w 165"/>
                <a:gd name="T1" fmla="*/ 18 h 18"/>
                <a:gd name="T2" fmla="*/ 9 w 165"/>
                <a:gd name="T3" fmla="*/ 18 h 18"/>
                <a:gd name="T4" fmla="*/ 0 w 165"/>
                <a:gd name="T5" fmla="*/ 9 h 18"/>
                <a:gd name="T6" fmla="*/ 9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2" name="Freeform 853"/>
            <p:cNvSpPr>
              <a:spLocks/>
            </p:cNvSpPr>
            <p:nvPr/>
          </p:nvSpPr>
          <p:spPr bwMode="auto">
            <a:xfrm>
              <a:off x="13896975" y="29721175"/>
              <a:ext cx="4194175" cy="2682875"/>
            </a:xfrm>
            <a:custGeom>
              <a:avLst/>
              <a:gdLst>
                <a:gd name="T0" fmla="*/ 51 w 1118"/>
                <a:gd name="T1" fmla="*/ 715 h 715"/>
                <a:gd name="T2" fmla="*/ 46 w 1118"/>
                <a:gd name="T3" fmla="*/ 715 h 715"/>
                <a:gd name="T4" fmla="*/ 43 w 1118"/>
                <a:gd name="T5" fmla="*/ 714 h 715"/>
                <a:gd name="T6" fmla="*/ 0 w 1118"/>
                <a:gd name="T7" fmla="*/ 650 h 715"/>
                <a:gd name="T8" fmla="*/ 43 w 1118"/>
                <a:gd name="T9" fmla="*/ 587 h 715"/>
                <a:gd name="T10" fmla="*/ 46 w 1118"/>
                <a:gd name="T11" fmla="*/ 586 h 715"/>
                <a:gd name="T12" fmla="*/ 1063 w 1118"/>
                <a:gd name="T13" fmla="*/ 586 h 715"/>
                <a:gd name="T14" fmla="*/ 1063 w 1118"/>
                <a:gd name="T15" fmla="*/ 18 h 715"/>
                <a:gd name="T16" fmla="*/ 60 w 1118"/>
                <a:gd name="T17" fmla="*/ 18 h 715"/>
                <a:gd name="T18" fmla="*/ 60 w 1118"/>
                <a:gd name="T19" fmla="*/ 522 h 715"/>
                <a:gd name="T20" fmla="*/ 51 w 1118"/>
                <a:gd name="T21" fmla="*/ 531 h 715"/>
                <a:gd name="T22" fmla="*/ 42 w 1118"/>
                <a:gd name="T23" fmla="*/ 522 h 715"/>
                <a:gd name="T24" fmla="*/ 42 w 1118"/>
                <a:gd name="T25" fmla="*/ 9 h 715"/>
                <a:gd name="T26" fmla="*/ 51 w 1118"/>
                <a:gd name="T27" fmla="*/ 0 h 715"/>
                <a:gd name="T28" fmla="*/ 1073 w 1118"/>
                <a:gd name="T29" fmla="*/ 0 h 715"/>
                <a:gd name="T30" fmla="*/ 1082 w 1118"/>
                <a:gd name="T31" fmla="*/ 9 h 715"/>
                <a:gd name="T32" fmla="*/ 1082 w 1118"/>
                <a:gd name="T33" fmla="*/ 596 h 715"/>
                <a:gd name="T34" fmla="*/ 1073 w 1118"/>
                <a:gd name="T35" fmla="*/ 605 h 715"/>
                <a:gd name="T36" fmla="*/ 48 w 1118"/>
                <a:gd name="T37" fmla="*/ 605 h 715"/>
                <a:gd name="T38" fmla="*/ 18 w 1118"/>
                <a:gd name="T39" fmla="*/ 650 h 715"/>
                <a:gd name="T40" fmla="*/ 49 w 1118"/>
                <a:gd name="T41" fmla="*/ 696 h 715"/>
                <a:gd name="T42" fmla="*/ 51 w 1118"/>
                <a:gd name="T43" fmla="*/ 697 h 715"/>
                <a:gd name="T44" fmla="*/ 1070 w 1118"/>
                <a:gd name="T45" fmla="*/ 696 h 715"/>
                <a:gd name="T46" fmla="*/ 1100 w 1118"/>
                <a:gd name="T47" fmla="*/ 649 h 715"/>
                <a:gd name="T48" fmla="*/ 1109 w 1118"/>
                <a:gd name="T49" fmla="*/ 640 h 715"/>
                <a:gd name="T50" fmla="*/ 1118 w 1118"/>
                <a:gd name="T51" fmla="*/ 649 h 715"/>
                <a:gd name="T52" fmla="*/ 1077 w 1118"/>
                <a:gd name="T53" fmla="*/ 714 h 715"/>
                <a:gd name="T54" fmla="*/ 1073 w 1118"/>
                <a:gd name="T55" fmla="*/ 715 h 715"/>
                <a:gd name="T56" fmla="*/ 51 w 1118"/>
                <a:gd name="T57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18" h="715">
                  <a:moveTo>
                    <a:pt x="51" y="715"/>
                  </a:moveTo>
                  <a:cubicBezTo>
                    <a:pt x="46" y="715"/>
                    <a:pt x="46" y="715"/>
                    <a:pt x="46" y="715"/>
                  </a:cubicBezTo>
                  <a:cubicBezTo>
                    <a:pt x="45" y="714"/>
                    <a:pt x="44" y="714"/>
                    <a:pt x="43" y="714"/>
                  </a:cubicBezTo>
                  <a:cubicBezTo>
                    <a:pt x="41" y="713"/>
                    <a:pt x="0" y="694"/>
                    <a:pt x="0" y="650"/>
                  </a:cubicBezTo>
                  <a:cubicBezTo>
                    <a:pt x="0" y="606"/>
                    <a:pt x="41" y="588"/>
                    <a:pt x="43" y="587"/>
                  </a:cubicBezTo>
                  <a:cubicBezTo>
                    <a:pt x="44" y="587"/>
                    <a:pt x="45" y="586"/>
                    <a:pt x="46" y="586"/>
                  </a:cubicBezTo>
                  <a:cubicBezTo>
                    <a:pt x="1063" y="586"/>
                    <a:pt x="1063" y="586"/>
                    <a:pt x="1063" y="586"/>
                  </a:cubicBezTo>
                  <a:cubicBezTo>
                    <a:pt x="1063" y="18"/>
                    <a:pt x="1063" y="18"/>
                    <a:pt x="1063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522"/>
                    <a:pt x="60" y="522"/>
                    <a:pt x="60" y="522"/>
                  </a:cubicBezTo>
                  <a:cubicBezTo>
                    <a:pt x="60" y="527"/>
                    <a:pt x="56" y="531"/>
                    <a:pt x="51" y="531"/>
                  </a:cubicBezTo>
                  <a:cubicBezTo>
                    <a:pt x="46" y="531"/>
                    <a:pt x="42" y="527"/>
                    <a:pt x="42" y="522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4"/>
                    <a:pt x="46" y="0"/>
                    <a:pt x="51" y="0"/>
                  </a:cubicBezTo>
                  <a:cubicBezTo>
                    <a:pt x="1073" y="0"/>
                    <a:pt x="1073" y="0"/>
                    <a:pt x="1073" y="0"/>
                  </a:cubicBezTo>
                  <a:cubicBezTo>
                    <a:pt x="1078" y="0"/>
                    <a:pt x="1082" y="4"/>
                    <a:pt x="1082" y="9"/>
                  </a:cubicBezTo>
                  <a:cubicBezTo>
                    <a:pt x="1082" y="596"/>
                    <a:pt x="1082" y="596"/>
                    <a:pt x="1082" y="596"/>
                  </a:cubicBezTo>
                  <a:cubicBezTo>
                    <a:pt x="1082" y="601"/>
                    <a:pt x="1078" y="605"/>
                    <a:pt x="1073" y="605"/>
                  </a:cubicBezTo>
                  <a:cubicBezTo>
                    <a:pt x="48" y="605"/>
                    <a:pt x="48" y="605"/>
                    <a:pt x="48" y="605"/>
                  </a:cubicBezTo>
                  <a:cubicBezTo>
                    <a:pt x="42" y="608"/>
                    <a:pt x="18" y="622"/>
                    <a:pt x="18" y="650"/>
                  </a:cubicBezTo>
                  <a:cubicBezTo>
                    <a:pt x="18" y="679"/>
                    <a:pt x="43" y="693"/>
                    <a:pt x="49" y="696"/>
                  </a:cubicBezTo>
                  <a:cubicBezTo>
                    <a:pt x="51" y="697"/>
                    <a:pt x="51" y="697"/>
                    <a:pt x="51" y="697"/>
                  </a:cubicBezTo>
                  <a:cubicBezTo>
                    <a:pt x="1070" y="696"/>
                    <a:pt x="1070" y="696"/>
                    <a:pt x="1070" y="696"/>
                  </a:cubicBezTo>
                  <a:cubicBezTo>
                    <a:pt x="1077" y="693"/>
                    <a:pt x="1100" y="678"/>
                    <a:pt x="1100" y="649"/>
                  </a:cubicBezTo>
                  <a:cubicBezTo>
                    <a:pt x="1100" y="644"/>
                    <a:pt x="1104" y="640"/>
                    <a:pt x="1109" y="640"/>
                  </a:cubicBezTo>
                  <a:cubicBezTo>
                    <a:pt x="1114" y="640"/>
                    <a:pt x="1118" y="644"/>
                    <a:pt x="1118" y="649"/>
                  </a:cubicBezTo>
                  <a:cubicBezTo>
                    <a:pt x="1118" y="694"/>
                    <a:pt x="1078" y="713"/>
                    <a:pt x="1077" y="714"/>
                  </a:cubicBezTo>
                  <a:cubicBezTo>
                    <a:pt x="1075" y="714"/>
                    <a:pt x="1074" y="715"/>
                    <a:pt x="1073" y="715"/>
                  </a:cubicBezTo>
                  <a:lnTo>
                    <a:pt x="51" y="7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3" name="Freeform 854"/>
            <p:cNvSpPr>
              <a:spLocks/>
            </p:cNvSpPr>
            <p:nvPr/>
          </p:nvSpPr>
          <p:spPr bwMode="auto">
            <a:xfrm>
              <a:off x="15584487" y="30880050"/>
              <a:ext cx="795338" cy="288925"/>
            </a:xfrm>
            <a:custGeom>
              <a:avLst/>
              <a:gdLst>
                <a:gd name="T0" fmla="*/ 11 w 212"/>
                <a:gd name="T1" fmla="*/ 76 h 77"/>
                <a:gd name="T2" fmla="*/ 3 w 212"/>
                <a:gd name="T3" fmla="*/ 72 h 77"/>
                <a:gd name="T4" fmla="*/ 5 w 212"/>
                <a:gd name="T5" fmla="*/ 59 h 77"/>
                <a:gd name="T6" fmla="*/ 48 w 212"/>
                <a:gd name="T7" fmla="*/ 28 h 77"/>
                <a:gd name="T8" fmla="*/ 169 w 212"/>
                <a:gd name="T9" fmla="*/ 30 h 77"/>
                <a:gd name="T10" fmla="*/ 207 w 212"/>
                <a:gd name="T11" fmla="*/ 60 h 77"/>
                <a:gd name="T12" fmla="*/ 209 w 212"/>
                <a:gd name="T13" fmla="*/ 72 h 77"/>
                <a:gd name="T14" fmla="*/ 196 w 212"/>
                <a:gd name="T15" fmla="*/ 74 h 77"/>
                <a:gd name="T16" fmla="*/ 157 w 212"/>
                <a:gd name="T17" fmla="*/ 44 h 77"/>
                <a:gd name="T18" fmla="*/ 59 w 212"/>
                <a:gd name="T19" fmla="*/ 43 h 77"/>
                <a:gd name="T20" fmla="*/ 16 w 212"/>
                <a:gd name="T21" fmla="*/ 74 h 77"/>
                <a:gd name="T22" fmla="*/ 11 w 212"/>
                <a:gd name="T23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2" h="77">
                  <a:moveTo>
                    <a:pt x="11" y="76"/>
                  </a:moveTo>
                  <a:cubicBezTo>
                    <a:pt x="8" y="76"/>
                    <a:pt x="5" y="75"/>
                    <a:pt x="3" y="72"/>
                  </a:cubicBezTo>
                  <a:cubicBezTo>
                    <a:pt x="0" y="68"/>
                    <a:pt x="1" y="62"/>
                    <a:pt x="5" y="59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86" y="0"/>
                    <a:pt x="131" y="1"/>
                    <a:pt x="169" y="30"/>
                  </a:cubicBezTo>
                  <a:cubicBezTo>
                    <a:pt x="207" y="60"/>
                    <a:pt x="207" y="60"/>
                    <a:pt x="207" y="60"/>
                  </a:cubicBezTo>
                  <a:cubicBezTo>
                    <a:pt x="211" y="63"/>
                    <a:pt x="212" y="68"/>
                    <a:pt x="209" y="72"/>
                  </a:cubicBezTo>
                  <a:cubicBezTo>
                    <a:pt x="206" y="76"/>
                    <a:pt x="200" y="77"/>
                    <a:pt x="196" y="74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27" y="21"/>
                    <a:pt x="90" y="20"/>
                    <a:pt x="59" y="43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4" y="75"/>
                    <a:pt x="12" y="76"/>
                    <a:pt x="11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4" name="Freeform 855"/>
            <p:cNvSpPr>
              <a:spLocks/>
            </p:cNvSpPr>
            <p:nvPr/>
          </p:nvSpPr>
          <p:spPr bwMode="auto">
            <a:xfrm>
              <a:off x="15397162" y="30505400"/>
              <a:ext cx="1163638" cy="427038"/>
            </a:xfrm>
            <a:custGeom>
              <a:avLst/>
              <a:gdLst>
                <a:gd name="T0" fmla="*/ 10 w 310"/>
                <a:gd name="T1" fmla="*/ 113 h 114"/>
                <a:gd name="T2" fmla="*/ 3 w 310"/>
                <a:gd name="T3" fmla="*/ 109 h 114"/>
                <a:gd name="T4" fmla="*/ 5 w 310"/>
                <a:gd name="T5" fmla="*/ 96 h 114"/>
                <a:gd name="T6" fmla="*/ 98 w 310"/>
                <a:gd name="T7" fmla="*/ 28 h 114"/>
                <a:gd name="T8" fmla="*/ 218 w 310"/>
                <a:gd name="T9" fmla="*/ 30 h 114"/>
                <a:gd name="T10" fmla="*/ 305 w 310"/>
                <a:gd name="T11" fmla="*/ 96 h 114"/>
                <a:gd name="T12" fmla="*/ 307 w 310"/>
                <a:gd name="T13" fmla="*/ 109 h 114"/>
                <a:gd name="T14" fmla="*/ 294 w 310"/>
                <a:gd name="T15" fmla="*/ 111 h 114"/>
                <a:gd name="T16" fmla="*/ 207 w 310"/>
                <a:gd name="T17" fmla="*/ 44 h 114"/>
                <a:gd name="T18" fmla="*/ 109 w 310"/>
                <a:gd name="T19" fmla="*/ 43 h 114"/>
                <a:gd name="T20" fmla="*/ 16 w 310"/>
                <a:gd name="T21" fmla="*/ 111 h 114"/>
                <a:gd name="T22" fmla="*/ 10 w 310"/>
                <a:gd name="T23" fmla="*/ 11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0" h="114">
                  <a:moveTo>
                    <a:pt x="10" y="113"/>
                  </a:moveTo>
                  <a:cubicBezTo>
                    <a:pt x="7" y="113"/>
                    <a:pt x="5" y="111"/>
                    <a:pt x="3" y="109"/>
                  </a:cubicBezTo>
                  <a:cubicBezTo>
                    <a:pt x="0" y="105"/>
                    <a:pt x="1" y="99"/>
                    <a:pt x="5" y="96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136" y="0"/>
                    <a:pt x="181" y="1"/>
                    <a:pt x="218" y="30"/>
                  </a:cubicBezTo>
                  <a:cubicBezTo>
                    <a:pt x="305" y="96"/>
                    <a:pt x="305" y="96"/>
                    <a:pt x="305" y="96"/>
                  </a:cubicBezTo>
                  <a:cubicBezTo>
                    <a:pt x="309" y="99"/>
                    <a:pt x="310" y="105"/>
                    <a:pt x="307" y="109"/>
                  </a:cubicBezTo>
                  <a:cubicBezTo>
                    <a:pt x="304" y="113"/>
                    <a:pt x="298" y="114"/>
                    <a:pt x="294" y="111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77" y="21"/>
                    <a:pt x="140" y="20"/>
                    <a:pt x="109" y="43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4" y="112"/>
                    <a:pt x="12" y="113"/>
                    <a:pt x="10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5" name="Freeform 856"/>
            <p:cNvSpPr>
              <a:spLocks/>
            </p:cNvSpPr>
            <p:nvPr/>
          </p:nvSpPr>
          <p:spPr bwMode="auto">
            <a:xfrm>
              <a:off x="15254287" y="30103763"/>
              <a:ext cx="1463675" cy="541338"/>
            </a:xfrm>
            <a:custGeom>
              <a:avLst/>
              <a:gdLst>
                <a:gd name="T0" fmla="*/ 10 w 390"/>
                <a:gd name="T1" fmla="*/ 143 h 144"/>
                <a:gd name="T2" fmla="*/ 3 w 390"/>
                <a:gd name="T3" fmla="*/ 139 h 144"/>
                <a:gd name="T4" fmla="*/ 5 w 390"/>
                <a:gd name="T5" fmla="*/ 126 h 144"/>
                <a:gd name="T6" fmla="*/ 139 w 390"/>
                <a:gd name="T7" fmla="*/ 28 h 144"/>
                <a:gd name="T8" fmla="*/ 260 w 390"/>
                <a:gd name="T9" fmla="*/ 30 h 144"/>
                <a:gd name="T10" fmla="*/ 385 w 390"/>
                <a:gd name="T11" fmla="*/ 127 h 144"/>
                <a:gd name="T12" fmla="*/ 387 w 390"/>
                <a:gd name="T13" fmla="*/ 139 h 144"/>
                <a:gd name="T14" fmla="*/ 374 w 390"/>
                <a:gd name="T15" fmla="*/ 141 h 144"/>
                <a:gd name="T16" fmla="*/ 249 w 390"/>
                <a:gd name="T17" fmla="*/ 44 h 144"/>
                <a:gd name="T18" fmla="*/ 150 w 390"/>
                <a:gd name="T19" fmla="*/ 43 h 144"/>
                <a:gd name="T20" fmla="*/ 16 w 390"/>
                <a:gd name="T21" fmla="*/ 141 h 144"/>
                <a:gd name="T22" fmla="*/ 10 w 390"/>
                <a:gd name="T23" fmla="*/ 143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0" h="144">
                  <a:moveTo>
                    <a:pt x="10" y="143"/>
                  </a:moveTo>
                  <a:cubicBezTo>
                    <a:pt x="7" y="143"/>
                    <a:pt x="5" y="142"/>
                    <a:pt x="3" y="139"/>
                  </a:cubicBezTo>
                  <a:cubicBezTo>
                    <a:pt x="0" y="135"/>
                    <a:pt x="1" y="129"/>
                    <a:pt x="5" y="126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77" y="0"/>
                    <a:pt x="222" y="1"/>
                    <a:pt x="260" y="30"/>
                  </a:cubicBezTo>
                  <a:cubicBezTo>
                    <a:pt x="385" y="127"/>
                    <a:pt x="385" y="127"/>
                    <a:pt x="385" y="127"/>
                  </a:cubicBezTo>
                  <a:cubicBezTo>
                    <a:pt x="389" y="130"/>
                    <a:pt x="390" y="135"/>
                    <a:pt x="387" y="139"/>
                  </a:cubicBezTo>
                  <a:cubicBezTo>
                    <a:pt x="384" y="143"/>
                    <a:pt x="378" y="144"/>
                    <a:pt x="374" y="141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18" y="21"/>
                    <a:pt x="181" y="20"/>
                    <a:pt x="150" y="43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4" y="142"/>
                    <a:pt x="12" y="143"/>
                    <a:pt x="1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6" name="Freeform 857"/>
            <p:cNvSpPr>
              <a:spLocks noEditPoints="1"/>
            </p:cNvSpPr>
            <p:nvPr/>
          </p:nvSpPr>
          <p:spPr bwMode="auto">
            <a:xfrm>
              <a:off x="15813087" y="31232475"/>
              <a:ext cx="346075" cy="346075"/>
            </a:xfrm>
            <a:custGeom>
              <a:avLst/>
              <a:gdLst>
                <a:gd name="T0" fmla="*/ 46 w 92"/>
                <a:gd name="T1" fmla="*/ 92 h 92"/>
                <a:gd name="T2" fmla="*/ 0 w 92"/>
                <a:gd name="T3" fmla="*/ 46 h 92"/>
                <a:gd name="T4" fmla="*/ 46 w 92"/>
                <a:gd name="T5" fmla="*/ 0 h 92"/>
                <a:gd name="T6" fmla="*/ 92 w 92"/>
                <a:gd name="T7" fmla="*/ 46 h 92"/>
                <a:gd name="T8" fmla="*/ 46 w 92"/>
                <a:gd name="T9" fmla="*/ 92 h 92"/>
                <a:gd name="T10" fmla="*/ 46 w 92"/>
                <a:gd name="T11" fmla="*/ 19 h 92"/>
                <a:gd name="T12" fmla="*/ 19 w 92"/>
                <a:gd name="T13" fmla="*/ 46 h 92"/>
                <a:gd name="T14" fmla="*/ 46 w 92"/>
                <a:gd name="T15" fmla="*/ 74 h 92"/>
                <a:gd name="T16" fmla="*/ 74 w 92"/>
                <a:gd name="T17" fmla="*/ 46 h 92"/>
                <a:gd name="T18" fmla="*/ 46 w 92"/>
                <a:gd name="T19" fmla="*/ 1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92">
                  <a:moveTo>
                    <a:pt x="46" y="92"/>
                  </a:moveTo>
                  <a:cubicBezTo>
                    <a:pt x="21" y="92"/>
                    <a:pt x="0" y="7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2" y="21"/>
                    <a:pt x="92" y="46"/>
                  </a:cubicBezTo>
                  <a:cubicBezTo>
                    <a:pt x="92" y="71"/>
                    <a:pt x="71" y="92"/>
                    <a:pt x="46" y="92"/>
                  </a:cubicBezTo>
                  <a:close/>
                  <a:moveTo>
                    <a:pt x="46" y="19"/>
                  </a:moveTo>
                  <a:cubicBezTo>
                    <a:pt x="31" y="19"/>
                    <a:pt x="19" y="31"/>
                    <a:pt x="19" y="46"/>
                  </a:cubicBezTo>
                  <a:cubicBezTo>
                    <a:pt x="19" y="61"/>
                    <a:pt x="31" y="74"/>
                    <a:pt x="46" y="74"/>
                  </a:cubicBezTo>
                  <a:cubicBezTo>
                    <a:pt x="61" y="74"/>
                    <a:pt x="74" y="61"/>
                    <a:pt x="74" y="46"/>
                  </a:cubicBezTo>
                  <a:cubicBezTo>
                    <a:pt x="74" y="31"/>
                    <a:pt x="61" y="19"/>
                    <a:pt x="4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4" name="Group 1163"/>
          <p:cNvGrpSpPr/>
          <p:nvPr/>
        </p:nvGrpSpPr>
        <p:grpSpPr>
          <a:xfrm>
            <a:off x="893275" y="3103657"/>
            <a:ext cx="839956" cy="1451261"/>
            <a:chOff x="19943762" y="29170313"/>
            <a:chExt cx="2268538" cy="3919538"/>
          </a:xfrm>
          <a:solidFill>
            <a:schemeClr val="tx1"/>
          </a:solidFill>
        </p:grpSpPr>
        <p:sp>
          <p:nvSpPr>
            <p:cNvPr id="1037" name="Oval 858"/>
            <p:cNvSpPr>
              <a:spLocks noChangeArrowheads="1"/>
            </p:cNvSpPr>
            <p:nvPr/>
          </p:nvSpPr>
          <p:spPr bwMode="auto">
            <a:xfrm>
              <a:off x="20150137" y="29305250"/>
              <a:ext cx="206375" cy="206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8" name="Freeform 859"/>
            <p:cNvSpPr>
              <a:spLocks/>
            </p:cNvSpPr>
            <p:nvPr/>
          </p:nvSpPr>
          <p:spPr bwMode="auto">
            <a:xfrm>
              <a:off x="20767675" y="32816800"/>
              <a:ext cx="619125" cy="66675"/>
            </a:xfrm>
            <a:custGeom>
              <a:avLst/>
              <a:gdLst>
                <a:gd name="T0" fmla="*/ 156 w 165"/>
                <a:gd name="T1" fmla="*/ 18 h 18"/>
                <a:gd name="T2" fmla="*/ 9 w 165"/>
                <a:gd name="T3" fmla="*/ 18 h 18"/>
                <a:gd name="T4" fmla="*/ 0 w 165"/>
                <a:gd name="T5" fmla="*/ 9 h 18"/>
                <a:gd name="T6" fmla="*/ 9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9" name="Freeform 860"/>
            <p:cNvSpPr>
              <a:spLocks/>
            </p:cNvSpPr>
            <p:nvPr/>
          </p:nvSpPr>
          <p:spPr bwMode="auto">
            <a:xfrm>
              <a:off x="19943762" y="29170313"/>
              <a:ext cx="2268538" cy="3919538"/>
            </a:xfrm>
            <a:custGeom>
              <a:avLst/>
              <a:gdLst>
                <a:gd name="T0" fmla="*/ 559 w 605"/>
                <a:gd name="T1" fmla="*/ 1045 h 1045"/>
                <a:gd name="T2" fmla="*/ 46 w 605"/>
                <a:gd name="T3" fmla="*/ 1045 h 1045"/>
                <a:gd name="T4" fmla="*/ 0 w 605"/>
                <a:gd name="T5" fmla="*/ 999 h 1045"/>
                <a:gd name="T6" fmla="*/ 0 w 605"/>
                <a:gd name="T7" fmla="*/ 46 h 1045"/>
                <a:gd name="T8" fmla="*/ 46 w 605"/>
                <a:gd name="T9" fmla="*/ 0 h 1045"/>
                <a:gd name="T10" fmla="*/ 559 w 605"/>
                <a:gd name="T11" fmla="*/ 0 h 1045"/>
                <a:gd name="T12" fmla="*/ 605 w 605"/>
                <a:gd name="T13" fmla="*/ 46 h 1045"/>
                <a:gd name="T14" fmla="*/ 605 w 605"/>
                <a:gd name="T15" fmla="*/ 65 h 1045"/>
                <a:gd name="T16" fmla="*/ 596 w 605"/>
                <a:gd name="T17" fmla="*/ 74 h 1045"/>
                <a:gd name="T18" fmla="*/ 587 w 605"/>
                <a:gd name="T19" fmla="*/ 65 h 1045"/>
                <a:gd name="T20" fmla="*/ 587 w 605"/>
                <a:gd name="T21" fmla="*/ 46 h 1045"/>
                <a:gd name="T22" fmla="*/ 559 w 605"/>
                <a:gd name="T23" fmla="*/ 19 h 1045"/>
                <a:gd name="T24" fmla="*/ 46 w 605"/>
                <a:gd name="T25" fmla="*/ 19 h 1045"/>
                <a:gd name="T26" fmla="*/ 19 w 605"/>
                <a:gd name="T27" fmla="*/ 46 h 1045"/>
                <a:gd name="T28" fmla="*/ 19 w 605"/>
                <a:gd name="T29" fmla="*/ 999 h 1045"/>
                <a:gd name="T30" fmla="*/ 46 w 605"/>
                <a:gd name="T31" fmla="*/ 1027 h 1045"/>
                <a:gd name="T32" fmla="*/ 559 w 605"/>
                <a:gd name="T33" fmla="*/ 1027 h 1045"/>
                <a:gd name="T34" fmla="*/ 587 w 605"/>
                <a:gd name="T35" fmla="*/ 999 h 1045"/>
                <a:gd name="T36" fmla="*/ 587 w 605"/>
                <a:gd name="T37" fmla="*/ 889 h 1045"/>
                <a:gd name="T38" fmla="*/ 596 w 605"/>
                <a:gd name="T39" fmla="*/ 880 h 1045"/>
                <a:gd name="T40" fmla="*/ 605 w 605"/>
                <a:gd name="T41" fmla="*/ 889 h 1045"/>
                <a:gd name="T42" fmla="*/ 605 w 605"/>
                <a:gd name="T43" fmla="*/ 999 h 1045"/>
                <a:gd name="T44" fmla="*/ 559 w 605"/>
                <a:gd name="T45" fmla="*/ 1045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5" h="1045">
                  <a:moveTo>
                    <a:pt x="559" y="1045"/>
                  </a:moveTo>
                  <a:cubicBezTo>
                    <a:pt x="46" y="1045"/>
                    <a:pt x="46" y="1045"/>
                    <a:pt x="46" y="1045"/>
                  </a:cubicBezTo>
                  <a:cubicBezTo>
                    <a:pt x="21" y="1045"/>
                    <a:pt x="0" y="1024"/>
                    <a:pt x="0" y="99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5" y="0"/>
                    <a:pt x="605" y="21"/>
                    <a:pt x="605" y="46"/>
                  </a:cubicBezTo>
                  <a:cubicBezTo>
                    <a:pt x="605" y="65"/>
                    <a:pt x="605" y="65"/>
                    <a:pt x="605" y="65"/>
                  </a:cubicBezTo>
                  <a:cubicBezTo>
                    <a:pt x="605" y="70"/>
                    <a:pt x="601" y="74"/>
                    <a:pt x="596" y="74"/>
                  </a:cubicBezTo>
                  <a:cubicBezTo>
                    <a:pt x="591" y="74"/>
                    <a:pt x="587" y="70"/>
                    <a:pt x="587" y="65"/>
                  </a:cubicBezTo>
                  <a:cubicBezTo>
                    <a:pt x="587" y="46"/>
                    <a:pt x="587" y="46"/>
                    <a:pt x="587" y="46"/>
                  </a:cubicBezTo>
                  <a:cubicBezTo>
                    <a:pt x="587" y="31"/>
                    <a:pt x="574" y="19"/>
                    <a:pt x="559" y="19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31" y="19"/>
                    <a:pt x="19" y="31"/>
                    <a:pt x="19" y="46"/>
                  </a:cubicBezTo>
                  <a:cubicBezTo>
                    <a:pt x="19" y="999"/>
                    <a:pt x="19" y="999"/>
                    <a:pt x="19" y="999"/>
                  </a:cubicBezTo>
                  <a:cubicBezTo>
                    <a:pt x="19" y="1014"/>
                    <a:pt x="31" y="1027"/>
                    <a:pt x="46" y="1027"/>
                  </a:cubicBezTo>
                  <a:cubicBezTo>
                    <a:pt x="559" y="1027"/>
                    <a:pt x="559" y="1027"/>
                    <a:pt x="559" y="1027"/>
                  </a:cubicBezTo>
                  <a:cubicBezTo>
                    <a:pt x="574" y="1027"/>
                    <a:pt x="587" y="1014"/>
                    <a:pt x="587" y="999"/>
                  </a:cubicBezTo>
                  <a:cubicBezTo>
                    <a:pt x="587" y="889"/>
                    <a:pt x="587" y="889"/>
                    <a:pt x="587" y="889"/>
                  </a:cubicBezTo>
                  <a:cubicBezTo>
                    <a:pt x="587" y="884"/>
                    <a:pt x="591" y="880"/>
                    <a:pt x="596" y="880"/>
                  </a:cubicBezTo>
                  <a:cubicBezTo>
                    <a:pt x="601" y="880"/>
                    <a:pt x="605" y="884"/>
                    <a:pt x="605" y="889"/>
                  </a:cubicBezTo>
                  <a:cubicBezTo>
                    <a:pt x="605" y="999"/>
                    <a:pt x="605" y="999"/>
                    <a:pt x="605" y="999"/>
                  </a:cubicBezTo>
                  <a:cubicBezTo>
                    <a:pt x="605" y="1024"/>
                    <a:pt x="585" y="1045"/>
                    <a:pt x="559" y="10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0" name="Freeform 861"/>
            <p:cNvSpPr>
              <a:spLocks noEditPoints="1"/>
            </p:cNvSpPr>
            <p:nvPr/>
          </p:nvSpPr>
          <p:spPr bwMode="auto">
            <a:xfrm>
              <a:off x="19943762" y="29583063"/>
              <a:ext cx="2268538" cy="3094038"/>
            </a:xfrm>
            <a:custGeom>
              <a:avLst/>
              <a:gdLst>
                <a:gd name="T0" fmla="*/ 559 w 605"/>
                <a:gd name="T1" fmla="*/ 825 h 825"/>
                <a:gd name="T2" fmla="*/ 46 w 605"/>
                <a:gd name="T3" fmla="*/ 825 h 825"/>
                <a:gd name="T4" fmla="*/ 0 w 605"/>
                <a:gd name="T5" fmla="*/ 779 h 825"/>
                <a:gd name="T6" fmla="*/ 0 w 605"/>
                <a:gd name="T7" fmla="*/ 46 h 825"/>
                <a:gd name="T8" fmla="*/ 46 w 605"/>
                <a:gd name="T9" fmla="*/ 0 h 825"/>
                <a:gd name="T10" fmla="*/ 559 w 605"/>
                <a:gd name="T11" fmla="*/ 0 h 825"/>
                <a:gd name="T12" fmla="*/ 605 w 605"/>
                <a:gd name="T13" fmla="*/ 46 h 825"/>
                <a:gd name="T14" fmla="*/ 605 w 605"/>
                <a:gd name="T15" fmla="*/ 779 h 825"/>
                <a:gd name="T16" fmla="*/ 559 w 605"/>
                <a:gd name="T17" fmla="*/ 825 h 825"/>
                <a:gd name="T18" fmla="*/ 46 w 605"/>
                <a:gd name="T19" fmla="*/ 19 h 825"/>
                <a:gd name="T20" fmla="*/ 19 w 605"/>
                <a:gd name="T21" fmla="*/ 46 h 825"/>
                <a:gd name="T22" fmla="*/ 19 w 605"/>
                <a:gd name="T23" fmla="*/ 779 h 825"/>
                <a:gd name="T24" fmla="*/ 46 w 605"/>
                <a:gd name="T25" fmla="*/ 807 h 825"/>
                <a:gd name="T26" fmla="*/ 559 w 605"/>
                <a:gd name="T27" fmla="*/ 807 h 825"/>
                <a:gd name="T28" fmla="*/ 587 w 605"/>
                <a:gd name="T29" fmla="*/ 779 h 825"/>
                <a:gd name="T30" fmla="*/ 587 w 605"/>
                <a:gd name="T31" fmla="*/ 46 h 825"/>
                <a:gd name="T32" fmla="*/ 559 w 605"/>
                <a:gd name="T33" fmla="*/ 19 h 825"/>
                <a:gd name="T34" fmla="*/ 46 w 605"/>
                <a:gd name="T35" fmla="*/ 19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5" h="825">
                  <a:moveTo>
                    <a:pt x="559" y="825"/>
                  </a:moveTo>
                  <a:cubicBezTo>
                    <a:pt x="46" y="825"/>
                    <a:pt x="46" y="825"/>
                    <a:pt x="46" y="825"/>
                  </a:cubicBezTo>
                  <a:cubicBezTo>
                    <a:pt x="21" y="825"/>
                    <a:pt x="0" y="804"/>
                    <a:pt x="0" y="77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5" y="0"/>
                    <a:pt x="605" y="21"/>
                    <a:pt x="605" y="46"/>
                  </a:cubicBezTo>
                  <a:cubicBezTo>
                    <a:pt x="605" y="779"/>
                    <a:pt x="605" y="779"/>
                    <a:pt x="605" y="779"/>
                  </a:cubicBezTo>
                  <a:cubicBezTo>
                    <a:pt x="605" y="804"/>
                    <a:pt x="585" y="825"/>
                    <a:pt x="559" y="825"/>
                  </a:cubicBezTo>
                  <a:close/>
                  <a:moveTo>
                    <a:pt x="46" y="19"/>
                  </a:moveTo>
                  <a:cubicBezTo>
                    <a:pt x="31" y="19"/>
                    <a:pt x="19" y="31"/>
                    <a:pt x="19" y="46"/>
                  </a:cubicBezTo>
                  <a:cubicBezTo>
                    <a:pt x="19" y="779"/>
                    <a:pt x="19" y="779"/>
                    <a:pt x="19" y="779"/>
                  </a:cubicBezTo>
                  <a:cubicBezTo>
                    <a:pt x="19" y="794"/>
                    <a:pt x="31" y="807"/>
                    <a:pt x="46" y="807"/>
                  </a:cubicBezTo>
                  <a:cubicBezTo>
                    <a:pt x="559" y="807"/>
                    <a:pt x="559" y="807"/>
                    <a:pt x="559" y="807"/>
                  </a:cubicBezTo>
                  <a:cubicBezTo>
                    <a:pt x="574" y="807"/>
                    <a:pt x="587" y="794"/>
                    <a:pt x="587" y="779"/>
                  </a:cubicBezTo>
                  <a:cubicBezTo>
                    <a:pt x="587" y="46"/>
                    <a:pt x="587" y="46"/>
                    <a:pt x="587" y="46"/>
                  </a:cubicBezTo>
                  <a:cubicBezTo>
                    <a:pt x="587" y="31"/>
                    <a:pt x="574" y="19"/>
                    <a:pt x="559" y="19"/>
                  </a:cubicBezTo>
                  <a:lnTo>
                    <a:pt x="4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1" name="Group 1160"/>
          <p:cNvGrpSpPr/>
          <p:nvPr/>
        </p:nvGrpSpPr>
        <p:grpSpPr>
          <a:xfrm>
            <a:off x="6358860" y="3275272"/>
            <a:ext cx="1451261" cy="1043333"/>
            <a:chOff x="34378900" y="29721175"/>
            <a:chExt cx="3919538" cy="2817813"/>
          </a:xfrm>
          <a:solidFill>
            <a:schemeClr val="tx1"/>
          </a:solidFill>
        </p:grpSpPr>
        <p:sp>
          <p:nvSpPr>
            <p:cNvPr id="1041" name="Oval 862"/>
            <p:cNvSpPr>
              <a:spLocks noChangeArrowheads="1"/>
            </p:cNvSpPr>
            <p:nvPr/>
          </p:nvSpPr>
          <p:spPr bwMode="auto">
            <a:xfrm>
              <a:off x="37957125" y="31027688"/>
              <a:ext cx="206375" cy="204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2" name="Freeform 863"/>
            <p:cNvSpPr>
              <a:spLocks/>
            </p:cNvSpPr>
            <p:nvPr/>
          </p:nvSpPr>
          <p:spPr bwMode="auto">
            <a:xfrm>
              <a:off x="34585275" y="30821313"/>
              <a:ext cx="68263" cy="617538"/>
            </a:xfrm>
            <a:custGeom>
              <a:avLst/>
              <a:gdLst>
                <a:gd name="T0" fmla="*/ 9 w 18"/>
                <a:gd name="T1" fmla="*/ 165 h 165"/>
                <a:gd name="T2" fmla="*/ 0 w 18"/>
                <a:gd name="T3" fmla="*/ 156 h 165"/>
                <a:gd name="T4" fmla="*/ 0 w 18"/>
                <a:gd name="T5" fmla="*/ 9 h 165"/>
                <a:gd name="T6" fmla="*/ 9 w 18"/>
                <a:gd name="T7" fmla="*/ 0 h 165"/>
                <a:gd name="T8" fmla="*/ 18 w 18"/>
                <a:gd name="T9" fmla="*/ 9 h 165"/>
                <a:gd name="T10" fmla="*/ 18 w 18"/>
                <a:gd name="T11" fmla="*/ 156 h 165"/>
                <a:gd name="T12" fmla="*/ 9 w 18"/>
                <a:gd name="T1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65">
                  <a:moveTo>
                    <a:pt x="9" y="165"/>
                  </a:moveTo>
                  <a:cubicBezTo>
                    <a:pt x="4" y="165"/>
                    <a:pt x="0" y="161"/>
                    <a:pt x="0" y="15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156"/>
                    <a:pt x="18" y="156"/>
                    <a:pt x="18" y="156"/>
                  </a:cubicBezTo>
                  <a:cubicBezTo>
                    <a:pt x="18" y="161"/>
                    <a:pt x="14" y="165"/>
                    <a:pt x="9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3" name="Freeform 864"/>
            <p:cNvSpPr>
              <a:spLocks noEditPoints="1"/>
            </p:cNvSpPr>
            <p:nvPr/>
          </p:nvSpPr>
          <p:spPr bwMode="auto">
            <a:xfrm>
              <a:off x="34378900" y="29721175"/>
              <a:ext cx="3919538" cy="2817813"/>
            </a:xfrm>
            <a:custGeom>
              <a:avLst/>
              <a:gdLst>
                <a:gd name="T0" fmla="*/ 999 w 1045"/>
                <a:gd name="T1" fmla="*/ 751 h 751"/>
                <a:gd name="T2" fmla="*/ 46 w 1045"/>
                <a:gd name="T3" fmla="*/ 751 h 751"/>
                <a:gd name="T4" fmla="*/ 0 w 1045"/>
                <a:gd name="T5" fmla="*/ 706 h 751"/>
                <a:gd name="T6" fmla="*/ 0 w 1045"/>
                <a:gd name="T7" fmla="*/ 46 h 751"/>
                <a:gd name="T8" fmla="*/ 46 w 1045"/>
                <a:gd name="T9" fmla="*/ 0 h 751"/>
                <a:gd name="T10" fmla="*/ 999 w 1045"/>
                <a:gd name="T11" fmla="*/ 0 h 751"/>
                <a:gd name="T12" fmla="*/ 1045 w 1045"/>
                <a:gd name="T13" fmla="*/ 46 h 751"/>
                <a:gd name="T14" fmla="*/ 1045 w 1045"/>
                <a:gd name="T15" fmla="*/ 706 h 751"/>
                <a:gd name="T16" fmla="*/ 999 w 1045"/>
                <a:gd name="T17" fmla="*/ 751 h 751"/>
                <a:gd name="T18" fmla="*/ 46 w 1045"/>
                <a:gd name="T19" fmla="*/ 18 h 751"/>
                <a:gd name="T20" fmla="*/ 18 w 1045"/>
                <a:gd name="T21" fmla="*/ 46 h 751"/>
                <a:gd name="T22" fmla="*/ 18 w 1045"/>
                <a:gd name="T23" fmla="*/ 706 h 751"/>
                <a:gd name="T24" fmla="*/ 46 w 1045"/>
                <a:gd name="T25" fmla="*/ 733 h 751"/>
                <a:gd name="T26" fmla="*/ 999 w 1045"/>
                <a:gd name="T27" fmla="*/ 733 h 751"/>
                <a:gd name="T28" fmla="*/ 1026 w 1045"/>
                <a:gd name="T29" fmla="*/ 706 h 751"/>
                <a:gd name="T30" fmla="*/ 1026 w 1045"/>
                <a:gd name="T31" fmla="*/ 46 h 751"/>
                <a:gd name="T32" fmla="*/ 999 w 1045"/>
                <a:gd name="T33" fmla="*/ 18 h 751"/>
                <a:gd name="T34" fmla="*/ 46 w 1045"/>
                <a:gd name="T35" fmla="*/ 18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5" h="751">
                  <a:moveTo>
                    <a:pt x="999" y="751"/>
                  </a:moveTo>
                  <a:cubicBezTo>
                    <a:pt x="46" y="751"/>
                    <a:pt x="46" y="751"/>
                    <a:pt x="46" y="751"/>
                  </a:cubicBezTo>
                  <a:cubicBezTo>
                    <a:pt x="20" y="751"/>
                    <a:pt x="0" y="731"/>
                    <a:pt x="0" y="70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0" y="0"/>
                    <a:pt x="46" y="0"/>
                  </a:cubicBezTo>
                  <a:cubicBezTo>
                    <a:pt x="999" y="0"/>
                    <a:pt x="999" y="0"/>
                    <a:pt x="999" y="0"/>
                  </a:cubicBezTo>
                  <a:cubicBezTo>
                    <a:pt x="1024" y="0"/>
                    <a:pt x="1045" y="21"/>
                    <a:pt x="1045" y="46"/>
                  </a:cubicBezTo>
                  <a:cubicBezTo>
                    <a:pt x="1045" y="706"/>
                    <a:pt x="1045" y="706"/>
                    <a:pt x="1045" y="706"/>
                  </a:cubicBezTo>
                  <a:cubicBezTo>
                    <a:pt x="1045" y="731"/>
                    <a:pt x="1024" y="751"/>
                    <a:pt x="999" y="751"/>
                  </a:cubicBezTo>
                  <a:close/>
                  <a:moveTo>
                    <a:pt x="46" y="18"/>
                  </a:moveTo>
                  <a:cubicBezTo>
                    <a:pt x="31" y="18"/>
                    <a:pt x="18" y="31"/>
                    <a:pt x="18" y="46"/>
                  </a:cubicBezTo>
                  <a:cubicBezTo>
                    <a:pt x="18" y="706"/>
                    <a:pt x="18" y="706"/>
                    <a:pt x="18" y="706"/>
                  </a:cubicBezTo>
                  <a:cubicBezTo>
                    <a:pt x="18" y="721"/>
                    <a:pt x="31" y="733"/>
                    <a:pt x="46" y="733"/>
                  </a:cubicBezTo>
                  <a:cubicBezTo>
                    <a:pt x="999" y="733"/>
                    <a:pt x="999" y="733"/>
                    <a:pt x="999" y="733"/>
                  </a:cubicBezTo>
                  <a:cubicBezTo>
                    <a:pt x="1014" y="733"/>
                    <a:pt x="1026" y="721"/>
                    <a:pt x="1026" y="706"/>
                  </a:cubicBezTo>
                  <a:cubicBezTo>
                    <a:pt x="1026" y="46"/>
                    <a:pt x="1026" y="46"/>
                    <a:pt x="1026" y="46"/>
                  </a:cubicBezTo>
                  <a:cubicBezTo>
                    <a:pt x="1026" y="31"/>
                    <a:pt x="1014" y="18"/>
                    <a:pt x="999" y="18"/>
                  </a:cubicBezTo>
                  <a:lnTo>
                    <a:pt x="4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4" name="Freeform 865"/>
            <p:cNvSpPr>
              <a:spLocks noEditPoints="1"/>
            </p:cNvSpPr>
            <p:nvPr/>
          </p:nvSpPr>
          <p:spPr bwMode="auto">
            <a:xfrm>
              <a:off x="34824987" y="29894213"/>
              <a:ext cx="3024188" cy="2474913"/>
            </a:xfrm>
            <a:custGeom>
              <a:avLst/>
              <a:gdLst>
                <a:gd name="T0" fmla="*/ 770 w 806"/>
                <a:gd name="T1" fmla="*/ 18 h 660"/>
                <a:gd name="T2" fmla="*/ 788 w 806"/>
                <a:gd name="T3" fmla="*/ 36 h 660"/>
                <a:gd name="T4" fmla="*/ 788 w 806"/>
                <a:gd name="T5" fmla="*/ 623 h 660"/>
                <a:gd name="T6" fmla="*/ 770 w 806"/>
                <a:gd name="T7" fmla="*/ 641 h 660"/>
                <a:gd name="T8" fmla="*/ 37 w 806"/>
                <a:gd name="T9" fmla="*/ 641 h 660"/>
                <a:gd name="T10" fmla="*/ 18 w 806"/>
                <a:gd name="T11" fmla="*/ 623 h 660"/>
                <a:gd name="T12" fmla="*/ 18 w 806"/>
                <a:gd name="T13" fmla="*/ 36 h 660"/>
                <a:gd name="T14" fmla="*/ 37 w 806"/>
                <a:gd name="T15" fmla="*/ 18 h 660"/>
                <a:gd name="T16" fmla="*/ 770 w 806"/>
                <a:gd name="T17" fmla="*/ 18 h 660"/>
                <a:gd name="T18" fmla="*/ 770 w 806"/>
                <a:gd name="T19" fmla="*/ 0 h 660"/>
                <a:gd name="T20" fmla="*/ 37 w 806"/>
                <a:gd name="T21" fmla="*/ 0 h 660"/>
                <a:gd name="T22" fmla="*/ 0 w 806"/>
                <a:gd name="T23" fmla="*/ 36 h 660"/>
                <a:gd name="T24" fmla="*/ 0 w 806"/>
                <a:gd name="T25" fmla="*/ 623 h 660"/>
                <a:gd name="T26" fmla="*/ 37 w 806"/>
                <a:gd name="T27" fmla="*/ 660 h 660"/>
                <a:gd name="T28" fmla="*/ 770 w 806"/>
                <a:gd name="T29" fmla="*/ 660 h 660"/>
                <a:gd name="T30" fmla="*/ 806 w 806"/>
                <a:gd name="T31" fmla="*/ 623 h 660"/>
                <a:gd name="T32" fmla="*/ 806 w 806"/>
                <a:gd name="T33" fmla="*/ 36 h 660"/>
                <a:gd name="T34" fmla="*/ 770 w 806"/>
                <a:gd name="T35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6" h="660">
                  <a:moveTo>
                    <a:pt x="770" y="18"/>
                  </a:moveTo>
                  <a:cubicBezTo>
                    <a:pt x="780" y="18"/>
                    <a:pt x="788" y="26"/>
                    <a:pt x="788" y="36"/>
                  </a:cubicBezTo>
                  <a:cubicBezTo>
                    <a:pt x="788" y="623"/>
                    <a:pt x="788" y="623"/>
                    <a:pt x="788" y="623"/>
                  </a:cubicBezTo>
                  <a:cubicBezTo>
                    <a:pt x="788" y="633"/>
                    <a:pt x="780" y="641"/>
                    <a:pt x="770" y="641"/>
                  </a:cubicBezTo>
                  <a:cubicBezTo>
                    <a:pt x="37" y="641"/>
                    <a:pt x="37" y="641"/>
                    <a:pt x="37" y="641"/>
                  </a:cubicBezTo>
                  <a:cubicBezTo>
                    <a:pt x="27" y="641"/>
                    <a:pt x="18" y="633"/>
                    <a:pt x="18" y="623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26"/>
                    <a:pt x="27" y="18"/>
                    <a:pt x="37" y="18"/>
                  </a:cubicBezTo>
                  <a:cubicBezTo>
                    <a:pt x="770" y="18"/>
                    <a:pt x="770" y="18"/>
                    <a:pt x="770" y="18"/>
                  </a:cubicBezTo>
                  <a:moveTo>
                    <a:pt x="770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6"/>
                  </a:cubicBezTo>
                  <a:cubicBezTo>
                    <a:pt x="0" y="623"/>
                    <a:pt x="0" y="623"/>
                    <a:pt x="0" y="623"/>
                  </a:cubicBezTo>
                  <a:cubicBezTo>
                    <a:pt x="0" y="643"/>
                    <a:pt x="17" y="660"/>
                    <a:pt x="37" y="660"/>
                  </a:cubicBezTo>
                  <a:cubicBezTo>
                    <a:pt x="770" y="660"/>
                    <a:pt x="770" y="660"/>
                    <a:pt x="770" y="660"/>
                  </a:cubicBezTo>
                  <a:cubicBezTo>
                    <a:pt x="790" y="660"/>
                    <a:pt x="806" y="643"/>
                    <a:pt x="806" y="623"/>
                  </a:cubicBezTo>
                  <a:cubicBezTo>
                    <a:pt x="806" y="36"/>
                    <a:pt x="806" y="36"/>
                    <a:pt x="806" y="36"/>
                  </a:cubicBezTo>
                  <a:cubicBezTo>
                    <a:pt x="806" y="16"/>
                    <a:pt x="790" y="0"/>
                    <a:pt x="7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3" name="Group 1162"/>
          <p:cNvGrpSpPr/>
          <p:nvPr/>
        </p:nvGrpSpPr>
        <p:grpSpPr>
          <a:xfrm>
            <a:off x="2825055" y="3108046"/>
            <a:ext cx="840544" cy="1451261"/>
            <a:chOff x="25028525" y="29170313"/>
            <a:chExt cx="2270125" cy="3919538"/>
          </a:xfrm>
          <a:solidFill>
            <a:schemeClr val="tx1"/>
          </a:solidFill>
        </p:grpSpPr>
        <p:sp>
          <p:nvSpPr>
            <p:cNvPr id="1049" name="Oval 870"/>
            <p:cNvSpPr>
              <a:spLocks noChangeArrowheads="1"/>
            </p:cNvSpPr>
            <p:nvPr/>
          </p:nvSpPr>
          <p:spPr bwMode="auto">
            <a:xfrm>
              <a:off x="25234900" y="29305250"/>
              <a:ext cx="206375" cy="206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0" name="Freeform 871"/>
            <p:cNvSpPr>
              <a:spLocks/>
            </p:cNvSpPr>
            <p:nvPr/>
          </p:nvSpPr>
          <p:spPr bwMode="auto">
            <a:xfrm>
              <a:off x="25854025" y="32816800"/>
              <a:ext cx="619125" cy="66675"/>
            </a:xfrm>
            <a:custGeom>
              <a:avLst/>
              <a:gdLst>
                <a:gd name="T0" fmla="*/ 156 w 165"/>
                <a:gd name="T1" fmla="*/ 18 h 18"/>
                <a:gd name="T2" fmla="*/ 9 w 165"/>
                <a:gd name="T3" fmla="*/ 18 h 18"/>
                <a:gd name="T4" fmla="*/ 0 w 165"/>
                <a:gd name="T5" fmla="*/ 9 h 18"/>
                <a:gd name="T6" fmla="*/ 9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1" name="Freeform 872"/>
            <p:cNvSpPr>
              <a:spLocks/>
            </p:cNvSpPr>
            <p:nvPr/>
          </p:nvSpPr>
          <p:spPr bwMode="auto">
            <a:xfrm>
              <a:off x="25028525" y="29170313"/>
              <a:ext cx="2270125" cy="3919538"/>
            </a:xfrm>
            <a:custGeom>
              <a:avLst/>
              <a:gdLst>
                <a:gd name="T0" fmla="*/ 559 w 605"/>
                <a:gd name="T1" fmla="*/ 1045 h 1045"/>
                <a:gd name="T2" fmla="*/ 46 w 605"/>
                <a:gd name="T3" fmla="*/ 1045 h 1045"/>
                <a:gd name="T4" fmla="*/ 0 w 605"/>
                <a:gd name="T5" fmla="*/ 999 h 1045"/>
                <a:gd name="T6" fmla="*/ 0 w 605"/>
                <a:gd name="T7" fmla="*/ 46 h 1045"/>
                <a:gd name="T8" fmla="*/ 46 w 605"/>
                <a:gd name="T9" fmla="*/ 0 h 1045"/>
                <a:gd name="T10" fmla="*/ 559 w 605"/>
                <a:gd name="T11" fmla="*/ 0 h 1045"/>
                <a:gd name="T12" fmla="*/ 605 w 605"/>
                <a:gd name="T13" fmla="*/ 46 h 1045"/>
                <a:gd name="T14" fmla="*/ 605 w 605"/>
                <a:gd name="T15" fmla="*/ 65 h 1045"/>
                <a:gd name="T16" fmla="*/ 596 w 605"/>
                <a:gd name="T17" fmla="*/ 74 h 1045"/>
                <a:gd name="T18" fmla="*/ 587 w 605"/>
                <a:gd name="T19" fmla="*/ 65 h 1045"/>
                <a:gd name="T20" fmla="*/ 587 w 605"/>
                <a:gd name="T21" fmla="*/ 46 h 1045"/>
                <a:gd name="T22" fmla="*/ 559 w 605"/>
                <a:gd name="T23" fmla="*/ 19 h 1045"/>
                <a:gd name="T24" fmla="*/ 46 w 605"/>
                <a:gd name="T25" fmla="*/ 19 h 1045"/>
                <a:gd name="T26" fmla="*/ 19 w 605"/>
                <a:gd name="T27" fmla="*/ 46 h 1045"/>
                <a:gd name="T28" fmla="*/ 19 w 605"/>
                <a:gd name="T29" fmla="*/ 999 h 1045"/>
                <a:gd name="T30" fmla="*/ 46 w 605"/>
                <a:gd name="T31" fmla="*/ 1027 h 1045"/>
                <a:gd name="T32" fmla="*/ 559 w 605"/>
                <a:gd name="T33" fmla="*/ 1027 h 1045"/>
                <a:gd name="T34" fmla="*/ 587 w 605"/>
                <a:gd name="T35" fmla="*/ 999 h 1045"/>
                <a:gd name="T36" fmla="*/ 587 w 605"/>
                <a:gd name="T37" fmla="*/ 889 h 1045"/>
                <a:gd name="T38" fmla="*/ 596 w 605"/>
                <a:gd name="T39" fmla="*/ 880 h 1045"/>
                <a:gd name="T40" fmla="*/ 605 w 605"/>
                <a:gd name="T41" fmla="*/ 889 h 1045"/>
                <a:gd name="T42" fmla="*/ 605 w 605"/>
                <a:gd name="T43" fmla="*/ 999 h 1045"/>
                <a:gd name="T44" fmla="*/ 559 w 605"/>
                <a:gd name="T45" fmla="*/ 1045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5" h="1045">
                  <a:moveTo>
                    <a:pt x="559" y="1045"/>
                  </a:moveTo>
                  <a:cubicBezTo>
                    <a:pt x="46" y="1045"/>
                    <a:pt x="46" y="1045"/>
                    <a:pt x="46" y="1045"/>
                  </a:cubicBezTo>
                  <a:cubicBezTo>
                    <a:pt x="21" y="1045"/>
                    <a:pt x="0" y="1024"/>
                    <a:pt x="0" y="99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5" y="0"/>
                    <a:pt x="605" y="21"/>
                    <a:pt x="605" y="46"/>
                  </a:cubicBezTo>
                  <a:cubicBezTo>
                    <a:pt x="605" y="65"/>
                    <a:pt x="605" y="65"/>
                    <a:pt x="605" y="65"/>
                  </a:cubicBezTo>
                  <a:cubicBezTo>
                    <a:pt x="605" y="70"/>
                    <a:pt x="601" y="74"/>
                    <a:pt x="596" y="74"/>
                  </a:cubicBezTo>
                  <a:cubicBezTo>
                    <a:pt x="591" y="74"/>
                    <a:pt x="587" y="70"/>
                    <a:pt x="587" y="65"/>
                  </a:cubicBezTo>
                  <a:cubicBezTo>
                    <a:pt x="587" y="46"/>
                    <a:pt x="587" y="46"/>
                    <a:pt x="587" y="46"/>
                  </a:cubicBezTo>
                  <a:cubicBezTo>
                    <a:pt x="587" y="31"/>
                    <a:pt x="575" y="19"/>
                    <a:pt x="559" y="19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31" y="19"/>
                    <a:pt x="19" y="31"/>
                    <a:pt x="19" y="46"/>
                  </a:cubicBezTo>
                  <a:cubicBezTo>
                    <a:pt x="19" y="999"/>
                    <a:pt x="19" y="999"/>
                    <a:pt x="19" y="999"/>
                  </a:cubicBezTo>
                  <a:cubicBezTo>
                    <a:pt x="19" y="1014"/>
                    <a:pt x="31" y="1027"/>
                    <a:pt x="46" y="1027"/>
                  </a:cubicBezTo>
                  <a:cubicBezTo>
                    <a:pt x="559" y="1027"/>
                    <a:pt x="559" y="1027"/>
                    <a:pt x="559" y="1027"/>
                  </a:cubicBezTo>
                  <a:cubicBezTo>
                    <a:pt x="575" y="1027"/>
                    <a:pt x="587" y="1014"/>
                    <a:pt x="587" y="999"/>
                  </a:cubicBezTo>
                  <a:cubicBezTo>
                    <a:pt x="587" y="889"/>
                    <a:pt x="587" y="889"/>
                    <a:pt x="587" y="889"/>
                  </a:cubicBezTo>
                  <a:cubicBezTo>
                    <a:pt x="587" y="884"/>
                    <a:pt x="591" y="880"/>
                    <a:pt x="596" y="880"/>
                  </a:cubicBezTo>
                  <a:cubicBezTo>
                    <a:pt x="601" y="880"/>
                    <a:pt x="605" y="884"/>
                    <a:pt x="605" y="889"/>
                  </a:cubicBezTo>
                  <a:cubicBezTo>
                    <a:pt x="605" y="999"/>
                    <a:pt x="605" y="999"/>
                    <a:pt x="605" y="999"/>
                  </a:cubicBezTo>
                  <a:cubicBezTo>
                    <a:pt x="605" y="1024"/>
                    <a:pt x="585" y="1045"/>
                    <a:pt x="559" y="10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2" name="Freeform 873"/>
            <p:cNvSpPr>
              <a:spLocks noEditPoints="1"/>
            </p:cNvSpPr>
            <p:nvPr/>
          </p:nvSpPr>
          <p:spPr bwMode="auto">
            <a:xfrm>
              <a:off x="25028525" y="29583063"/>
              <a:ext cx="2270125" cy="3094038"/>
            </a:xfrm>
            <a:custGeom>
              <a:avLst/>
              <a:gdLst>
                <a:gd name="T0" fmla="*/ 559 w 605"/>
                <a:gd name="T1" fmla="*/ 825 h 825"/>
                <a:gd name="T2" fmla="*/ 46 w 605"/>
                <a:gd name="T3" fmla="*/ 825 h 825"/>
                <a:gd name="T4" fmla="*/ 0 w 605"/>
                <a:gd name="T5" fmla="*/ 779 h 825"/>
                <a:gd name="T6" fmla="*/ 0 w 605"/>
                <a:gd name="T7" fmla="*/ 46 h 825"/>
                <a:gd name="T8" fmla="*/ 46 w 605"/>
                <a:gd name="T9" fmla="*/ 0 h 825"/>
                <a:gd name="T10" fmla="*/ 559 w 605"/>
                <a:gd name="T11" fmla="*/ 0 h 825"/>
                <a:gd name="T12" fmla="*/ 605 w 605"/>
                <a:gd name="T13" fmla="*/ 46 h 825"/>
                <a:gd name="T14" fmla="*/ 605 w 605"/>
                <a:gd name="T15" fmla="*/ 779 h 825"/>
                <a:gd name="T16" fmla="*/ 559 w 605"/>
                <a:gd name="T17" fmla="*/ 825 h 825"/>
                <a:gd name="T18" fmla="*/ 46 w 605"/>
                <a:gd name="T19" fmla="*/ 19 h 825"/>
                <a:gd name="T20" fmla="*/ 19 w 605"/>
                <a:gd name="T21" fmla="*/ 46 h 825"/>
                <a:gd name="T22" fmla="*/ 19 w 605"/>
                <a:gd name="T23" fmla="*/ 779 h 825"/>
                <a:gd name="T24" fmla="*/ 46 w 605"/>
                <a:gd name="T25" fmla="*/ 807 h 825"/>
                <a:gd name="T26" fmla="*/ 559 w 605"/>
                <a:gd name="T27" fmla="*/ 807 h 825"/>
                <a:gd name="T28" fmla="*/ 587 w 605"/>
                <a:gd name="T29" fmla="*/ 779 h 825"/>
                <a:gd name="T30" fmla="*/ 587 w 605"/>
                <a:gd name="T31" fmla="*/ 46 h 825"/>
                <a:gd name="T32" fmla="*/ 559 w 605"/>
                <a:gd name="T33" fmla="*/ 19 h 825"/>
                <a:gd name="T34" fmla="*/ 46 w 605"/>
                <a:gd name="T35" fmla="*/ 19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5" h="825">
                  <a:moveTo>
                    <a:pt x="559" y="825"/>
                  </a:moveTo>
                  <a:cubicBezTo>
                    <a:pt x="46" y="825"/>
                    <a:pt x="46" y="825"/>
                    <a:pt x="46" y="825"/>
                  </a:cubicBezTo>
                  <a:cubicBezTo>
                    <a:pt x="21" y="825"/>
                    <a:pt x="0" y="804"/>
                    <a:pt x="0" y="77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5" y="0"/>
                    <a:pt x="605" y="21"/>
                    <a:pt x="605" y="46"/>
                  </a:cubicBezTo>
                  <a:cubicBezTo>
                    <a:pt x="605" y="779"/>
                    <a:pt x="605" y="779"/>
                    <a:pt x="605" y="779"/>
                  </a:cubicBezTo>
                  <a:cubicBezTo>
                    <a:pt x="605" y="804"/>
                    <a:pt x="585" y="825"/>
                    <a:pt x="559" y="825"/>
                  </a:cubicBezTo>
                  <a:close/>
                  <a:moveTo>
                    <a:pt x="46" y="19"/>
                  </a:moveTo>
                  <a:cubicBezTo>
                    <a:pt x="31" y="19"/>
                    <a:pt x="19" y="31"/>
                    <a:pt x="19" y="46"/>
                  </a:cubicBezTo>
                  <a:cubicBezTo>
                    <a:pt x="19" y="779"/>
                    <a:pt x="19" y="779"/>
                    <a:pt x="19" y="779"/>
                  </a:cubicBezTo>
                  <a:cubicBezTo>
                    <a:pt x="19" y="794"/>
                    <a:pt x="31" y="807"/>
                    <a:pt x="46" y="807"/>
                  </a:cubicBezTo>
                  <a:cubicBezTo>
                    <a:pt x="559" y="807"/>
                    <a:pt x="559" y="807"/>
                    <a:pt x="559" y="807"/>
                  </a:cubicBezTo>
                  <a:cubicBezTo>
                    <a:pt x="575" y="807"/>
                    <a:pt x="587" y="794"/>
                    <a:pt x="587" y="779"/>
                  </a:cubicBezTo>
                  <a:cubicBezTo>
                    <a:pt x="587" y="46"/>
                    <a:pt x="587" y="46"/>
                    <a:pt x="587" y="46"/>
                  </a:cubicBezTo>
                  <a:cubicBezTo>
                    <a:pt x="587" y="31"/>
                    <a:pt x="575" y="19"/>
                    <a:pt x="559" y="19"/>
                  </a:cubicBezTo>
                  <a:lnTo>
                    <a:pt x="4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3" name="Freeform 874"/>
            <p:cNvSpPr>
              <a:spLocks/>
            </p:cNvSpPr>
            <p:nvPr/>
          </p:nvSpPr>
          <p:spPr bwMode="auto">
            <a:xfrm>
              <a:off x="25306337" y="30408563"/>
              <a:ext cx="1717675" cy="71438"/>
            </a:xfrm>
            <a:custGeom>
              <a:avLst/>
              <a:gdLst>
                <a:gd name="T0" fmla="*/ 449 w 458"/>
                <a:gd name="T1" fmla="*/ 19 h 19"/>
                <a:gd name="T2" fmla="*/ 9 w 458"/>
                <a:gd name="T3" fmla="*/ 19 h 19"/>
                <a:gd name="T4" fmla="*/ 0 w 458"/>
                <a:gd name="T5" fmla="*/ 9 h 19"/>
                <a:gd name="T6" fmla="*/ 9 w 458"/>
                <a:gd name="T7" fmla="*/ 0 h 19"/>
                <a:gd name="T8" fmla="*/ 449 w 458"/>
                <a:gd name="T9" fmla="*/ 0 h 19"/>
                <a:gd name="T10" fmla="*/ 458 w 458"/>
                <a:gd name="T11" fmla="*/ 9 h 19"/>
                <a:gd name="T12" fmla="*/ 449 w 45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19">
                  <a:moveTo>
                    <a:pt x="449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8" y="4"/>
                    <a:pt x="458" y="9"/>
                  </a:cubicBezTo>
                  <a:cubicBezTo>
                    <a:pt x="458" y="14"/>
                    <a:pt x="454" y="19"/>
                    <a:pt x="44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4" name="Freeform 875"/>
            <p:cNvSpPr>
              <a:spLocks/>
            </p:cNvSpPr>
            <p:nvPr/>
          </p:nvSpPr>
          <p:spPr bwMode="auto">
            <a:xfrm>
              <a:off x="25306337" y="30686375"/>
              <a:ext cx="1717675" cy="66675"/>
            </a:xfrm>
            <a:custGeom>
              <a:avLst/>
              <a:gdLst>
                <a:gd name="T0" fmla="*/ 449 w 458"/>
                <a:gd name="T1" fmla="*/ 18 h 18"/>
                <a:gd name="T2" fmla="*/ 9 w 458"/>
                <a:gd name="T3" fmla="*/ 18 h 18"/>
                <a:gd name="T4" fmla="*/ 0 w 458"/>
                <a:gd name="T5" fmla="*/ 9 h 18"/>
                <a:gd name="T6" fmla="*/ 9 w 458"/>
                <a:gd name="T7" fmla="*/ 0 h 18"/>
                <a:gd name="T8" fmla="*/ 449 w 458"/>
                <a:gd name="T9" fmla="*/ 0 h 18"/>
                <a:gd name="T10" fmla="*/ 458 w 458"/>
                <a:gd name="T11" fmla="*/ 9 h 18"/>
                <a:gd name="T12" fmla="*/ 449 w 458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18">
                  <a:moveTo>
                    <a:pt x="449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8" y="4"/>
                    <a:pt x="458" y="9"/>
                  </a:cubicBezTo>
                  <a:cubicBezTo>
                    <a:pt x="458" y="14"/>
                    <a:pt x="454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5" name="Freeform 876"/>
            <p:cNvSpPr>
              <a:spLocks/>
            </p:cNvSpPr>
            <p:nvPr/>
          </p:nvSpPr>
          <p:spPr bwMode="auto">
            <a:xfrm>
              <a:off x="26000075" y="30959425"/>
              <a:ext cx="1023938" cy="71438"/>
            </a:xfrm>
            <a:custGeom>
              <a:avLst/>
              <a:gdLst>
                <a:gd name="T0" fmla="*/ 264 w 273"/>
                <a:gd name="T1" fmla="*/ 19 h 19"/>
                <a:gd name="T2" fmla="*/ 9 w 273"/>
                <a:gd name="T3" fmla="*/ 19 h 19"/>
                <a:gd name="T4" fmla="*/ 0 w 273"/>
                <a:gd name="T5" fmla="*/ 9 h 19"/>
                <a:gd name="T6" fmla="*/ 9 w 273"/>
                <a:gd name="T7" fmla="*/ 0 h 19"/>
                <a:gd name="T8" fmla="*/ 264 w 273"/>
                <a:gd name="T9" fmla="*/ 0 h 19"/>
                <a:gd name="T10" fmla="*/ 273 w 273"/>
                <a:gd name="T11" fmla="*/ 9 h 19"/>
                <a:gd name="T12" fmla="*/ 264 w 273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19">
                  <a:moveTo>
                    <a:pt x="264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5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69" y="0"/>
                    <a:pt x="273" y="4"/>
                    <a:pt x="273" y="9"/>
                  </a:cubicBezTo>
                  <a:cubicBezTo>
                    <a:pt x="273" y="15"/>
                    <a:pt x="269" y="19"/>
                    <a:pt x="26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59" name="Group 1158"/>
          <p:cNvGrpSpPr/>
          <p:nvPr/>
        </p:nvGrpSpPr>
        <p:grpSpPr>
          <a:xfrm>
            <a:off x="4427081" y="647570"/>
            <a:ext cx="1451261" cy="1093883"/>
            <a:chOff x="38639750" y="24636413"/>
            <a:chExt cx="3919538" cy="2954337"/>
          </a:xfrm>
          <a:solidFill>
            <a:schemeClr val="tx1"/>
          </a:solidFill>
        </p:grpSpPr>
        <p:sp>
          <p:nvSpPr>
            <p:cNvPr id="895" name="Freeform 1076"/>
            <p:cNvSpPr>
              <a:spLocks/>
            </p:cNvSpPr>
            <p:nvPr/>
          </p:nvSpPr>
          <p:spPr bwMode="auto">
            <a:xfrm>
              <a:off x="38639750" y="24636413"/>
              <a:ext cx="3919538" cy="2681288"/>
            </a:xfrm>
            <a:custGeom>
              <a:avLst/>
              <a:gdLst>
                <a:gd name="T0" fmla="*/ 1036 w 1045"/>
                <a:gd name="T1" fmla="*/ 715 h 715"/>
                <a:gd name="T2" fmla="*/ 9 w 1045"/>
                <a:gd name="T3" fmla="*/ 715 h 715"/>
                <a:gd name="T4" fmla="*/ 0 w 1045"/>
                <a:gd name="T5" fmla="*/ 705 h 715"/>
                <a:gd name="T6" fmla="*/ 0 w 1045"/>
                <a:gd name="T7" fmla="*/ 595 h 715"/>
                <a:gd name="T8" fmla="*/ 9 w 1045"/>
                <a:gd name="T9" fmla="*/ 586 h 715"/>
                <a:gd name="T10" fmla="*/ 1026 w 1045"/>
                <a:gd name="T11" fmla="*/ 586 h 715"/>
                <a:gd name="T12" fmla="*/ 1026 w 1045"/>
                <a:gd name="T13" fmla="*/ 18 h 715"/>
                <a:gd name="T14" fmla="*/ 19 w 1045"/>
                <a:gd name="T15" fmla="*/ 18 h 715"/>
                <a:gd name="T16" fmla="*/ 19 w 1045"/>
                <a:gd name="T17" fmla="*/ 522 h 715"/>
                <a:gd name="T18" fmla="*/ 9 w 1045"/>
                <a:gd name="T19" fmla="*/ 531 h 715"/>
                <a:gd name="T20" fmla="*/ 0 w 1045"/>
                <a:gd name="T21" fmla="*/ 522 h 715"/>
                <a:gd name="T22" fmla="*/ 0 w 1045"/>
                <a:gd name="T23" fmla="*/ 9 h 715"/>
                <a:gd name="T24" fmla="*/ 9 w 1045"/>
                <a:gd name="T25" fmla="*/ 0 h 715"/>
                <a:gd name="T26" fmla="*/ 1036 w 1045"/>
                <a:gd name="T27" fmla="*/ 0 h 715"/>
                <a:gd name="T28" fmla="*/ 1045 w 1045"/>
                <a:gd name="T29" fmla="*/ 9 h 715"/>
                <a:gd name="T30" fmla="*/ 1045 w 1045"/>
                <a:gd name="T31" fmla="*/ 595 h 715"/>
                <a:gd name="T32" fmla="*/ 1036 w 1045"/>
                <a:gd name="T33" fmla="*/ 605 h 715"/>
                <a:gd name="T34" fmla="*/ 19 w 1045"/>
                <a:gd name="T35" fmla="*/ 605 h 715"/>
                <a:gd name="T36" fmla="*/ 19 w 1045"/>
                <a:gd name="T37" fmla="*/ 696 h 715"/>
                <a:gd name="T38" fmla="*/ 1026 w 1045"/>
                <a:gd name="T39" fmla="*/ 696 h 715"/>
                <a:gd name="T40" fmla="*/ 1026 w 1045"/>
                <a:gd name="T41" fmla="*/ 669 h 715"/>
                <a:gd name="T42" fmla="*/ 1036 w 1045"/>
                <a:gd name="T43" fmla="*/ 660 h 715"/>
                <a:gd name="T44" fmla="*/ 1045 w 1045"/>
                <a:gd name="T45" fmla="*/ 669 h 715"/>
                <a:gd name="T46" fmla="*/ 1045 w 1045"/>
                <a:gd name="T47" fmla="*/ 705 h 715"/>
                <a:gd name="T48" fmla="*/ 1036 w 1045"/>
                <a:gd name="T49" fmla="*/ 715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45" h="715">
                  <a:moveTo>
                    <a:pt x="1036" y="715"/>
                  </a:moveTo>
                  <a:cubicBezTo>
                    <a:pt x="9" y="715"/>
                    <a:pt x="9" y="715"/>
                    <a:pt x="9" y="715"/>
                  </a:cubicBezTo>
                  <a:cubicBezTo>
                    <a:pt x="4" y="715"/>
                    <a:pt x="0" y="710"/>
                    <a:pt x="0" y="705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0" y="590"/>
                    <a:pt x="4" y="586"/>
                    <a:pt x="9" y="586"/>
                  </a:cubicBezTo>
                  <a:cubicBezTo>
                    <a:pt x="1026" y="586"/>
                    <a:pt x="1026" y="586"/>
                    <a:pt x="1026" y="586"/>
                  </a:cubicBezTo>
                  <a:cubicBezTo>
                    <a:pt x="1026" y="18"/>
                    <a:pt x="1026" y="18"/>
                    <a:pt x="1026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522"/>
                    <a:pt x="19" y="522"/>
                    <a:pt x="19" y="522"/>
                  </a:cubicBezTo>
                  <a:cubicBezTo>
                    <a:pt x="19" y="527"/>
                    <a:pt x="14" y="531"/>
                    <a:pt x="9" y="531"/>
                  </a:cubicBezTo>
                  <a:cubicBezTo>
                    <a:pt x="4" y="531"/>
                    <a:pt x="0" y="527"/>
                    <a:pt x="0" y="52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036" y="0"/>
                    <a:pt x="1036" y="0"/>
                    <a:pt x="1036" y="0"/>
                  </a:cubicBezTo>
                  <a:cubicBezTo>
                    <a:pt x="1041" y="0"/>
                    <a:pt x="1045" y="4"/>
                    <a:pt x="1045" y="9"/>
                  </a:cubicBezTo>
                  <a:cubicBezTo>
                    <a:pt x="1045" y="595"/>
                    <a:pt x="1045" y="595"/>
                    <a:pt x="1045" y="595"/>
                  </a:cubicBezTo>
                  <a:cubicBezTo>
                    <a:pt x="1045" y="600"/>
                    <a:pt x="1041" y="605"/>
                    <a:pt x="1036" y="605"/>
                  </a:cubicBezTo>
                  <a:cubicBezTo>
                    <a:pt x="19" y="605"/>
                    <a:pt x="19" y="605"/>
                    <a:pt x="19" y="605"/>
                  </a:cubicBezTo>
                  <a:cubicBezTo>
                    <a:pt x="19" y="696"/>
                    <a:pt x="19" y="696"/>
                    <a:pt x="19" y="696"/>
                  </a:cubicBezTo>
                  <a:cubicBezTo>
                    <a:pt x="1026" y="696"/>
                    <a:pt x="1026" y="696"/>
                    <a:pt x="1026" y="696"/>
                  </a:cubicBezTo>
                  <a:cubicBezTo>
                    <a:pt x="1026" y="669"/>
                    <a:pt x="1026" y="669"/>
                    <a:pt x="1026" y="669"/>
                  </a:cubicBezTo>
                  <a:cubicBezTo>
                    <a:pt x="1026" y="664"/>
                    <a:pt x="1031" y="660"/>
                    <a:pt x="1036" y="660"/>
                  </a:cubicBezTo>
                  <a:cubicBezTo>
                    <a:pt x="1041" y="660"/>
                    <a:pt x="1045" y="664"/>
                    <a:pt x="1045" y="669"/>
                  </a:cubicBezTo>
                  <a:cubicBezTo>
                    <a:pt x="1045" y="705"/>
                    <a:pt x="1045" y="705"/>
                    <a:pt x="1045" y="705"/>
                  </a:cubicBezTo>
                  <a:cubicBezTo>
                    <a:pt x="1045" y="710"/>
                    <a:pt x="1041" y="715"/>
                    <a:pt x="1036" y="7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6" name="Freeform 1077"/>
            <p:cNvSpPr>
              <a:spLocks/>
            </p:cNvSpPr>
            <p:nvPr/>
          </p:nvSpPr>
          <p:spPr bwMode="auto">
            <a:xfrm>
              <a:off x="40566975" y="27260550"/>
              <a:ext cx="68263" cy="330200"/>
            </a:xfrm>
            <a:custGeom>
              <a:avLst/>
              <a:gdLst>
                <a:gd name="T0" fmla="*/ 9 w 18"/>
                <a:gd name="T1" fmla="*/ 88 h 88"/>
                <a:gd name="T2" fmla="*/ 0 w 18"/>
                <a:gd name="T3" fmla="*/ 79 h 88"/>
                <a:gd name="T4" fmla="*/ 0 w 18"/>
                <a:gd name="T5" fmla="*/ 9 h 88"/>
                <a:gd name="T6" fmla="*/ 9 w 18"/>
                <a:gd name="T7" fmla="*/ 0 h 88"/>
                <a:gd name="T8" fmla="*/ 18 w 18"/>
                <a:gd name="T9" fmla="*/ 9 h 88"/>
                <a:gd name="T10" fmla="*/ 18 w 18"/>
                <a:gd name="T11" fmla="*/ 79 h 88"/>
                <a:gd name="T12" fmla="*/ 9 w 1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8">
                  <a:moveTo>
                    <a:pt x="9" y="88"/>
                  </a:moveTo>
                  <a:cubicBezTo>
                    <a:pt x="4" y="88"/>
                    <a:pt x="0" y="84"/>
                    <a:pt x="0" y="7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8" y="4"/>
                    <a:pt x="18" y="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8" y="84"/>
                    <a:pt x="14" y="88"/>
                    <a:pt x="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7" name="Freeform 1078"/>
            <p:cNvSpPr>
              <a:spLocks/>
            </p:cNvSpPr>
            <p:nvPr/>
          </p:nvSpPr>
          <p:spPr bwMode="auto">
            <a:xfrm>
              <a:off x="39738300" y="27524075"/>
              <a:ext cx="1722438" cy="66675"/>
            </a:xfrm>
            <a:custGeom>
              <a:avLst/>
              <a:gdLst>
                <a:gd name="T0" fmla="*/ 449 w 459"/>
                <a:gd name="T1" fmla="*/ 18 h 18"/>
                <a:gd name="T2" fmla="*/ 10 w 459"/>
                <a:gd name="T3" fmla="*/ 18 h 18"/>
                <a:gd name="T4" fmla="*/ 0 w 459"/>
                <a:gd name="T5" fmla="*/ 9 h 18"/>
                <a:gd name="T6" fmla="*/ 10 w 459"/>
                <a:gd name="T7" fmla="*/ 0 h 18"/>
                <a:gd name="T8" fmla="*/ 449 w 459"/>
                <a:gd name="T9" fmla="*/ 0 h 18"/>
                <a:gd name="T10" fmla="*/ 459 w 459"/>
                <a:gd name="T11" fmla="*/ 9 h 18"/>
                <a:gd name="T12" fmla="*/ 449 w 45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9" h="18">
                  <a:moveTo>
                    <a:pt x="449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5" y="18"/>
                    <a:pt x="0" y="14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454" y="0"/>
                    <a:pt x="459" y="4"/>
                    <a:pt x="459" y="9"/>
                  </a:cubicBezTo>
                  <a:cubicBezTo>
                    <a:pt x="459" y="14"/>
                    <a:pt x="454" y="18"/>
                    <a:pt x="44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8" name="Freeform 1079"/>
            <p:cNvSpPr>
              <a:spLocks noEditPoints="1"/>
            </p:cNvSpPr>
            <p:nvPr/>
          </p:nvSpPr>
          <p:spPr bwMode="auto">
            <a:xfrm>
              <a:off x="40459025" y="26938288"/>
              <a:ext cx="277813" cy="274638"/>
            </a:xfrm>
            <a:custGeom>
              <a:avLst/>
              <a:gdLst>
                <a:gd name="T0" fmla="*/ 37 w 74"/>
                <a:gd name="T1" fmla="*/ 18 h 73"/>
                <a:gd name="T2" fmla="*/ 55 w 74"/>
                <a:gd name="T3" fmla="*/ 36 h 73"/>
                <a:gd name="T4" fmla="*/ 37 w 74"/>
                <a:gd name="T5" fmla="*/ 55 h 73"/>
                <a:gd name="T6" fmla="*/ 19 w 74"/>
                <a:gd name="T7" fmla="*/ 36 h 73"/>
                <a:gd name="T8" fmla="*/ 37 w 74"/>
                <a:gd name="T9" fmla="*/ 18 h 73"/>
                <a:gd name="T10" fmla="*/ 37 w 74"/>
                <a:gd name="T11" fmla="*/ 0 h 73"/>
                <a:gd name="T12" fmla="*/ 0 w 74"/>
                <a:gd name="T13" fmla="*/ 36 h 73"/>
                <a:gd name="T14" fmla="*/ 37 w 74"/>
                <a:gd name="T15" fmla="*/ 73 h 73"/>
                <a:gd name="T16" fmla="*/ 74 w 74"/>
                <a:gd name="T17" fmla="*/ 36 h 73"/>
                <a:gd name="T18" fmla="*/ 37 w 74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73">
                  <a:moveTo>
                    <a:pt x="37" y="18"/>
                  </a:moveTo>
                  <a:cubicBezTo>
                    <a:pt x="47" y="18"/>
                    <a:pt x="55" y="26"/>
                    <a:pt x="55" y="36"/>
                  </a:cubicBezTo>
                  <a:cubicBezTo>
                    <a:pt x="55" y="47"/>
                    <a:pt x="47" y="55"/>
                    <a:pt x="37" y="55"/>
                  </a:cubicBezTo>
                  <a:cubicBezTo>
                    <a:pt x="27" y="55"/>
                    <a:pt x="19" y="47"/>
                    <a:pt x="19" y="36"/>
                  </a:cubicBezTo>
                  <a:cubicBezTo>
                    <a:pt x="19" y="26"/>
                    <a:pt x="27" y="18"/>
                    <a:pt x="37" y="18"/>
                  </a:cubicBezTo>
                  <a:moveTo>
                    <a:pt x="37" y="0"/>
                  </a:moveTo>
                  <a:cubicBezTo>
                    <a:pt x="17" y="0"/>
                    <a:pt x="0" y="16"/>
                    <a:pt x="0" y="36"/>
                  </a:cubicBezTo>
                  <a:cubicBezTo>
                    <a:pt x="0" y="57"/>
                    <a:pt x="17" y="73"/>
                    <a:pt x="37" y="73"/>
                  </a:cubicBezTo>
                  <a:cubicBezTo>
                    <a:pt x="57" y="73"/>
                    <a:pt x="74" y="57"/>
                    <a:pt x="74" y="36"/>
                  </a:cubicBezTo>
                  <a:cubicBezTo>
                    <a:pt x="74" y="16"/>
                    <a:pt x="5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9" name="Freeform 1080"/>
            <p:cNvSpPr>
              <a:spLocks/>
            </p:cNvSpPr>
            <p:nvPr/>
          </p:nvSpPr>
          <p:spPr bwMode="auto">
            <a:xfrm>
              <a:off x="39693850" y="25247600"/>
              <a:ext cx="1631950" cy="903288"/>
            </a:xfrm>
            <a:custGeom>
              <a:avLst/>
              <a:gdLst>
                <a:gd name="T0" fmla="*/ 366 w 435"/>
                <a:gd name="T1" fmla="*/ 241 h 241"/>
                <a:gd name="T2" fmla="*/ 142 w 435"/>
                <a:gd name="T3" fmla="*/ 241 h 241"/>
                <a:gd name="T4" fmla="*/ 133 w 435"/>
                <a:gd name="T5" fmla="*/ 234 h 241"/>
                <a:gd name="T6" fmla="*/ 78 w 435"/>
                <a:gd name="T7" fmla="*/ 19 h 241"/>
                <a:gd name="T8" fmla="*/ 9 w 435"/>
                <a:gd name="T9" fmla="*/ 19 h 241"/>
                <a:gd name="T10" fmla="*/ 0 w 435"/>
                <a:gd name="T11" fmla="*/ 9 h 241"/>
                <a:gd name="T12" fmla="*/ 9 w 435"/>
                <a:gd name="T13" fmla="*/ 0 h 241"/>
                <a:gd name="T14" fmla="*/ 85 w 435"/>
                <a:gd name="T15" fmla="*/ 0 h 241"/>
                <a:gd name="T16" fmla="*/ 94 w 435"/>
                <a:gd name="T17" fmla="*/ 7 h 241"/>
                <a:gd name="T18" fmla="*/ 149 w 435"/>
                <a:gd name="T19" fmla="*/ 222 h 241"/>
                <a:gd name="T20" fmla="*/ 360 w 435"/>
                <a:gd name="T21" fmla="*/ 222 h 241"/>
                <a:gd name="T22" fmla="*/ 413 w 435"/>
                <a:gd name="T23" fmla="*/ 77 h 241"/>
                <a:gd name="T24" fmla="*/ 127 w 435"/>
                <a:gd name="T25" fmla="*/ 77 h 241"/>
                <a:gd name="T26" fmla="*/ 118 w 435"/>
                <a:gd name="T27" fmla="*/ 68 h 241"/>
                <a:gd name="T28" fmla="*/ 127 w 435"/>
                <a:gd name="T29" fmla="*/ 59 h 241"/>
                <a:gd name="T30" fmla="*/ 426 w 435"/>
                <a:gd name="T31" fmla="*/ 59 h 241"/>
                <a:gd name="T32" fmla="*/ 433 w 435"/>
                <a:gd name="T33" fmla="*/ 63 h 241"/>
                <a:gd name="T34" fmla="*/ 434 w 435"/>
                <a:gd name="T35" fmla="*/ 71 h 241"/>
                <a:gd name="T36" fmla="*/ 375 w 435"/>
                <a:gd name="T37" fmla="*/ 235 h 241"/>
                <a:gd name="T38" fmla="*/ 366 w 435"/>
                <a:gd name="T3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5" h="241">
                  <a:moveTo>
                    <a:pt x="366" y="241"/>
                  </a:moveTo>
                  <a:cubicBezTo>
                    <a:pt x="142" y="241"/>
                    <a:pt x="142" y="241"/>
                    <a:pt x="142" y="241"/>
                  </a:cubicBezTo>
                  <a:cubicBezTo>
                    <a:pt x="138" y="241"/>
                    <a:pt x="134" y="238"/>
                    <a:pt x="133" y="23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4" y="19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9" y="0"/>
                    <a:pt x="93" y="3"/>
                    <a:pt x="94" y="7"/>
                  </a:cubicBezTo>
                  <a:cubicBezTo>
                    <a:pt x="149" y="222"/>
                    <a:pt x="149" y="222"/>
                    <a:pt x="149" y="222"/>
                  </a:cubicBezTo>
                  <a:cubicBezTo>
                    <a:pt x="360" y="222"/>
                    <a:pt x="360" y="222"/>
                    <a:pt x="360" y="222"/>
                  </a:cubicBezTo>
                  <a:cubicBezTo>
                    <a:pt x="413" y="77"/>
                    <a:pt x="413" y="77"/>
                    <a:pt x="413" y="77"/>
                  </a:cubicBezTo>
                  <a:cubicBezTo>
                    <a:pt x="127" y="77"/>
                    <a:pt x="127" y="77"/>
                    <a:pt x="127" y="77"/>
                  </a:cubicBezTo>
                  <a:cubicBezTo>
                    <a:pt x="122" y="77"/>
                    <a:pt x="118" y="73"/>
                    <a:pt x="118" y="68"/>
                  </a:cubicBezTo>
                  <a:cubicBezTo>
                    <a:pt x="118" y="63"/>
                    <a:pt x="122" y="59"/>
                    <a:pt x="127" y="59"/>
                  </a:cubicBezTo>
                  <a:cubicBezTo>
                    <a:pt x="426" y="59"/>
                    <a:pt x="426" y="59"/>
                    <a:pt x="426" y="59"/>
                  </a:cubicBezTo>
                  <a:cubicBezTo>
                    <a:pt x="429" y="59"/>
                    <a:pt x="431" y="60"/>
                    <a:pt x="433" y="63"/>
                  </a:cubicBezTo>
                  <a:cubicBezTo>
                    <a:pt x="435" y="65"/>
                    <a:pt x="435" y="68"/>
                    <a:pt x="434" y="71"/>
                  </a:cubicBezTo>
                  <a:cubicBezTo>
                    <a:pt x="375" y="235"/>
                    <a:pt x="375" y="235"/>
                    <a:pt x="375" y="235"/>
                  </a:cubicBezTo>
                  <a:cubicBezTo>
                    <a:pt x="373" y="238"/>
                    <a:pt x="370" y="241"/>
                    <a:pt x="366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0" name="Freeform 1081"/>
            <p:cNvSpPr>
              <a:spLocks/>
            </p:cNvSpPr>
            <p:nvPr/>
          </p:nvSpPr>
          <p:spPr bwMode="auto">
            <a:xfrm>
              <a:off x="40079613" y="26076275"/>
              <a:ext cx="1133475" cy="242888"/>
            </a:xfrm>
            <a:custGeom>
              <a:avLst/>
              <a:gdLst>
                <a:gd name="T0" fmla="*/ 293 w 302"/>
                <a:gd name="T1" fmla="*/ 65 h 65"/>
                <a:gd name="T2" fmla="*/ 9 w 302"/>
                <a:gd name="T3" fmla="*/ 65 h 65"/>
                <a:gd name="T4" fmla="*/ 1 w 302"/>
                <a:gd name="T5" fmla="*/ 60 h 65"/>
                <a:gd name="T6" fmla="*/ 2 w 302"/>
                <a:gd name="T7" fmla="*/ 51 h 65"/>
                <a:gd name="T8" fmla="*/ 32 w 302"/>
                <a:gd name="T9" fmla="*/ 6 h 65"/>
                <a:gd name="T10" fmla="*/ 44 w 302"/>
                <a:gd name="T11" fmla="*/ 3 h 65"/>
                <a:gd name="T12" fmla="*/ 47 w 302"/>
                <a:gd name="T13" fmla="*/ 16 h 65"/>
                <a:gd name="T14" fmla="*/ 26 w 302"/>
                <a:gd name="T15" fmla="*/ 46 h 65"/>
                <a:gd name="T16" fmla="*/ 293 w 302"/>
                <a:gd name="T17" fmla="*/ 46 h 65"/>
                <a:gd name="T18" fmla="*/ 302 w 302"/>
                <a:gd name="T19" fmla="*/ 56 h 65"/>
                <a:gd name="T20" fmla="*/ 293 w 302"/>
                <a:gd name="T21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2" h="65">
                  <a:moveTo>
                    <a:pt x="293" y="65"/>
                  </a:moveTo>
                  <a:cubicBezTo>
                    <a:pt x="9" y="65"/>
                    <a:pt x="9" y="65"/>
                    <a:pt x="9" y="65"/>
                  </a:cubicBezTo>
                  <a:cubicBezTo>
                    <a:pt x="6" y="65"/>
                    <a:pt x="3" y="63"/>
                    <a:pt x="1" y="60"/>
                  </a:cubicBezTo>
                  <a:cubicBezTo>
                    <a:pt x="0" y="57"/>
                    <a:pt x="0" y="53"/>
                    <a:pt x="2" y="51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4" y="2"/>
                    <a:pt x="40" y="0"/>
                    <a:pt x="44" y="3"/>
                  </a:cubicBezTo>
                  <a:cubicBezTo>
                    <a:pt x="49" y="6"/>
                    <a:pt x="50" y="12"/>
                    <a:pt x="47" y="1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93" y="46"/>
                    <a:pt x="293" y="46"/>
                    <a:pt x="293" y="46"/>
                  </a:cubicBezTo>
                  <a:cubicBezTo>
                    <a:pt x="298" y="46"/>
                    <a:pt x="302" y="51"/>
                    <a:pt x="302" y="56"/>
                  </a:cubicBezTo>
                  <a:cubicBezTo>
                    <a:pt x="302" y="61"/>
                    <a:pt x="298" y="65"/>
                    <a:pt x="293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1" name="Freeform 1082"/>
            <p:cNvSpPr>
              <a:spLocks noEditPoints="1"/>
            </p:cNvSpPr>
            <p:nvPr/>
          </p:nvSpPr>
          <p:spPr bwMode="auto">
            <a:xfrm>
              <a:off x="40136763" y="26247725"/>
              <a:ext cx="236538" cy="241300"/>
            </a:xfrm>
            <a:custGeom>
              <a:avLst/>
              <a:gdLst>
                <a:gd name="T0" fmla="*/ 32 w 63"/>
                <a:gd name="T1" fmla="*/ 64 h 64"/>
                <a:gd name="T2" fmla="*/ 0 w 63"/>
                <a:gd name="T3" fmla="*/ 32 h 64"/>
                <a:gd name="T4" fmla="*/ 32 w 63"/>
                <a:gd name="T5" fmla="*/ 0 h 64"/>
                <a:gd name="T6" fmla="*/ 63 w 63"/>
                <a:gd name="T7" fmla="*/ 32 h 64"/>
                <a:gd name="T8" fmla="*/ 32 w 63"/>
                <a:gd name="T9" fmla="*/ 64 h 64"/>
                <a:gd name="T10" fmla="*/ 32 w 63"/>
                <a:gd name="T11" fmla="*/ 19 h 64"/>
                <a:gd name="T12" fmla="*/ 18 w 63"/>
                <a:gd name="T13" fmla="*/ 32 h 64"/>
                <a:gd name="T14" fmla="*/ 32 w 63"/>
                <a:gd name="T15" fmla="*/ 45 h 64"/>
                <a:gd name="T16" fmla="*/ 45 w 63"/>
                <a:gd name="T17" fmla="*/ 32 h 64"/>
                <a:gd name="T18" fmla="*/ 32 w 63"/>
                <a:gd name="T19" fmla="*/ 1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4">
                  <a:moveTo>
                    <a:pt x="32" y="64"/>
                  </a:moveTo>
                  <a:cubicBezTo>
                    <a:pt x="14" y="64"/>
                    <a:pt x="0" y="49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49" y="0"/>
                    <a:pt x="63" y="15"/>
                    <a:pt x="63" y="32"/>
                  </a:cubicBezTo>
                  <a:cubicBezTo>
                    <a:pt x="63" y="49"/>
                    <a:pt x="49" y="64"/>
                    <a:pt x="32" y="64"/>
                  </a:cubicBezTo>
                  <a:close/>
                  <a:moveTo>
                    <a:pt x="32" y="19"/>
                  </a:moveTo>
                  <a:cubicBezTo>
                    <a:pt x="24" y="19"/>
                    <a:pt x="18" y="25"/>
                    <a:pt x="18" y="32"/>
                  </a:cubicBezTo>
                  <a:cubicBezTo>
                    <a:pt x="18" y="39"/>
                    <a:pt x="24" y="45"/>
                    <a:pt x="32" y="45"/>
                  </a:cubicBezTo>
                  <a:cubicBezTo>
                    <a:pt x="39" y="45"/>
                    <a:pt x="45" y="39"/>
                    <a:pt x="45" y="32"/>
                  </a:cubicBezTo>
                  <a:cubicBezTo>
                    <a:pt x="45" y="25"/>
                    <a:pt x="39" y="19"/>
                    <a:pt x="3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2" name="Freeform 1083"/>
            <p:cNvSpPr>
              <a:spLocks noEditPoints="1"/>
            </p:cNvSpPr>
            <p:nvPr/>
          </p:nvSpPr>
          <p:spPr bwMode="auto">
            <a:xfrm>
              <a:off x="40919400" y="26247725"/>
              <a:ext cx="236538" cy="241300"/>
            </a:xfrm>
            <a:custGeom>
              <a:avLst/>
              <a:gdLst>
                <a:gd name="T0" fmla="*/ 32 w 63"/>
                <a:gd name="T1" fmla="*/ 64 h 64"/>
                <a:gd name="T2" fmla="*/ 0 w 63"/>
                <a:gd name="T3" fmla="*/ 32 h 64"/>
                <a:gd name="T4" fmla="*/ 32 w 63"/>
                <a:gd name="T5" fmla="*/ 0 h 64"/>
                <a:gd name="T6" fmla="*/ 63 w 63"/>
                <a:gd name="T7" fmla="*/ 32 h 64"/>
                <a:gd name="T8" fmla="*/ 32 w 63"/>
                <a:gd name="T9" fmla="*/ 64 h 64"/>
                <a:gd name="T10" fmla="*/ 32 w 63"/>
                <a:gd name="T11" fmla="*/ 19 h 64"/>
                <a:gd name="T12" fmla="*/ 18 w 63"/>
                <a:gd name="T13" fmla="*/ 32 h 64"/>
                <a:gd name="T14" fmla="*/ 32 w 63"/>
                <a:gd name="T15" fmla="*/ 45 h 64"/>
                <a:gd name="T16" fmla="*/ 45 w 63"/>
                <a:gd name="T17" fmla="*/ 32 h 64"/>
                <a:gd name="T18" fmla="*/ 32 w 63"/>
                <a:gd name="T19" fmla="*/ 1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4">
                  <a:moveTo>
                    <a:pt x="32" y="64"/>
                  </a:moveTo>
                  <a:cubicBezTo>
                    <a:pt x="14" y="64"/>
                    <a:pt x="0" y="49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49" y="0"/>
                    <a:pt x="63" y="15"/>
                    <a:pt x="63" y="32"/>
                  </a:cubicBezTo>
                  <a:cubicBezTo>
                    <a:pt x="63" y="49"/>
                    <a:pt x="49" y="64"/>
                    <a:pt x="32" y="64"/>
                  </a:cubicBezTo>
                  <a:close/>
                  <a:moveTo>
                    <a:pt x="32" y="19"/>
                  </a:moveTo>
                  <a:cubicBezTo>
                    <a:pt x="24" y="19"/>
                    <a:pt x="18" y="25"/>
                    <a:pt x="18" y="32"/>
                  </a:cubicBezTo>
                  <a:cubicBezTo>
                    <a:pt x="18" y="39"/>
                    <a:pt x="24" y="45"/>
                    <a:pt x="32" y="45"/>
                  </a:cubicBezTo>
                  <a:cubicBezTo>
                    <a:pt x="39" y="45"/>
                    <a:pt x="45" y="39"/>
                    <a:pt x="45" y="32"/>
                  </a:cubicBezTo>
                  <a:cubicBezTo>
                    <a:pt x="45" y="25"/>
                    <a:pt x="39" y="19"/>
                    <a:pt x="3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0" name="Group 1159"/>
          <p:cNvGrpSpPr/>
          <p:nvPr/>
        </p:nvGrpSpPr>
        <p:grpSpPr>
          <a:xfrm>
            <a:off x="8304069" y="3284241"/>
            <a:ext cx="1451261" cy="1043333"/>
            <a:chOff x="39465250" y="29721175"/>
            <a:chExt cx="3919538" cy="2817813"/>
          </a:xfrm>
          <a:solidFill>
            <a:schemeClr val="tx1"/>
          </a:solidFill>
        </p:grpSpPr>
        <p:sp>
          <p:nvSpPr>
            <p:cNvPr id="903" name="Oval 1084"/>
            <p:cNvSpPr>
              <a:spLocks noChangeArrowheads="1"/>
            </p:cNvSpPr>
            <p:nvPr/>
          </p:nvSpPr>
          <p:spPr bwMode="auto">
            <a:xfrm>
              <a:off x="43043475" y="31027688"/>
              <a:ext cx="206375" cy="2047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4" name="Freeform 1085"/>
            <p:cNvSpPr>
              <a:spLocks/>
            </p:cNvSpPr>
            <p:nvPr/>
          </p:nvSpPr>
          <p:spPr bwMode="auto">
            <a:xfrm>
              <a:off x="39671625" y="30821313"/>
              <a:ext cx="71438" cy="617538"/>
            </a:xfrm>
            <a:custGeom>
              <a:avLst/>
              <a:gdLst>
                <a:gd name="T0" fmla="*/ 9 w 19"/>
                <a:gd name="T1" fmla="*/ 165 h 165"/>
                <a:gd name="T2" fmla="*/ 0 w 19"/>
                <a:gd name="T3" fmla="*/ 156 h 165"/>
                <a:gd name="T4" fmla="*/ 0 w 19"/>
                <a:gd name="T5" fmla="*/ 9 h 165"/>
                <a:gd name="T6" fmla="*/ 9 w 19"/>
                <a:gd name="T7" fmla="*/ 0 h 165"/>
                <a:gd name="T8" fmla="*/ 19 w 19"/>
                <a:gd name="T9" fmla="*/ 9 h 165"/>
                <a:gd name="T10" fmla="*/ 19 w 19"/>
                <a:gd name="T11" fmla="*/ 156 h 165"/>
                <a:gd name="T12" fmla="*/ 9 w 19"/>
                <a:gd name="T13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65">
                  <a:moveTo>
                    <a:pt x="9" y="165"/>
                  </a:moveTo>
                  <a:cubicBezTo>
                    <a:pt x="4" y="165"/>
                    <a:pt x="0" y="161"/>
                    <a:pt x="0" y="15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61"/>
                    <a:pt x="14" y="165"/>
                    <a:pt x="9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5" name="Freeform 1086"/>
            <p:cNvSpPr>
              <a:spLocks noEditPoints="1"/>
            </p:cNvSpPr>
            <p:nvPr/>
          </p:nvSpPr>
          <p:spPr bwMode="auto">
            <a:xfrm>
              <a:off x="39465250" y="29721175"/>
              <a:ext cx="3919538" cy="2817813"/>
            </a:xfrm>
            <a:custGeom>
              <a:avLst/>
              <a:gdLst>
                <a:gd name="T0" fmla="*/ 999 w 1045"/>
                <a:gd name="T1" fmla="*/ 751 h 751"/>
                <a:gd name="T2" fmla="*/ 46 w 1045"/>
                <a:gd name="T3" fmla="*/ 751 h 751"/>
                <a:gd name="T4" fmla="*/ 0 w 1045"/>
                <a:gd name="T5" fmla="*/ 706 h 751"/>
                <a:gd name="T6" fmla="*/ 0 w 1045"/>
                <a:gd name="T7" fmla="*/ 46 h 751"/>
                <a:gd name="T8" fmla="*/ 46 w 1045"/>
                <a:gd name="T9" fmla="*/ 0 h 751"/>
                <a:gd name="T10" fmla="*/ 999 w 1045"/>
                <a:gd name="T11" fmla="*/ 0 h 751"/>
                <a:gd name="T12" fmla="*/ 1045 w 1045"/>
                <a:gd name="T13" fmla="*/ 46 h 751"/>
                <a:gd name="T14" fmla="*/ 1045 w 1045"/>
                <a:gd name="T15" fmla="*/ 706 h 751"/>
                <a:gd name="T16" fmla="*/ 999 w 1045"/>
                <a:gd name="T17" fmla="*/ 751 h 751"/>
                <a:gd name="T18" fmla="*/ 46 w 1045"/>
                <a:gd name="T19" fmla="*/ 18 h 751"/>
                <a:gd name="T20" fmla="*/ 18 w 1045"/>
                <a:gd name="T21" fmla="*/ 46 h 751"/>
                <a:gd name="T22" fmla="*/ 18 w 1045"/>
                <a:gd name="T23" fmla="*/ 706 h 751"/>
                <a:gd name="T24" fmla="*/ 46 w 1045"/>
                <a:gd name="T25" fmla="*/ 733 h 751"/>
                <a:gd name="T26" fmla="*/ 999 w 1045"/>
                <a:gd name="T27" fmla="*/ 733 h 751"/>
                <a:gd name="T28" fmla="*/ 1026 w 1045"/>
                <a:gd name="T29" fmla="*/ 706 h 751"/>
                <a:gd name="T30" fmla="*/ 1026 w 1045"/>
                <a:gd name="T31" fmla="*/ 46 h 751"/>
                <a:gd name="T32" fmla="*/ 999 w 1045"/>
                <a:gd name="T33" fmla="*/ 18 h 751"/>
                <a:gd name="T34" fmla="*/ 46 w 1045"/>
                <a:gd name="T35" fmla="*/ 18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5" h="751">
                  <a:moveTo>
                    <a:pt x="999" y="751"/>
                  </a:moveTo>
                  <a:cubicBezTo>
                    <a:pt x="46" y="751"/>
                    <a:pt x="46" y="751"/>
                    <a:pt x="46" y="751"/>
                  </a:cubicBezTo>
                  <a:cubicBezTo>
                    <a:pt x="21" y="751"/>
                    <a:pt x="0" y="731"/>
                    <a:pt x="0" y="70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999" y="0"/>
                    <a:pt x="999" y="0"/>
                    <a:pt x="999" y="0"/>
                  </a:cubicBezTo>
                  <a:cubicBezTo>
                    <a:pt x="1024" y="0"/>
                    <a:pt x="1045" y="21"/>
                    <a:pt x="1045" y="46"/>
                  </a:cubicBezTo>
                  <a:cubicBezTo>
                    <a:pt x="1045" y="706"/>
                    <a:pt x="1045" y="706"/>
                    <a:pt x="1045" y="706"/>
                  </a:cubicBezTo>
                  <a:cubicBezTo>
                    <a:pt x="1045" y="731"/>
                    <a:pt x="1024" y="751"/>
                    <a:pt x="999" y="751"/>
                  </a:cubicBezTo>
                  <a:close/>
                  <a:moveTo>
                    <a:pt x="46" y="18"/>
                  </a:moveTo>
                  <a:cubicBezTo>
                    <a:pt x="31" y="18"/>
                    <a:pt x="18" y="31"/>
                    <a:pt x="18" y="46"/>
                  </a:cubicBezTo>
                  <a:cubicBezTo>
                    <a:pt x="18" y="706"/>
                    <a:pt x="18" y="706"/>
                    <a:pt x="18" y="706"/>
                  </a:cubicBezTo>
                  <a:cubicBezTo>
                    <a:pt x="18" y="721"/>
                    <a:pt x="31" y="733"/>
                    <a:pt x="46" y="733"/>
                  </a:cubicBezTo>
                  <a:cubicBezTo>
                    <a:pt x="999" y="733"/>
                    <a:pt x="999" y="733"/>
                    <a:pt x="999" y="733"/>
                  </a:cubicBezTo>
                  <a:cubicBezTo>
                    <a:pt x="1014" y="733"/>
                    <a:pt x="1026" y="721"/>
                    <a:pt x="1026" y="706"/>
                  </a:cubicBezTo>
                  <a:cubicBezTo>
                    <a:pt x="1026" y="46"/>
                    <a:pt x="1026" y="46"/>
                    <a:pt x="1026" y="46"/>
                  </a:cubicBezTo>
                  <a:cubicBezTo>
                    <a:pt x="1026" y="31"/>
                    <a:pt x="1014" y="18"/>
                    <a:pt x="999" y="18"/>
                  </a:cubicBezTo>
                  <a:lnTo>
                    <a:pt x="4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6" name="Freeform 1087"/>
            <p:cNvSpPr>
              <a:spLocks noEditPoints="1"/>
            </p:cNvSpPr>
            <p:nvPr/>
          </p:nvSpPr>
          <p:spPr bwMode="auto">
            <a:xfrm>
              <a:off x="39911338" y="29894213"/>
              <a:ext cx="3027363" cy="2474913"/>
            </a:xfrm>
            <a:custGeom>
              <a:avLst/>
              <a:gdLst>
                <a:gd name="T0" fmla="*/ 770 w 807"/>
                <a:gd name="T1" fmla="*/ 18 h 660"/>
                <a:gd name="T2" fmla="*/ 788 w 807"/>
                <a:gd name="T3" fmla="*/ 36 h 660"/>
                <a:gd name="T4" fmla="*/ 788 w 807"/>
                <a:gd name="T5" fmla="*/ 623 h 660"/>
                <a:gd name="T6" fmla="*/ 770 w 807"/>
                <a:gd name="T7" fmla="*/ 641 h 660"/>
                <a:gd name="T8" fmla="*/ 37 w 807"/>
                <a:gd name="T9" fmla="*/ 641 h 660"/>
                <a:gd name="T10" fmla="*/ 19 w 807"/>
                <a:gd name="T11" fmla="*/ 623 h 660"/>
                <a:gd name="T12" fmla="*/ 19 w 807"/>
                <a:gd name="T13" fmla="*/ 36 h 660"/>
                <a:gd name="T14" fmla="*/ 37 w 807"/>
                <a:gd name="T15" fmla="*/ 18 h 660"/>
                <a:gd name="T16" fmla="*/ 770 w 807"/>
                <a:gd name="T17" fmla="*/ 18 h 660"/>
                <a:gd name="T18" fmla="*/ 770 w 807"/>
                <a:gd name="T19" fmla="*/ 0 h 660"/>
                <a:gd name="T20" fmla="*/ 37 w 807"/>
                <a:gd name="T21" fmla="*/ 0 h 660"/>
                <a:gd name="T22" fmla="*/ 0 w 807"/>
                <a:gd name="T23" fmla="*/ 36 h 660"/>
                <a:gd name="T24" fmla="*/ 0 w 807"/>
                <a:gd name="T25" fmla="*/ 623 h 660"/>
                <a:gd name="T26" fmla="*/ 37 w 807"/>
                <a:gd name="T27" fmla="*/ 660 h 660"/>
                <a:gd name="T28" fmla="*/ 770 w 807"/>
                <a:gd name="T29" fmla="*/ 660 h 660"/>
                <a:gd name="T30" fmla="*/ 807 w 807"/>
                <a:gd name="T31" fmla="*/ 623 h 660"/>
                <a:gd name="T32" fmla="*/ 807 w 807"/>
                <a:gd name="T33" fmla="*/ 36 h 660"/>
                <a:gd name="T34" fmla="*/ 770 w 807"/>
                <a:gd name="T35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7" h="660">
                  <a:moveTo>
                    <a:pt x="770" y="18"/>
                  </a:moveTo>
                  <a:cubicBezTo>
                    <a:pt x="780" y="18"/>
                    <a:pt x="788" y="26"/>
                    <a:pt x="788" y="36"/>
                  </a:cubicBezTo>
                  <a:cubicBezTo>
                    <a:pt x="788" y="623"/>
                    <a:pt x="788" y="623"/>
                    <a:pt x="788" y="623"/>
                  </a:cubicBezTo>
                  <a:cubicBezTo>
                    <a:pt x="788" y="633"/>
                    <a:pt x="780" y="641"/>
                    <a:pt x="770" y="641"/>
                  </a:cubicBezTo>
                  <a:cubicBezTo>
                    <a:pt x="37" y="641"/>
                    <a:pt x="37" y="641"/>
                    <a:pt x="37" y="641"/>
                  </a:cubicBezTo>
                  <a:cubicBezTo>
                    <a:pt x="27" y="641"/>
                    <a:pt x="19" y="633"/>
                    <a:pt x="19" y="623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9" y="26"/>
                    <a:pt x="27" y="18"/>
                    <a:pt x="37" y="18"/>
                  </a:cubicBezTo>
                  <a:cubicBezTo>
                    <a:pt x="770" y="18"/>
                    <a:pt x="770" y="18"/>
                    <a:pt x="770" y="18"/>
                  </a:cubicBezTo>
                  <a:moveTo>
                    <a:pt x="770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6"/>
                    <a:pt x="0" y="36"/>
                  </a:cubicBezTo>
                  <a:cubicBezTo>
                    <a:pt x="0" y="623"/>
                    <a:pt x="0" y="623"/>
                    <a:pt x="0" y="623"/>
                  </a:cubicBezTo>
                  <a:cubicBezTo>
                    <a:pt x="0" y="643"/>
                    <a:pt x="17" y="660"/>
                    <a:pt x="37" y="660"/>
                  </a:cubicBezTo>
                  <a:cubicBezTo>
                    <a:pt x="770" y="660"/>
                    <a:pt x="770" y="660"/>
                    <a:pt x="770" y="660"/>
                  </a:cubicBezTo>
                  <a:cubicBezTo>
                    <a:pt x="790" y="660"/>
                    <a:pt x="807" y="643"/>
                    <a:pt x="807" y="623"/>
                  </a:cubicBezTo>
                  <a:cubicBezTo>
                    <a:pt x="807" y="36"/>
                    <a:pt x="807" y="36"/>
                    <a:pt x="807" y="36"/>
                  </a:cubicBezTo>
                  <a:cubicBezTo>
                    <a:pt x="807" y="16"/>
                    <a:pt x="790" y="0"/>
                    <a:pt x="77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7" name="Freeform 1088"/>
            <p:cNvSpPr>
              <a:spLocks/>
            </p:cNvSpPr>
            <p:nvPr/>
          </p:nvSpPr>
          <p:spPr bwMode="auto">
            <a:xfrm>
              <a:off x="40725725" y="30381575"/>
              <a:ext cx="1398588" cy="539750"/>
            </a:xfrm>
            <a:custGeom>
              <a:avLst/>
              <a:gdLst>
                <a:gd name="T0" fmla="*/ 10 w 373"/>
                <a:gd name="T1" fmla="*/ 143 h 144"/>
                <a:gd name="T2" fmla="*/ 3 w 373"/>
                <a:gd name="T3" fmla="*/ 139 h 144"/>
                <a:gd name="T4" fmla="*/ 5 w 373"/>
                <a:gd name="T5" fmla="*/ 126 h 144"/>
                <a:gd name="T6" fmla="*/ 130 w 373"/>
                <a:gd name="T7" fmla="*/ 28 h 144"/>
                <a:gd name="T8" fmla="*/ 251 w 373"/>
                <a:gd name="T9" fmla="*/ 29 h 144"/>
                <a:gd name="T10" fmla="*/ 368 w 373"/>
                <a:gd name="T11" fmla="*/ 127 h 144"/>
                <a:gd name="T12" fmla="*/ 370 w 373"/>
                <a:gd name="T13" fmla="*/ 140 h 144"/>
                <a:gd name="T14" fmla="*/ 357 w 373"/>
                <a:gd name="T15" fmla="*/ 141 h 144"/>
                <a:gd name="T16" fmla="*/ 239 w 373"/>
                <a:gd name="T17" fmla="*/ 43 h 144"/>
                <a:gd name="T18" fmla="*/ 141 w 373"/>
                <a:gd name="T19" fmla="*/ 42 h 144"/>
                <a:gd name="T20" fmla="*/ 16 w 373"/>
                <a:gd name="T21" fmla="*/ 141 h 144"/>
                <a:gd name="T22" fmla="*/ 10 w 373"/>
                <a:gd name="T23" fmla="*/ 143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3" h="144">
                  <a:moveTo>
                    <a:pt x="10" y="143"/>
                  </a:moveTo>
                  <a:cubicBezTo>
                    <a:pt x="8" y="143"/>
                    <a:pt x="5" y="142"/>
                    <a:pt x="3" y="139"/>
                  </a:cubicBezTo>
                  <a:cubicBezTo>
                    <a:pt x="0" y="135"/>
                    <a:pt x="1" y="130"/>
                    <a:pt x="5" y="126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68" y="0"/>
                    <a:pt x="213" y="0"/>
                    <a:pt x="251" y="29"/>
                  </a:cubicBezTo>
                  <a:cubicBezTo>
                    <a:pt x="368" y="127"/>
                    <a:pt x="368" y="127"/>
                    <a:pt x="368" y="127"/>
                  </a:cubicBezTo>
                  <a:cubicBezTo>
                    <a:pt x="372" y="130"/>
                    <a:pt x="373" y="136"/>
                    <a:pt x="370" y="140"/>
                  </a:cubicBezTo>
                  <a:cubicBezTo>
                    <a:pt x="366" y="143"/>
                    <a:pt x="361" y="144"/>
                    <a:pt x="357" y="141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09" y="20"/>
                    <a:pt x="172" y="20"/>
                    <a:pt x="141" y="42"/>
                  </a:cubicBezTo>
                  <a:cubicBezTo>
                    <a:pt x="16" y="141"/>
                    <a:pt x="16" y="141"/>
                    <a:pt x="16" y="141"/>
                  </a:cubicBezTo>
                  <a:cubicBezTo>
                    <a:pt x="14" y="142"/>
                    <a:pt x="12" y="143"/>
                    <a:pt x="1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8" name="Freeform 1089"/>
            <p:cNvSpPr>
              <a:spLocks/>
            </p:cNvSpPr>
            <p:nvPr/>
          </p:nvSpPr>
          <p:spPr bwMode="auto">
            <a:xfrm>
              <a:off x="40890825" y="30775275"/>
              <a:ext cx="1068388" cy="420688"/>
            </a:xfrm>
            <a:custGeom>
              <a:avLst/>
              <a:gdLst>
                <a:gd name="T0" fmla="*/ 10 w 285"/>
                <a:gd name="T1" fmla="*/ 111 h 112"/>
                <a:gd name="T2" fmla="*/ 3 w 285"/>
                <a:gd name="T3" fmla="*/ 108 h 112"/>
                <a:gd name="T4" fmla="*/ 5 w 285"/>
                <a:gd name="T5" fmla="*/ 95 h 112"/>
                <a:gd name="T6" fmla="*/ 99 w 285"/>
                <a:gd name="T7" fmla="*/ 21 h 112"/>
                <a:gd name="T8" fmla="*/ 192 w 285"/>
                <a:gd name="T9" fmla="*/ 22 h 112"/>
                <a:gd name="T10" fmla="*/ 280 w 285"/>
                <a:gd name="T11" fmla="*/ 95 h 112"/>
                <a:gd name="T12" fmla="*/ 282 w 285"/>
                <a:gd name="T13" fmla="*/ 108 h 112"/>
                <a:gd name="T14" fmla="*/ 269 w 285"/>
                <a:gd name="T15" fmla="*/ 109 h 112"/>
                <a:gd name="T16" fmla="*/ 180 w 285"/>
                <a:gd name="T17" fmla="*/ 37 h 112"/>
                <a:gd name="T18" fmla="*/ 110 w 285"/>
                <a:gd name="T19" fmla="*/ 36 h 112"/>
                <a:gd name="T20" fmla="*/ 16 w 285"/>
                <a:gd name="T21" fmla="*/ 109 h 112"/>
                <a:gd name="T22" fmla="*/ 10 w 285"/>
                <a:gd name="T23" fmla="*/ 11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5" h="112">
                  <a:moveTo>
                    <a:pt x="10" y="111"/>
                  </a:moveTo>
                  <a:cubicBezTo>
                    <a:pt x="8" y="111"/>
                    <a:pt x="5" y="110"/>
                    <a:pt x="3" y="108"/>
                  </a:cubicBezTo>
                  <a:cubicBezTo>
                    <a:pt x="0" y="104"/>
                    <a:pt x="1" y="98"/>
                    <a:pt x="5" y="95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128" y="0"/>
                    <a:pt x="163" y="0"/>
                    <a:pt x="192" y="22"/>
                  </a:cubicBezTo>
                  <a:cubicBezTo>
                    <a:pt x="280" y="95"/>
                    <a:pt x="280" y="95"/>
                    <a:pt x="280" y="95"/>
                  </a:cubicBezTo>
                  <a:cubicBezTo>
                    <a:pt x="284" y="98"/>
                    <a:pt x="285" y="104"/>
                    <a:pt x="282" y="108"/>
                  </a:cubicBezTo>
                  <a:cubicBezTo>
                    <a:pt x="278" y="112"/>
                    <a:pt x="273" y="112"/>
                    <a:pt x="269" y="109"/>
                  </a:cubicBezTo>
                  <a:cubicBezTo>
                    <a:pt x="180" y="37"/>
                    <a:pt x="180" y="37"/>
                    <a:pt x="180" y="37"/>
                  </a:cubicBezTo>
                  <a:cubicBezTo>
                    <a:pt x="158" y="20"/>
                    <a:pt x="132" y="20"/>
                    <a:pt x="110" y="36"/>
                  </a:cubicBezTo>
                  <a:cubicBezTo>
                    <a:pt x="16" y="109"/>
                    <a:pt x="16" y="109"/>
                    <a:pt x="16" y="109"/>
                  </a:cubicBezTo>
                  <a:cubicBezTo>
                    <a:pt x="14" y="111"/>
                    <a:pt x="12" y="111"/>
                    <a:pt x="10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9" name="Freeform 1090"/>
            <p:cNvSpPr>
              <a:spLocks/>
            </p:cNvSpPr>
            <p:nvPr/>
          </p:nvSpPr>
          <p:spPr bwMode="auto">
            <a:xfrm>
              <a:off x="41055925" y="31165800"/>
              <a:ext cx="738188" cy="307975"/>
            </a:xfrm>
            <a:custGeom>
              <a:avLst/>
              <a:gdLst>
                <a:gd name="T0" fmla="*/ 10 w 197"/>
                <a:gd name="T1" fmla="*/ 81 h 82"/>
                <a:gd name="T2" fmla="*/ 3 w 197"/>
                <a:gd name="T3" fmla="*/ 77 h 82"/>
                <a:gd name="T4" fmla="*/ 5 w 197"/>
                <a:gd name="T5" fmla="*/ 64 h 82"/>
                <a:gd name="T6" fmla="*/ 67 w 197"/>
                <a:gd name="T7" fmla="*/ 15 h 82"/>
                <a:gd name="T8" fmla="*/ 133 w 197"/>
                <a:gd name="T9" fmla="*/ 15 h 82"/>
                <a:gd name="T10" fmla="*/ 192 w 197"/>
                <a:gd name="T11" fmla="*/ 64 h 82"/>
                <a:gd name="T12" fmla="*/ 194 w 197"/>
                <a:gd name="T13" fmla="*/ 77 h 82"/>
                <a:gd name="T14" fmla="*/ 181 w 197"/>
                <a:gd name="T15" fmla="*/ 78 h 82"/>
                <a:gd name="T16" fmla="*/ 121 w 197"/>
                <a:gd name="T17" fmla="*/ 30 h 82"/>
                <a:gd name="T18" fmla="*/ 78 w 197"/>
                <a:gd name="T19" fmla="*/ 29 h 82"/>
                <a:gd name="T20" fmla="*/ 16 w 197"/>
                <a:gd name="T21" fmla="*/ 79 h 82"/>
                <a:gd name="T22" fmla="*/ 10 w 197"/>
                <a:gd name="T23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7" h="82">
                  <a:moveTo>
                    <a:pt x="10" y="81"/>
                  </a:moveTo>
                  <a:cubicBezTo>
                    <a:pt x="8" y="81"/>
                    <a:pt x="5" y="79"/>
                    <a:pt x="3" y="77"/>
                  </a:cubicBezTo>
                  <a:cubicBezTo>
                    <a:pt x="0" y="73"/>
                    <a:pt x="1" y="67"/>
                    <a:pt x="5" y="64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88" y="0"/>
                    <a:pt x="113" y="0"/>
                    <a:pt x="133" y="15"/>
                  </a:cubicBezTo>
                  <a:cubicBezTo>
                    <a:pt x="192" y="64"/>
                    <a:pt x="192" y="64"/>
                    <a:pt x="192" y="64"/>
                  </a:cubicBezTo>
                  <a:cubicBezTo>
                    <a:pt x="196" y="68"/>
                    <a:pt x="197" y="73"/>
                    <a:pt x="194" y="77"/>
                  </a:cubicBezTo>
                  <a:cubicBezTo>
                    <a:pt x="190" y="81"/>
                    <a:pt x="185" y="82"/>
                    <a:pt x="181" y="78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08" y="19"/>
                    <a:pt x="92" y="19"/>
                    <a:pt x="78" y="2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4" y="80"/>
                    <a:pt x="12" y="81"/>
                    <a:pt x="10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0" name="Freeform 1091"/>
            <p:cNvSpPr>
              <a:spLocks noEditPoints="1"/>
            </p:cNvSpPr>
            <p:nvPr/>
          </p:nvSpPr>
          <p:spPr bwMode="auto">
            <a:xfrm>
              <a:off x="41254363" y="31510288"/>
              <a:ext cx="341313" cy="341313"/>
            </a:xfrm>
            <a:custGeom>
              <a:avLst/>
              <a:gdLst>
                <a:gd name="T0" fmla="*/ 45 w 91"/>
                <a:gd name="T1" fmla="*/ 91 h 91"/>
                <a:gd name="T2" fmla="*/ 0 w 91"/>
                <a:gd name="T3" fmla="*/ 45 h 91"/>
                <a:gd name="T4" fmla="*/ 45 w 91"/>
                <a:gd name="T5" fmla="*/ 0 h 91"/>
                <a:gd name="T6" fmla="*/ 91 w 91"/>
                <a:gd name="T7" fmla="*/ 45 h 91"/>
                <a:gd name="T8" fmla="*/ 45 w 91"/>
                <a:gd name="T9" fmla="*/ 91 h 91"/>
                <a:gd name="T10" fmla="*/ 45 w 91"/>
                <a:gd name="T11" fmla="*/ 18 h 91"/>
                <a:gd name="T12" fmla="*/ 18 w 91"/>
                <a:gd name="T13" fmla="*/ 45 h 91"/>
                <a:gd name="T14" fmla="*/ 45 w 91"/>
                <a:gd name="T15" fmla="*/ 73 h 91"/>
                <a:gd name="T16" fmla="*/ 73 w 91"/>
                <a:gd name="T17" fmla="*/ 45 h 91"/>
                <a:gd name="T18" fmla="*/ 45 w 91"/>
                <a:gd name="T19" fmla="*/ 1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1">
                  <a:moveTo>
                    <a:pt x="45" y="91"/>
                  </a:moveTo>
                  <a:cubicBezTo>
                    <a:pt x="20" y="91"/>
                    <a:pt x="0" y="71"/>
                    <a:pt x="0" y="45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71" y="0"/>
                    <a:pt x="91" y="20"/>
                    <a:pt x="91" y="45"/>
                  </a:cubicBezTo>
                  <a:cubicBezTo>
                    <a:pt x="91" y="71"/>
                    <a:pt x="71" y="91"/>
                    <a:pt x="45" y="91"/>
                  </a:cubicBezTo>
                  <a:close/>
                  <a:moveTo>
                    <a:pt x="45" y="18"/>
                  </a:moveTo>
                  <a:cubicBezTo>
                    <a:pt x="30" y="18"/>
                    <a:pt x="18" y="30"/>
                    <a:pt x="18" y="45"/>
                  </a:cubicBezTo>
                  <a:cubicBezTo>
                    <a:pt x="18" y="61"/>
                    <a:pt x="30" y="73"/>
                    <a:pt x="45" y="73"/>
                  </a:cubicBezTo>
                  <a:cubicBezTo>
                    <a:pt x="61" y="73"/>
                    <a:pt x="73" y="61"/>
                    <a:pt x="73" y="45"/>
                  </a:cubicBezTo>
                  <a:cubicBezTo>
                    <a:pt x="73" y="30"/>
                    <a:pt x="61" y="18"/>
                    <a:pt x="4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62" name="Group 1161"/>
          <p:cNvGrpSpPr/>
          <p:nvPr/>
        </p:nvGrpSpPr>
        <p:grpSpPr>
          <a:xfrm>
            <a:off x="4784165" y="3103657"/>
            <a:ext cx="838781" cy="1451261"/>
            <a:chOff x="30118050" y="29170313"/>
            <a:chExt cx="2265363" cy="3919538"/>
          </a:xfrm>
          <a:solidFill>
            <a:schemeClr val="tx1"/>
          </a:solidFill>
        </p:grpSpPr>
        <p:sp>
          <p:nvSpPr>
            <p:cNvPr id="911" name="Oval 1092"/>
            <p:cNvSpPr>
              <a:spLocks noChangeArrowheads="1"/>
            </p:cNvSpPr>
            <p:nvPr/>
          </p:nvSpPr>
          <p:spPr bwMode="auto">
            <a:xfrm>
              <a:off x="30321250" y="29305250"/>
              <a:ext cx="206375" cy="206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2" name="Freeform 1093"/>
            <p:cNvSpPr>
              <a:spLocks/>
            </p:cNvSpPr>
            <p:nvPr/>
          </p:nvSpPr>
          <p:spPr bwMode="auto">
            <a:xfrm>
              <a:off x="30940375" y="32816800"/>
              <a:ext cx="619125" cy="66675"/>
            </a:xfrm>
            <a:custGeom>
              <a:avLst/>
              <a:gdLst>
                <a:gd name="T0" fmla="*/ 156 w 165"/>
                <a:gd name="T1" fmla="*/ 18 h 18"/>
                <a:gd name="T2" fmla="*/ 9 w 165"/>
                <a:gd name="T3" fmla="*/ 18 h 18"/>
                <a:gd name="T4" fmla="*/ 0 w 165"/>
                <a:gd name="T5" fmla="*/ 9 h 18"/>
                <a:gd name="T6" fmla="*/ 9 w 165"/>
                <a:gd name="T7" fmla="*/ 0 h 18"/>
                <a:gd name="T8" fmla="*/ 156 w 165"/>
                <a:gd name="T9" fmla="*/ 0 h 18"/>
                <a:gd name="T10" fmla="*/ 165 w 165"/>
                <a:gd name="T11" fmla="*/ 9 h 18"/>
                <a:gd name="T12" fmla="*/ 156 w 165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8">
                  <a:moveTo>
                    <a:pt x="156" y="18"/>
                  </a:moveTo>
                  <a:cubicBezTo>
                    <a:pt x="9" y="18"/>
                    <a:pt x="9" y="18"/>
                    <a:pt x="9" y="18"/>
                  </a:cubicBezTo>
                  <a:cubicBezTo>
                    <a:pt x="4" y="18"/>
                    <a:pt x="0" y="14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1" y="0"/>
                    <a:pt x="165" y="4"/>
                    <a:pt x="165" y="9"/>
                  </a:cubicBezTo>
                  <a:cubicBezTo>
                    <a:pt x="165" y="14"/>
                    <a:pt x="161" y="18"/>
                    <a:pt x="1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3" name="Freeform 1094"/>
            <p:cNvSpPr>
              <a:spLocks/>
            </p:cNvSpPr>
            <p:nvPr/>
          </p:nvSpPr>
          <p:spPr bwMode="auto">
            <a:xfrm>
              <a:off x="30118050" y="29170313"/>
              <a:ext cx="2265363" cy="3919538"/>
            </a:xfrm>
            <a:custGeom>
              <a:avLst/>
              <a:gdLst>
                <a:gd name="T0" fmla="*/ 559 w 604"/>
                <a:gd name="T1" fmla="*/ 1045 h 1045"/>
                <a:gd name="T2" fmla="*/ 45 w 604"/>
                <a:gd name="T3" fmla="*/ 1045 h 1045"/>
                <a:gd name="T4" fmla="*/ 0 w 604"/>
                <a:gd name="T5" fmla="*/ 999 h 1045"/>
                <a:gd name="T6" fmla="*/ 0 w 604"/>
                <a:gd name="T7" fmla="*/ 46 h 1045"/>
                <a:gd name="T8" fmla="*/ 45 w 604"/>
                <a:gd name="T9" fmla="*/ 0 h 1045"/>
                <a:gd name="T10" fmla="*/ 559 w 604"/>
                <a:gd name="T11" fmla="*/ 0 h 1045"/>
                <a:gd name="T12" fmla="*/ 604 w 604"/>
                <a:gd name="T13" fmla="*/ 46 h 1045"/>
                <a:gd name="T14" fmla="*/ 604 w 604"/>
                <a:gd name="T15" fmla="*/ 65 h 1045"/>
                <a:gd name="T16" fmla="*/ 595 w 604"/>
                <a:gd name="T17" fmla="*/ 74 h 1045"/>
                <a:gd name="T18" fmla="*/ 586 w 604"/>
                <a:gd name="T19" fmla="*/ 65 h 1045"/>
                <a:gd name="T20" fmla="*/ 586 w 604"/>
                <a:gd name="T21" fmla="*/ 46 h 1045"/>
                <a:gd name="T22" fmla="*/ 559 w 604"/>
                <a:gd name="T23" fmla="*/ 19 h 1045"/>
                <a:gd name="T24" fmla="*/ 45 w 604"/>
                <a:gd name="T25" fmla="*/ 19 h 1045"/>
                <a:gd name="T26" fmla="*/ 18 w 604"/>
                <a:gd name="T27" fmla="*/ 46 h 1045"/>
                <a:gd name="T28" fmla="*/ 18 w 604"/>
                <a:gd name="T29" fmla="*/ 999 h 1045"/>
                <a:gd name="T30" fmla="*/ 45 w 604"/>
                <a:gd name="T31" fmla="*/ 1027 h 1045"/>
                <a:gd name="T32" fmla="*/ 559 w 604"/>
                <a:gd name="T33" fmla="*/ 1027 h 1045"/>
                <a:gd name="T34" fmla="*/ 586 w 604"/>
                <a:gd name="T35" fmla="*/ 999 h 1045"/>
                <a:gd name="T36" fmla="*/ 586 w 604"/>
                <a:gd name="T37" fmla="*/ 889 h 1045"/>
                <a:gd name="T38" fmla="*/ 595 w 604"/>
                <a:gd name="T39" fmla="*/ 880 h 1045"/>
                <a:gd name="T40" fmla="*/ 604 w 604"/>
                <a:gd name="T41" fmla="*/ 889 h 1045"/>
                <a:gd name="T42" fmla="*/ 604 w 604"/>
                <a:gd name="T43" fmla="*/ 999 h 1045"/>
                <a:gd name="T44" fmla="*/ 559 w 604"/>
                <a:gd name="T45" fmla="*/ 1045 h 1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4" h="1045">
                  <a:moveTo>
                    <a:pt x="559" y="1045"/>
                  </a:moveTo>
                  <a:cubicBezTo>
                    <a:pt x="45" y="1045"/>
                    <a:pt x="45" y="1045"/>
                    <a:pt x="45" y="1045"/>
                  </a:cubicBezTo>
                  <a:cubicBezTo>
                    <a:pt x="20" y="1045"/>
                    <a:pt x="0" y="1024"/>
                    <a:pt x="0" y="99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4" y="0"/>
                    <a:pt x="604" y="21"/>
                    <a:pt x="604" y="46"/>
                  </a:cubicBezTo>
                  <a:cubicBezTo>
                    <a:pt x="604" y="65"/>
                    <a:pt x="604" y="65"/>
                    <a:pt x="604" y="65"/>
                  </a:cubicBezTo>
                  <a:cubicBezTo>
                    <a:pt x="604" y="70"/>
                    <a:pt x="600" y="74"/>
                    <a:pt x="595" y="74"/>
                  </a:cubicBezTo>
                  <a:cubicBezTo>
                    <a:pt x="590" y="74"/>
                    <a:pt x="586" y="70"/>
                    <a:pt x="586" y="65"/>
                  </a:cubicBezTo>
                  <a:cubicBezTo>
                    <a:pt x="586" y="46"/>
                    <a:pt x="586" y="46"/>
                    <a:pt x="586" y="46"/>
                  </a:cubicBezTo>
                  <a:cubicBezTo>
                    <a:pt x="586" y="31"/>
                    <a:pt x="574" y="19"/>
                    <a:pt x="559" y="19"/>
                  </a:cubicBezTo>
                  <a:cubicBezTo>
                    <a:pt x="45" y="19"/>
                    <a:pt x="45" y="19"/>
                    <a:pt x="45" y="19"/>
                  </a:cubicBezTo>
                  <a:cubicBezTo>
                    <a:pt x="30" y="19"/>
                    <a:pt x="18" y="31"/>
                    <a:pt x="18" y="46"/>
                  </a:cubicBezTo>
                  <a:cubicBezTo>
                    <a:pt x="18" y="999"/>
                    <a:pt x="18" y="999"/>
                    <a:pt x="18" y="999"/>
                  </a:cubicBezTo>
                  <a:cubicBezTo>
                    <a:pt x="18" y="1014"/>
                    <a:pt x="30" y="1027"/>
                    <a:pt x="45" y="1027"/>
                  </a:cubicBezTo>
                  <a:cubicBezTo>
                    <a:pt x="559" y="1027"/>
                    <a:pt x="559" y="1027"/>
                    <a:pt x="559" y="1027"/>
                  </a:cubicBezTo>
                  <a:cubicBezTo>
                    <a:pt x="574" y="1027"/>
                    <a:pt x="586" y="1014"/>
                    <a:pt x="586" y="999"/>
                  </a:cubicBezTo>
                  <a:cubicBezTo>
                    <a:pt x="586" y="889"/>
                    <a:pt x="586" y="889"/>
                    <a:pt x="586" y="889"/>
                  </a:cubicBezTo>
                  <a:cubicBezTo>
                    <a:pt x="586" y="884"/>
                    <a:pt x="590" y="880"/>
                    <a:pt x="595" y="880"/>
                  </a:cubicBezTo>
                  <a:cubicBezTo>
                    <a:pt x="600" y="880"/>
                    <a:pt x="604" y="884"/>
                    <a:pt x="604" y="889"/>
                  </a:cubicBezTo>
                  <a:cubicBezTo>
                    <a:pt x="604" y="999"/>
                    <a:pt x="604" y="999"/>
                    <a:pt x="604" y="999"/>
                  </a:cubicBezTo>
                  <a:cubicBezTo>
                    <a:pt x="604" y="1024"/>
                    <a:pt x="584" y="1045"/>
                    <a:pt x="559" y="10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4" name="Freeform 1095"/>
            <p:cNvSpPr>
              <a:spLocks noEditPoints="1"/>
            </p:cNvSpPr>
            <p:nvPr/>
          </p:nvSpPr>
          <p:spPr bwMode="auto">
            <a:xfrm>
              <a:off x="30118050" y="29583063"/>
              <a:ext cx="2265363" cy="3094038"/>
            </a:xfrm>
            <a:custGeom>
              <a:avLst/>
              <a:gdLst>
                <a:gd name="T0" fmla="*/ 559 w 604"/>
                <a:gd name="T1" fmla="*/ 825 h 825"/>
                <a:gd name="T2" fmla="*/ 45 w 604"/>
                <a:gd name="T3" fmla="*/ 825 h 825"/>
                <a:gd name="T4" fmla="*/ 0 w 604"/>
                <a:gd name="T5" fmla="*/ 779 h 825"/>
                <a:gd name="T6" fmla="*/ 0 w 604"/>
                <a:gd name="T7" fmla="*/ 46 h 825"/>
                <a:gd name="T8" fmla="*/ 45 w 604"/>
                <a:gd name="T9" fmla="*/ 0 h 825"/>
                <a:gd name="T10" fmla="*/ 559 w 604"/>
                <a:gd name="T11" fmla="*/ 0 h 825"/>
                <a:gd name="T12" fmla="*/ 604 w 604"/>
                <a:gd name="T13" fmla="*/ 46 h 825"/>
                <a:gd name="T14" fmla="*/ 604 w 604"/>
                <a:gd name="T15" fmla="*/ 779 h 825"/>
                <a:gd name="T16" fmla="*/ 559 w 604"/>
                <a:gd name="T17" fmla="*/ 825 h 825"/>
                <a:gd name="T18" fmla="*/ 45 w 604"/>
                <a:gd name="T19" fmla="*/ 19 h 825"/>
                <a:gd name="T20" fmla="*/ 18 w 604"/>
                <a:gd name="T21" fmla="*/ 46 h 825"/>
                <a:gd name="T22" fmla="*/ 18 w 604"/>
                <a:gd name="T23" fmla="*/ 779 h 825"/>
                <a:gd name="T24" fmla="*/ 45 w 604"/>
                <a:gd name="T25" fmla="*/ 807 h 825"/>
                <a:gd name="T26" fmla="*/ 559 w 604"/>
                <a:gd name="T27" fmla="*/ 807 h 825"/>
                <a:gd name="T28" fmla="*/ 586 w 604"/>
                <a:gd name="T29" fmla="*/ 779 h 825"/>
                <a:gd name="T30" fmla="*/ 586 w 604"/>
                <a:gd name="T31" fmla="*/ 46 h 825"/>
                <a:gd name="T32" fmla="*/ 559 w 604"/>
                <a:gd name="T33" fmla="*/ 19 h 825"/>
                <a:gd name="T34" fmla="*/ 45 w 604"/>
                <a:gd name="T35" fmla="*/ 19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4" h="825">
                  <a:moveTo>
                    <a:pt x="559" y="825"/>
                  </a:moveTo>
                  <a:cubicBezTo>
                    <a:pt x="45" y="825"/>
                    <a:pt x="45" y="825"/>
                    <a:pt x="45" y="825"/>
                  </a:cubicBezTo>
                  <a:cubicBezTo>
                    <a:pt x="20" y="825"/>
                    <a:pt x="0" y="804"/>
                    <a:pt x="0" y="779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1"/>
                    <a:pt x="20" y="0"/>
                    <a:pt x="45" y="0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84" y="0"/>
                    <a:pt x="604" y="21"/>
                    <a:pt x="604" y="46"/>
                  </a:cubicBezTo>
                  <a:cubicBezTo>
                    <a:pt x="604" y="779"/>
                    <a:pt x="604" y="779"/>
                    <a:pt x="604" y="779"/>
                  </a:cubicBezTo>
                  <a:cubicBezTo>
                    <a:pt x="604" y="804"/>
                    <a:pt x="584" y="825"/>
                    <a:pt x="559" y="825"/>
                  </a:cubicBezTo>
                  <a:close/>
                  <a:moveTo>
                    <a:pt x="45" y="19"/>
                  </a:moveTo>
                  <a:cubicBezTo>
                    <a:pt x="30" y="19"/>
                    <a:pt x="18" y="31"/>
                    <a:pt x="18" y="46"/>
                  </a:cubicBezTo>
                  <a:cubicBezTo>
                    <a:pt x="18" y="779"/>
                    <a:pt x="18" y="779"/>
                    <a:pt x="18" y="779"/>
                  </a:cubicBezTo>
                  <a:cubicBezTo>
                    <a:pt x="18" y="794"/>
                    <a:pt x="30" y="807"/>
                    <a:pt x="45" y="807"/>
                  </a:cubicBezTo>
                  <a:cubicBezTo>
                    <a:pt x="559" y="807"/>
                    <a:pt x="559" y="807"/>
                    <a:pt x="559" y="807"/>
                  </a:cubicBezTo>
                  <a:cubicBezTo>
                    <a:pt x="574" y="807"/>
                    <a:pt x="586" y="794"/>
                    <a:pt x="586" y="779"/>
                  </a:cubicBezTo>
                  <a:cubicBezTo>
                    <a:pt x="586" y="46"/>
                    <a:pt x="586" y="46"/>
                    <a:pt x="586" y="46"/>
                  </a:cubicBezTo>
                  <a:cubicBezTo>
                    <a:pt x="586" y="31"/>
                    <a:pt x="574" y="19"/>
                    <a:pt x="559" y="19"/>
                  </a:cubicBezTo>
                  <a:lnTo>
                    <a:pt x="45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5" name="Freeform 1096"/>
            <p:cNvSpPr>
              <a:spLocks/>
            </p:cNvSpPr>
            <p:nvPr/>
          </p:nvSpPr>
          <p:spPr bwMode="auto">
            <a:xfrm>
              <a:off x="30553025" y="30238700"/>
              <a:ext cx="1395413" cy="544513"/>
            </a:xfrm>
            <a:custGeom>
              <a:avLst/>
              <a:gdLst>
                <a:gd name="T0" fmla="*/ 10 w 372"/>
                <a:gd name="T1" fmla="*/ 144 h 145"/>
                <a:gd name="T2" fmla="*/ 3 w 372"/>
                <a:gd name="T3" fmla="*/ 140 h 145"/>
                <a:gd name="T4" fmla="*/ 4 w 372"/>
                <a:gd name="T5" fmla="*/ 127 h 145"/>
                <a:gd name="T6" fmla="*/ 130 w 372"/>
                <a:gd name="T7" fmla="*/ 28 h 145"/>
                <a:gd name="T8" fmla="*/ 250 w 372"/>
                <a:gd name="T9" fmla="*/ 30 h 145"/>
                <a:gd name="T10" fmla="*/ 368 w 372"/>
                <a:gd name="T11" fmla="*/ 127 h 145"/>
                <a:gd name="T12" fmla="*/ 369 w 372"/>
                <a:gd name="T13" fmla="*/ 140 h 145"/>
                <a:gd name="T14" fmla="*/ 356 w 372"/>
                <a:gd name="T15" fmla="*/ 141 h 145"/>
                <a:gd name="T16" fmla="*/ 239 w 372"/>
                <a:gd name="T17" fmla="*/ 44 h 145"/>
                <a:gd name="T18" fmla="*/ 141 w 372"/>
                <a:gd name="T19" fmla="*/ 43 h 145"/>
                <a:gd name="T20" fmla="*/ 16 w 372"/>
                <a:gd name="T21" fmla="*/ 142 h 145"/>
                <a:gd name="T22" fmla="*/ 10 w 372"/>
                <a:gd name="T23" fmla="*/ 14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2" h="145">
                  <a:moveTo>
                    <a:pt x="10" y="144"/>
                  </a:moveTo>
                  <a:cubicBezTo>
                    <a:pt x="7" y="144"/>
                    <a:pt x="5" y="142"/>
                    <a:pt x="3" y="140"/>
                  </a:cubicBezTo>
                  <a:cubicBezTo>
                    <a:pt x="0" y="136"/>
                    <a:pt x="0" y="130"/>
                    <a:pt x="4" y="1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68" y="0"/>
                    <a:pt x="213" y="1"/>
                    <a:pt x="250" y="30"/>
                  </a:cubicBezTo>
                  <a:cubicBezTo>
                    <a:pt x="368" y="127"/>
                    <a:pt x="368" y="127"/>
                    <a:pt x="368" y="127"/>
                  </a:cubicBezTo>
                  <a:cubicBezTo>
                    <a:pt x="372" y="131"/>
                    <a:pt x="372" y="136"/>
                    <a:pt x="369" y="140"/>
                  </a:cubicBezTo>
                  <a:cubicBezTo>
                    <a:pt x="366" y="144"/>
                    <a:pt x="360" y="145"/>
                    <a:pt x="356" y="141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08" y="21"/>
                    <a:pt x="172" y="20"/>
                    <a:pt x="141" y="43"/>
                  </a:cubicBezTo>
                  <a:cubicBezTo>
                    <a:pt x="16" y="142"/>
                    <a:pt x="16" y="142"/>
                    <a:pt x="16" y="142"/>
                  </a:cubicBezTo>
                  <a:cubicBezTo>
                    <a:pt x="14" y="143"/>
                    <a:pt x="12" y="144"/>
                    <a:pt x="10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6" name="Freeform 1097"/>
            <p:cNvSpPr>
              <a:spLocks/>
            </p:cNvSpPr>
            <p:nvPr/>
          </p:nvSpPr>
          <p:spPr bwMode="auto">
            <a:xfrm>
              <a:off x="30718125" y="30632400"/>
              <a:ext cx="1065213" cy="423863"/>
            </a:xfrm>
            <a:custGeom>
              <a:avLst/>
              <a:gdLst>
                <a:gd name="T0" fmla="*/ 10 w 284"/>
                <a:gd name="T1" fmla="*/ 112 h 113"/>
                <a:gd name="T2" fmla="*/ 3 w 284"/>
                <a:gd name="T3" fmla="*/ 108 h 113"/>
                <a:gd name="T4" fmla="*/ 4 w 284"/>
                <a:gd name="T5" fmla="*/ 96 h 113"/>
                <a:gd name="T6" fmla="*/ 98 w 284"/>
                <a:gd name="T7" fmla="*/ 22 h 113"/>
                <a:gd name="T8" fmla="*/ 191 w 284"/>
                <a:gd name="T9" fmla="*/ 23 h 113"/>
                <a:gd name="T10" fmla="*/ 280 w 284"/>
                <a:gd name="T11" fmla="*/ 96 h 113"/>
                <a:gd name="T12" fmla="*/ 281 w 284"/>
                <a:gd name="T13" fmla="*/ 109 h 113"/>
                <a:gd name="T14" fmla="*/ 268 w 284"/>
                <a:gd name="T15" fmla="*/ 110 h 113"/>
                <a:gd name="T16" fmla="*/ 180 w 284"/>
                <a:gd name="T17" fmla="*/ 38 h 113"/>
                <a:gd name="T18" fmla="*/ 109 w 284"/>
                <a:gd name="T19" fmla="*/ 37 h 113"/>
                <a:gd name="T20" fmla="*/ 16 w 284"/>
                <a:gd name="T21" fmla="*/ 110 h 113"/>
                <a:gd name="T22" fmla="*/ 10 w 284"/>
                <a:gd name="T23" fmla="*/ 11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4" h="113">
                  <a:moveTo>
                    <a:pt x="10" y="112"/>
                  </a:moveTo>
                  <a:cubicBezTo>
                    <a:pt x="7" y="112"/>
                    <a:pt x="5" y="111"/>
                    <a:pt x="3" y="108"/>
                  </a:cubicBezTo>
                  <a:cubicBezTo>
                    <a:pt x="0" y="104"/>
                    <a:pt x="0" y="99"/>
                    <a:pt x="4" y="96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28" y="0"/>
                    <a:pt x="162" y="1"/>
                    <a:pt x="191" y="23"/>
                  </a:cubicBezTo>
                  <a:cubicBezTo>
                    <a:pt x="280" y="96"/>
                    <a:pt x="280" y="96"/>
                    <a:pt x="280" y="96"/>
                  </a:cubicBezTo>
                  <a:cubicBezTo>
                    <a:pt x="284" y="99"/>
                    <a:pt x="284" y="105"/>
                    <a:pt x="281" y="109"/>
                  </a:cubicBezTo>
                  <a:cubicBezTo>
                    <a:pt x="278" y="113"/>
                    <a:pt x="272" y="113"/>
                    <a:pt x="268" y="110"/>
                  </a:cubicBezTo>
                  <a:cubicBezTo>
                    <a:pt x="180" y="38"/>
                    <a:pt x="180" y="38"/>
                    <a:pt x="180" y="38"/>
                  </a:cubicBezTo>
                  <a:cubicBezTo>
                    <a:pt x="158" y="21"/>
                    <a:pt x="132" y="20"/>
                    <a:pt x="109" y="37"/>
                  </a:cubicBezTo>
                  <a:cubicBezTo>
                    <a:pt x="16" y="110"/>
                    <a:pt x="16" y="110"/>
                    <a:pt x="16" y="110"/>
                  </a:cubicBezTo>
                  <a:cubicBezTo>
                    <a:pt x="14" y="111"/>
                    <a:pt x="12" y="112"/>
                    <a:pt x="10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7" name="Freeform 1098"/>
            <p:cNvSpPr>
              <a:spLocks/>
            </p:cNvSpPr>
            <p:nvPr/>
          </p:nvSpPr>
          <p:spPr bwMode="auto">
            <a:xfrm>
              <a:off x="30883225" y="31022925"/>
              <a:ext cx="735013" cy="307975"/>
            </a:xfrm>
            <a:custGeom>
              <a:avLst/>
              <a:gdLst>
                <a:gd name="T0" fmla="*/ 10 w 196"/>
                <a:gd name="T1" fmla="*/ 81 h 82"/>
                <a:gd name="T2" fmla="*/ 3 w 196"/>
                <a:gd name="T3" fmla="*/ 78 h 82"/>
                <a:gd name="T4" fmla="*/ 4 w 196"/>
                <a:gd name="T5" fmla="*/ 65 h 82"/>
                <a:gd name="T6" fmla="*/ 67 w 196"/>
                <a:gd name="T7" fmla="*/ 15 h 82"/>
                <a:gd name="T8" fmla="*/ 132 w 196"/>
                <a:gd name="T9" fmla="*/ 16 h 82"/>
                <a:gd name="T10" fmla="*/ 192 w 196"/>
                <a:gd name="T11" fmla="*/ 65 h 82"/>
                <a:gd name="T12" fmla="*/ 193 w 196"/>
                <a:gd name="T13" fmla="*/ 78 h 82"/>
                <a:gd name="T14" fmla="*/ 180 w 196"/>
                <a:gd name="T15" fmla="*/ 79 h 82"/>
                <a:gd name="T16" fmla="*/ 121 w 196"/>
                <a:gd name="T17" fmla="*/ 31 h 82"/>
                <a:gd name="T18" fmla="*/ 78 w 196"/>
                <a:gd name="T19" fmla="*/ 30 h 82"/>
                <a:gd name="T20" fmla="*/ 16 w 196"/>
                <a:gd name="T21" fmla="*/ 79 h 82"/>
                <a:gd name="T22" fmla="*/ 10 w 196"/>
                <a:gd name="T23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82">
                  <a:moveTo>
                    <a:pt x="10" y="81"/>
                  </a:moveTo>
                  <a:cubicBezTo>
                    <a:pt x="7" y="81"/>
                    <a:pt x="5" y="80"/>
                    <a:pt x="3" y="78"/>
                  </a:cubicBezTo>
                  <a:cubicBezTo>
                    <a:pt x="0" y="74"/>
                    <a:pt x="0" y="68"/>
                    <a:pt x="4" y="65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87" y="0"/>
                    <a:pt x="112" y="1"/>
                    <a:pt x="132" y="16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6" y="68"/>
                    <a:pt x="196" y="74"/>
                    <a:pt x="193" y="78"/>
                  </a:cubicBezTo>
                  <a:cubicBezTo>
                    <a:pt x="190" y="82"/>
                    <a:pt x="184" y="82"/>
                    <a:pt x="180" y="79"/>
                  </a:cubicBezTo>
                  <a:cubicBezTo>
                    <a:pt x="121" y="31"/>
                    <a:pt x="121" y="31"/>
                    <a:pt x="121" y="31"/>
                  </a:cubicBezTo>
                  <a:cubicBezTo>
                    <a:pt x="108" y="20"/>
                    <a:pt x="92" y="20"/>
                    <a:pt x="78" y="30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4" y="81"/>
                    <a:pt x="12" y="81"/>
                    <a:pt x="10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8" name="Freeform 1099"/>
            <p:cNvSpPr>
              <a:spLocks noEditPoints="1"/>
            </p:cNvSpPr>
            <p:nvPr/>
          </p:nvSpPr>
          <p:spPr bwMode="auto">
            <a:xfrm>
              <a:off x="31078488" y="31369000"/>
              <a:ext cx="344488" cy="344488"/>
            </a:xfrm>
            <a:custGeom>
              <a:avLst/>
              <a:gdLst>
                <a:gd name="T0" fmla="*/ 46 w 92"/>
                <a:gd name="T1" fmla="*/ 92 h 92"/>
                <a:gd name="T2" fmla="*/ 0 w 92"/>
                <a:gd name="T3" fmla="*/ 46 h 92"/>
                <a:gd name="T4" fmla="*/ 46 w 92"/>
                <a:gd name="T5" fmla="*/ 0 h 92"/>
                <a:gd name="T6" fmla="*/ 92 w 92"/>
                <a:gd name="T7" fmla="*/ 46 h 92"/>
                <a:gd name="T8" fmla="*/ 46 w 92"/>
                <a:gd name="T9" fmla="*/ 92 h 92"/>
                <a:gd name="T10" fmla="*/ 46 w 92"/>
                <a:gd name="T11" fmla="*/ 19 h 92"/>
                <a:gd name="T12" fmla="*/ 19 w 92"/>
                <a:gd name="T13" fmla="*/ 46 h 92"/>
                <a:gd name="T14" fmla="*/ 46 w 92"/>
                <a:gd name="T15" fmla="*/ 74 h 92"/>
                <a:gd name="T16" fmla="*/ 74 w 92"/>
                <a:gd name="T17" fmla="*/ 46 h 92"/>
                <a:gd name="T18" fmla="*/ 46 w 92"/>
                <a:gd name="T19" fmla="*/ 1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92">
                  <a:moveTo>
                    <a:pt x="46" y="92"/>
                  </a:moveTo>
                  <a:cubicBezTo>
                    <a:pt x="21" y="92"/>
                    <a:pt x="0" y="71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2" y="21"/>
                    <a:pt x="92" y="46"/>
                  </a:cubicBezTo>
                  <a:cubicBezTo>
                    <a:pt x="92" y="71"/>
                    <a:pt x="71" y="92"/>
                    <a:pt x="46" y="92"/>
                  </a:cubicBezTo>
                  <a:close/>
                  <a:moveTo>
                    <a:pt x="46" y="19"/>
                  </a:moveTo>
                  <a:cubicBezTo>
                    <a:pt x="31" y="19"/>
                    <a:pt x="19" y="31"/>
                    <a:pt x="19" y="46"/>
                  </a:cubicBezTo>
                  <a:cubicBezTo>
                    <a:pt x="19" y="61"/>
                    <a:pt x="31" y="74"/>
                    <a:pt x="46" y="74"/>
                  </a:cubicBezTo>
                  <a:cubicBezTo>
                    <a:pt x="61" y="74"/>
                    <a:pt x="74" y="61"/>
                    <a:pt x="74" y="46"/>
                  </a:cubicBezTo>
                  <a:cubicBezTo>
                    <a:pt x="74" y="31"/>
                    <a:pt x="61" y="19"/>
                    <a:pt x="4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88102" y="1885751"/>
            <a:ext cx="104971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desktop ]</a:t>
            </a:r>
          </a:p>
        </p:txBody>
      </p:sp>
      <p:sp>
        <p:nvSpPr>
          <p:cNvPr id="409" name="TextBox 408"/>
          <p:cNvSpPr txBox="1"/>
          <p:nvPr/>
        </p:nvSpPr>
        <p:spPr>
          <a:xfrm>
            <a:off x="2384617" y="1885751"/>
            <a:ext cx="169732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desktop reporting ]</a:t>
            </a:r>
          </a:p>
        </p:txBody>
      </p:sp>
      <p:sp>
        <p:nvSpPr>
          <p:cNvPr id="410" name="TextBox 409"/>
          <p:cNvSpPr txBox="1"/>
          <p:nvPr/>
        </p:nvSpPr>
        <p:spPr>
          <a:xfrm>
            <a:off x="4159434" y="1885751"/>
            <a:ext cx="192014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desktop e-commerce ]</a:t>
            </a:r>
          </a:p>
        </p:txBody>
      </p:sp>
      <p:sp>
        <p:nvSpPr>
          <p:cNvPr id="411" name="TextBox 410"/>
          <p:cNvSpPr txBox="1"/>
          <p:nvPr/>
        </p:nvSpPr>
        <p:spPr>
          <a:xfrm>
            <a:off x="6643579" y="1885751"/>
            <a:ext cx="90383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laptop ]</a:t>
            </a:r>
          </a:p>
        </p:txBody>
      </p:sp>
      <p:sp>
        <p:nvSpPr>
          <p:cNvPr id="412" name="TextBox 411"/>
          <p:cNvSpPr txBox="1"/>
          <p:nvPr/>
        </p:nvSpPr>
        <p:spPr>
          <a:xfrm>
            <a:off x="8224452" y="1885751"/>
            <a:ext cx="148412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infected laptop ]</a:t>
            </a:r>
          </a:p>
        </p:txBody>
      </p:sp>
      <p:sp>
        <p:nvSpPr>
          <p:cNvPr id="413" name="TextBox 412"/>
          <p:cNvSpPr txBox="1"/>
          <p:nvPr/>
        </p:nvSpPr>
        <p:spPr>
          <a:xfrm>
            <a:off x="643032" y="4700691"/>
            <a:ext cx="133985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smartphone ]</a:t>
            </a:r>
          </a:p>
        </p:txBody>
      </p:sp>
      <p:sp>
        <p:nvSpPr>
          <p:cNvPr id="414" name="TextBox 413"/>
          <p:cNvSpPr txBox="1"/>
          <p:nvPr/>
        </p:nvSpPr>
        <p:spPr>
          <a:xfrm>
            <a:off x="2295655" y="4700691"/>
            <a:ext cx="187525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authenticated phone ]</a:t>
            </a:r>
          </a:p>
        </p:txBody>
      </p:sp>
      <p:sp>
        <p:nvSpPr>
          <p:cNvPr id="415" name="TextBox 414"/>
          <p:cNvSpPr txBox="1"/>
          <p:nvPr/>
        </p:nvSpPr>
        <p:spPr>
          <a:xfrm>
            <a:off x="4143406" y="4700691"/>
            <a:ext cx="195220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mobile hotspot phone ]</a:t>
            </a:r>
          </a:p>
        </p:txBody>
      </p:sp>
      <p:sp>
        <p:nvSpPr>
          <p:cNvPr id="416" name="TextBox 415"/>
          <p:cNvSpPr txBox="1"/>
          <p:nvPr/>
        </p:nvSpPr>
        <p:spPr>
          <a:xfrm>
            <a:off x="6664419" y="4700691"/>
            <a:ext cx="86216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tablet ]</a:t>
            </a:r>
          </a:p>
        </p:txBody>
      </p:sp>
      <p:sp>
        <p:nvSpPr>
          <p:cNvPr id="417" name="TextBox 416"/>
          <p:cNvSpPr txBox="1"/>
          <p:nvPr/>
        </p:nvSpPr>
        <p:spPr>
          <a:xfrm>
            <a:off x="8015264" y="4700691"/>
            <a:ext cx="190250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mobile hotspot tablet ]</a:t>
            </a:r>
          </a:p>
        </p:txBody>
      </p:sp>
      <p:sp>
        <p:nvSpPr>
          <p:cNvPr id="418" name="TextBox 417"/>
          <p:cNvSpPr txBox="1"/>
          <p:nvPr/>
        </p:nvSpPr>
        <p:spPr>
          <a:xfrm>
            <a:off x="9926744" y="1885751"/>
            <a:ext cx="194418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mobile hotspot laptop ]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815EEC0-D4E2-4C59-ADF7-5EA6C116A586}"/>
              </a:ext>
            </a:extLst>
          </p:cNvPr>
          <p:cNvSpPr/>
          <p:nvPr/>
        </p:nvSpPr>
        <p:spPr>
          <a:xfrm>
            <a:off x="5107283" y="6530130"/>
            <a:ext cx="641415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</p:spTree>
    <p:extLst>
      <p:ext uri="{BB962C8B-B14F-4D97-AF65-F5344CB8AC3E}">
        <p14:creationId xmlns:p14="http://schemas.microsoft.com/office/powerpoint/2010/main" val="396698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893F7F-56AA-472E-809F-B9475B7E379B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352BB5-02EA-494B-AC93-3735CDD4703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39</a:t>
            </a:fld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D85D427B-4331-411B-AF3F-F652C49BCD1A}"/>
              </a:ext>
            </a:extLst>
          </p:cNvPr>
          <p:cNvGrpSpPr/>
          <p:nvPr/>
        </p:nvGrpSpPr>
        <p:grpSpPr>
          <a:xfrm>
            <a:off x="318299" y="2478553"/>
            <a:ext cx="1295401" cy="1281113"/>
            <a:chOff x="-6085682" y="5470526"/>
            <a:chExt cx="1295401" cy="1281113"/>
          </a:xfrm>
          <a:solidFill>
            <a:schemeClr val="tx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A302E6E5-5202-4DB0-8EF3-2CB163A057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85594" y="5632451"/>
              <a:ext cx="317500" cy="547688"/>
            </a:xfrm>
            <a:custGeom>
              <a:avLst/>
              <a:gdLst>
                <a:gd name="T0" fmla="*/ 8 w 100"/>
                <a:gd name="T1" fmla="*/ 105 h 172"/>
                <a:gd name="T2" fmla="*/ 4 w 100"/>
                <a:gd name="T3" fmla="*/ 101 h 172"/>
                <a:gd name="T4" fmla="*/ 0 w 100"/>
                <a:gd name="T5" fmla="*/ 105 h 172"/>
                <a:gd name="T6" fmla="*/ 45 w 100"/>
                <a:gd name="T7" fmla="*/ 152 h 172"/>
                <a:gd name="T8" fmla="*/ 45 w 100"/>
                <a:gd name="T9" fmla="*/ 168 h 172"/>
                <a:gd name="T10" fmla="*/ 49 w 100"/>
                <a:gd name="T11" fmla="*/ 172 h 172"/>
                <a:gd name="T12" fmla="*/ 53 w 100"/>
                <a:gd name="T13" fmla="*/ 168 h 172"/>
                <a:gd name="T14" fmla="*/ 53 w 100"/>
                <a:gd name="T15" fmla="*/ 152 h 172"/>
                <a:gd name="T16" fmla="*/ 99 w 100"/>
                <a:gd name="T17" fmla="*/ 117 h 172"/>
                <a:gd name="T18" fmla="*/ 53 w 100"/>
                <a:gd name="T19" fmla="*/ 77 h 172"/>
                <a:gd name="T20" fmla="*/ 53 w 100"/>
                <a:gd name="T21" fmla="*/ 21 h 172"/>
                <a:gd name="T22" fmla="*/ 88 w 100"/>
                <a:gd name="T23" fmla="*/ 54 h 172"/>
                <a:gd name="T24" fmla="*/ 88 w 100"/>
                <a:gd name="T25" fmla="*/ 54 h 172"/>
                <a:gd name="T26" fmla="*/ 92 w 100"/>
                <a:gd name="T27" fmla="*/ 58 h 172"/>
                <a:gd name="T28" fmla="*/ 96 w 100"/>
                <a:gd name="T29" fmla="*/ 54 h 172"/>
                <a:gd name="T30" fmla="*/ 53 w 100"/>
                <a:gd name="T31" fmla="*/ 13 h 172"/>
                <a:gd name="T32" fmla="*/ 53 w 100"/>
                <a:gd name="T33" fmla="*/ 4 h 172"/>
                <a:gd name="T34" fmla="*/ 49 w 100"/>
                <a:gd name="T35" fmla="*/ 0 h 172"/>
                <a:gd name="T36" fmla="*/ 45 w 100"/>
                <a:gd name="T37" fmla="*/ 4 h 172"/>
                <a:gd name="T38" fmla="*/ 45 w 100"/>
                <a:gd name="T39" fmla="*/ 13 h 172"/>
                <a:gd name="T40" fmla="*/ 13 w 100"/>
                <a:gd name="T41" fmla="*/ 24 h 172"/>
                <a:gd name="T42" fmla="*/ 4 w 100"/>
                <a:gd name="T43" fmla="*/ 48 h 172"/>
                <a:gd name="T44" fmla="*/ 45 w 100"/>
                <a:gd name="T45" fmla="*/ 83 h 172"/>
                <a:gd name="T46" fmla="*/ 45 w 100"/>
                <a:gd name="T47" fmla="*/ 144 h 172"/>
                <a:gd name="T48" fmla="*/ 8 w 100"/>
                <a:gd name="T49" fmla="*/ 105 h 172"/>
                <a:gd name="T50" fmla="*/ 91 w 100"/>
                <a:gd name="T51" fmla="*/ 117 h 172"/>
                <a:gd name="T52" fmla="*/ 53 w 100"/>
                <a:gd name="T53" fmla="*/ 144 h 172"/>
                <a:gd name="T54" fmla="*/ 53 w 100"/>
                <a:gd name="T55" fmla="*/ 85 h 172"/>
                <a:gd name="T56" fmla="*/ 91 w 100"/>
                <a:gd name="T57" fmla="*/ 117 h 172"/>
                <a:gd name="T58" fmla="*/ 12 w 100"/>
                <a:gd name="T59" fmla="*/ 47 h 172"/>
                <a:gd name="T60" fmla="*/ 19 w 100"/>
                <a:gd name="T61" fmla="*/ 30 h 172"/>
                <a:gd name="T62" fmla="*/ 45 w 100"/>
                <a:gd name="T63" fmla="*/ 21 h 172"/>
                <a:gd name="T64" fmla="*/ 45 w 100"/>
                <a:gd name="T65" fmla="*/ 75 h 172"/>
                <a:gd name="T66" fmla="*/ 12 w 100"/>
                <a:gd name="T67" fmla="*/ 47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0" h="172">
                  <a:moveTo>
                    <a:pt x="8" y="105"/>
                  </a:moveTo>
                  <a:cubicBezTo>
                    <a:pt x="8" y="103"/>
                    <a:pt x="6" y="101"/>
                    <a:pt x="4" y="101"/>
                  </a:cubicBezTo>
                  <a:cubicBezTo>
                    <a:pt x="2" y="101"/>
                    <a:pt x="0" y="103"/>
                    <a:pt x="0" y="105"/>
                  </a:cubicBezTo>
                  <a:cubicBezTo>
                    <a:pt x="0" y="116"/>
                    <a:pt x="4" y="150"/>
                    <a:pt x="45" y="152"/>
                  </a:cubicBezTo>
                  <a:cubicBezTo>
                    <a:pt x="45" y="168"/>
                    <a:pt x="45" y="168"/>
                    <a:pt x="45" y="168"/>
                  </a:cubicBezTo>
                  <a:cubicBezTo>
                    <a:pt x="45" y="170"/>
                    <a:pt x="47" y="172"/>
                    <a:pt x="49" y="172"/>
                  </a:cubicBezTo>
                  <a:cubicBezTo>
                    <a:pt x="52" y="172"/>
                    <a:pt x="53" y="170"/>
                    <a:pt x="53" y="168"/>
                  </a:cubicBezTo>
                  <a:cubicBezTo>
                    <a:pt x="53" y="152"/>
                    <a:pt x="53" y="152"/>
                    <a:pt x="53" y="152"/>
                  </a:cubicBezTo>
                  <a:cubicBezTo>
                    <a:pt x="91" y="151"/>
                    <a:pt x="98" y="130"/>
                    <a:pt x="99" y="117"/>
                  </a:cubicBezTo>
                  <a:cubicBezTo>
                    <a:pt x="100" y="98"/>
                    <a:pt x="93" y="84"/>
                    <a:pt x="53" y="77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86" y="23"/>
                    <a:pt x="87" y="42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8" y="56"/>
                    <a:pt x="90" y="58"/>
                    <a:pt x="92" y="58"/>
                  </a:cubicBezTo>
                  <a:cubicBezTo>
                    <a:pt x="94" y="58"/>
                    <a:pt x="96" y="56"/>
                    <a:pt x="96" y="54"/>
                  </a:cubicBezTo>
                  <a:cubicBezTo>
                    <a:pt x="95" y="42"/>
                    <a:pt x="94" y="15"/>
                    <a:pt x="53" y="1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2"/>
                    <a:pt x="52" y="0"/>
                    <a:pt x="49" y="0"/>
                  </a:cubicBezTo>
                  <a:cubicBezTo>
                    <a:pt x="47" y="0"/>
                    <a:pt x="45" y="2"/>
                    <a:pt x="45" y="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31" y="13"/>
                    <a:pt x="21" y="17"/>
                    <a:pt x="13" y="24"/>
                  </a:cubicBezTo>
                  <a:cubicBezTo>
                    <a:pt x="8" y="30"/>
                    <a:pt x="4" y="39"/>
                    <a:pt x="4" y="48"/>
                  </a:cubicBezTo>
                  <a:cubicBezTo>
                    <a:pt x="5" y="63"/>
                    <a:pt x="8" y="76"/>
                    <a:pt x="45" y="83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12" y="142"/>
                    <a:pt x="8" y="116"/>
                    <a:pt x="8" y="105"/>
                  </a:cubicBezTo>
                  <a:close/>
                  <a:moveTo>
                    <a:pt x="91" y="117"/>
                  </a:moveTo>
                  <a:cubicBezTo>
                    <a:pt x="90" y="134"/>
                    <a:pt x="77" y="144"/>
                    <a:pt x="53" y="144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89" y="92"/>
                    <a:pt x="92" y="104"/>
                    <a:pt x="91" y="117"/>
                  </a:cubicBezTo>
                  <a:close/>
                  <a:moveTo>
                    <a:pt x="12" y="47"/>
                  </a:moveTo>
                  <a:cubicBezTo>
                    <a:pt x="12" y="44"/>
                    <a:pt x="13" y="36"/>
                    <a:pt x="19" y="30"/>
                  </a:cubicBezTo>
                  <a:cubicBezTo>
                    <a:pt x="25" y="24"/>
                    <a:pt x="34" y="21"/>
                    <a:pt x="45" y="21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13" y="69"/>
                    <a:pt x="13" y="58"/>
                    <a:pt x="1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BA49B616-B70F-480E-AA6C-2B66A44CB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82444" y="5470526"/>
              <a:ext cx="792163" cy="871538"/>
            </a:xfrm>
            <a:custGeom>
              <a:avLst/>
              <a:gdLst>
                <a:gd name="T0" fmla="*/ 112 w 249"/>
                <a:gd name="T1" fmla="*/ 0 h 274"/>
                <a:gd name="T2" fmla="*/ 2 w 249"/>
                <a:gd name="T3" fmla="*/ 56 h 274"/>
                <a:gd name="T4" fmla="*/ 2 w 249"/>
                <a:gd name="T5" fmla="*/ 61 h 274"/>
                <a:gd name="T6" fmla="*/ 8 w 249"/>
                <a:gd name="T7" fmla="*/ 61 h 274"/>
                <a:gd name="T8" fmla="*/ 112 w 249"/>
                <a:gd name="T9" fmla="*/ 8 h 274"/>
                <a:gd name="T10" fmla="*/ 241 w 249"/>
                <a:gd name="T11" fmla="*/ 137 h 274"/>
                <a:gd name="T12" fmla="*/ 112 w 249"/>
                <a:gd name="T13" fmla="*/ 266 h 274"/>
                <a:gd name="T14" fmla="*/ 110 w 249"/>
                <a:gd name="T15" fmla="*/ 266 h 274"/>
                <a:gd name="T16" fmla="*/ 110 w 249"/>
                <a:gd name="T17" fmla="*/ 266 h 274"/>
                <a:gd name="T18" fmla="*/ 106 w 249"/>
                <a:gd name="T19" fmla="*/ 270 h 274"/>
                <a:gd name="T20" fmla="*/ 110 w 249"/>
                <a:gd name="T21" fmla="*/ 274 h 274"/>
                <a:gd name="T22" fmla="*/ 112 w 249"/>
                <a:gd name="T23" fmla="*/ 274 h 274"/>
                <a:gd name="T24" fmla="*/ 249 w 249"/>
                <a:gd name="T25" fmla="*/ 137 h 274"/>
                <a:gd name="T26" fmla="*/ 112 w 249"/>
                <a:gd name="T27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9" h="274">
                  <a:moveTo>
                    <a:pt x="112" y="0"/>
                  </a:moveTo>
                  <a:cubicBezTo>
                    <a:pt x="69" y="0"/>
                    <a:pt x="27" y="21"/>
                    <a:pt x="2" y="56"/>
                  </a:cubicBezTo>
                  <a:cubicBezTo>
                    <a:pt x="0" y="58"/>
                    <a:pt x="1" y="60"/>
                    <a:pt x="2" y="61"/>
                  </a:cubicBezTo>
                  <a:cubicBezTo>
                    <a:pt x="4" y="63"/>
                    <a:pt x="7" y="62"/>
                    <a:pt x="8" y="61"/>
                  </a:cubicBezTo>
                  <a:cubicBezTo>
                    <a:pt x="32" y="28"/>
                    <a:pt x="71" y="8"/>
                    <a:pt x="112" y="8"/>
                  </a:cubicBezTo>
                  <a:cubicBezTo>
                    <a:pt x="183" y="8"/>
                    <a:pt x="241" y="66"/>
                    <a:pt x="241" y="137"/>
                  </a:cubicBezTo>
                  <a:cubicBezTo>
                    <a:pt x="241" y="208"/>
                    <a:pt x="183" y="266"/>
                    <a:pt x="112" y="266"/>
                  </a:cubicBezTo>
                  <a:cubicBezTo>
                    <a:pt x="110" y="266"/>
                    <a:pt x="110" y="266"/>
                    <a:pt x="110" y="266"/>
                  </a:cubicBezTo>
                  <a:cubicBezTo>
                    <a:pt x="110" y="266"/>
                    <a:pt x="110" y="266"/>
                    <a:pt x="110" y="266"/>
                  </a:cubicBezTo>
                  <a:cubicBezTo>
                    <a:pt x="108" y="266"/>
                    <a:pt x="106" y="268"/>
                    <a:pt x="106" y="270"/>
                  </a:cubicBezTo>
                  <a:cubicBezTo>
                    <a:pt x="106" y="272"/>
                    <a:pt x="108" y="274"/>
                    <a:pt x="110" y="274"/>
                  </a:cubicBezTo>
                  <a:cubicBezTo>
                    <a:pt x="112" y="274"/>
                    <a:pt x="112" y="274"/>
                    <a:pt x="112" y="274"/>
                  </a:cubicBezTo>
                  <a:cubicBezTo>
                    <a:pt x="187" y="274"/>
                    <a:pt x="249" y="213"/>
                    <a:pt x="249" y="137"/>
                  </a:cubicBezTo>
                  <a:cubicBezTo>
                    <a:pt x="249" y="62"/>
                    <a:pt x="187" y="0"/>
                    <a:pt x="1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E36671FA-2E6F-4770-BF47-884CE172C0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85682" y="5657851"/>
              <a:ext cx="827088" cy="1093788"/>
            </a:xfrm>
            <a:custGeom>
              <a:avLst/>
              <a:gdLst>
                <a:gd name="T0" fmla="*/ 172 w 260"/>
                <a:gd name="T1" fmla="*/ 140 h 344"/>
                <a:gd name="T2" fmla="*/ 163 w 260"/>
                <a:gd name="T3" fmla="*/ 140 h 344"/>
                <a:gd name="T4" fmla="*/ 204 w 260"/>
                <a:gd name="T5" fmla="*/ 74 h 344"/>
                <a:gd name="T6" fmla="*/ 130 w 260"/>
                <a:gd name="T7" fmla="*/ 0 h 344"/>
                <a:gd name="T8" fmla="*/ 56 w 260"/>
                <a:gd name="T9" fmla="*/ 74 h 344"/>
                <a:gd name="T10" fmla="*/ 96 w 260"/>
                <a:gd name="T11" fmla="*/ 140 h 344"/>
                <a:gd name="T12" fmla="*/ 88 w 260"/>
                <a:gd name="T13" fmla="*/ 140 h 344"/>
                <a:gd name="T14" fmla="*/ 0 w 260"/>
                <a:gd name="T15" fmla="*/ 228 h 344"/>
                <a:gd name="T16" fmla="*/ 0 w 260"/>
                <a:gd name="T17" fmla="*/ 340 h 344"/>
                <a:gd name="T18" fmla="*/ 4 w 260"/>
                <a:gd name="T19" fmla="*/ 344 h 344"/>
                <a:gd name="T20" fmla="*/ 8 w 260"/>
                <a:gd name="T21" fmla="*/ 340 h 344"/>
                <a:gd name="T22" fmla="*/ 8 w 260"/>
                <a:gd name="T23" fmla="*/ 228 h 344"/>
                <a:gd name="T24" fmla="*/ 88 w 260"/>
                <a:gd name="T25" fmla="*/ 148 h 344"/>
                <a:gd name="T26" fmla="*/ 172 w 260"/>
                <a:gd name="T27" fmla="*/ 148 h 344"/>
                <a:gd name="T28" fmla="*/ 252 w 260"/>
                <a:gd name="T29" fmla="*/ 228 h 344"/>
                <a:gd name="T30" fmla="*/ 252 w 260"/>
                <a:gd name="T31" fmla="*/ 340 h 344"/>
                <a:gd name="T32" fmla="*/ 256 w 260"/>
                <a:gd name="T33" fmla="*/ 344 h 344"/>
                <a:gd name="T34" fmla="*/ 260 w 260"/>
                <a:gd name="T35" fmla="*/ 340 h 344"/>
                <a:gd name="T36" fmla="*/ 260 w 260"/>
                <a:gd name="T37" fmla="*/ 228 h 344"/>
                <a:gd name="T38" fmla="*/ 172 w 260"/>
                <a:gd name="T39" fmla="*/ 140 h 344"/>
                <a:gd name="T40" fmla="*/ 64 w 260"/>
                <a:gd name="T41" fmla="*/ 74 h 344"/>
                <a:gd name="T42" fmla="*/ 130 w 260"/>
                <a:gd name="T43" fmla="*/ 8 h 344"/>
                <a:gd name="T44" fmla="*/ 196 w 260"/>
                <a:gd name="T45" fmla="*/ 74 h 344"/>
                <a:gd name="T46" fmla="*/ 130 w 260"/>
                <a:gd name="T47" fmla="*/ 140 h 344"/>
                <a:gd name="T48" fmla="*/ 64 w 260"/>
                <a:gd name="T49" fmla="*/ 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0" h="344">
                  <a:moveTo>
                    <a:pt x="172" y="140"/>
                  </a:moveTo>
                  <a:cubicBezTo>
                    <a:pt x="163" y="140"/>
                    <a:pt x="163" y="140"/>
                    <a:pt x="163" y="140"/>
                  </a:cubicBezTo>
                  <a:cubicBezTo>
                    <a:pt x="187" y="128"/>
                    <a:pt x="204" y="103"/>
                    <a:pt x="204" y="74"/>
                  </a:cubicBezTo>
                  <a:cubicBezTo>
                    <a:pt x="204" y="33"/>
                    <a:pt x="170" y="0"/>
                    <a:pt x="130" y="0"/>
                  </a:cubicBezTo>
                  <a:cubicBezTo>
                    <a:pt x="89" y="0"/>
                    <a:pt x="56" y="33"/>
                    <a:pt x="56" y="74"/>
                  </a:cubicBezTo>
                  <a:cubicBezTo>
                    <a:pt x="56" y="103"/>
                    <a:pt x="72" y="128"/>
                    <a:pt x="96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39" y="140"/>
                    <a:pt x="0" y="180"/>
                    <a:pt x="0" y="228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42"/>
                    <a:pt x="1" y="344"/>
                    <a:pt x="4" y="344"/>
                  </a:cubicBezTo>
                  <a:cubicBezTo>
                    <a:pt x="6" y="344"/>
                    <a:pt x="8" y="342"/>
                    <a:pt x="8" y="340"/>
                  </a:cubicBezTo>
                  <a:cubicBezTo>
                    <a:pt x="8" y="228"/>
                    <a:pt x="8" y="228"/>
                    <a:pt x="8" y="228"/>
                  </a:cubicBezTo>
                  <a:cubicBezTo>
                    <a:pt x="8" y="184"/>
                    <a:pt x="43" y="148"/>
                    <a:pt x="88" y="148"/>
                  </a:cubicBezTo>
                  <a:cubicBezTo>
                    <a:pt x="172" y="148"/>
                    <a:pt x="172" y="148"/>
                    <a:pt x="172" y="148"/>
                  </a:cubicBezTo>
                  <a:cubicBezTo>
                    <a:pt x="216" y="148"/>
                    <a:pt x="252" y="184"/>
                    <a:pt x="252" y="228"/>
                  </a:cubicBezTo>
                  <a:cubicBezTo>
                    <a:pt x="252" y="340"/>
                    <a:pt x="252" y="340"/>
                    <a:pt x="252" y="340"/>
                  </a:cubicBezTo>
                  <a:cubicBezTo>
                    <a:pt x="252" y="342"/>
                    <a:pt x="253" y="344"/>
                    <a:pt x="256" y="344"/>
                  </a:cubicBezTo>
                  <a:cubicBezTo>
                    <a:pt x="258" y="344"/>
                    <a:pt x="260" y="342"/>
                    <a:pt x="260" y="340"/>
                  </a:cubicBezTo>
                  <a:cubicBezTo>
                    <a:pt x="260" y="228"/>
                    <a:pt x="260" y="228"/>
                    <a:pt x="260" y="228"/>
                  </a:cubicBezTo>
                  <a:cubicBezTo>
                    <a:pt x="260" y="180"/>
                    <a:pt x="220" y="140"/>
                    <a:pt x="172" y="140"/>
                  </a:cubicBezTo>
                  <a:close/>
                  <a:moveTo>
                    <a:pt x="64" y="74"/>
                  </a:moveTo>
                  <a:cubicBezTo>
                    <a:pt x="64" y="38"/>
                    <a:pt x="93" y="8"/>
                    <a:pt x="130" y="8"/>
                  </a:cubicBezTo>
                  <a:cubicBezTo>
                    <a:pt x="166" y="8"/>
                    <a:pt x="196" y="38"/>
                    <a:pt x="196" y="74"/>
                  </a:cubicBezTo>
                  <a:cubicBezTo>
                    <a:pt x="196" y="111"/>
                    <a:pt x="166" y="140"/>
                    <a:pt x="130" y="140"/>
                  </a:cubicBezTo>
                  <a:cubicBezTo>
                    <a:pt x="93" y="140"/>
                    <a:pt x="64" y="111"/>
                    <a:pt x="64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F04B0D7-C526-4750-A8C7-C0E0F7EB3DE3}"/>
              </a:ext>
            </a:extLst>
          </p:cNvPr>
          <p:cNvGrpSpPr/>
          <p:nvPr/>
        </p:nvGrpSpPr>
        <p:grpSpPr>
          <a:xfrm>
            <a:off x="8384000" y="351305"/>
            <a:ext cx="1289050" cy="1285875"/>
            <a:chOff x="-4034632" y="2741613"/>
            <a:chExt cx="1289050" cy="1285875"/>
          </a:xfrm>
          <a:solidFill>
            <a:schemeClr val="tx1"/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4D7134D2-C671-4D11-A3C2-5CDA8A139F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775869" y="3000376"/>
              <a:ext cx="793750" cy="765175"/>
            </a:xfrm>
            <a:custGeom>
              <a:avLst/>
              <a:gdLst>
                <a:gd name="T0" fmla="*/ 145 w 250"/>
                <a:gd name="T1" fmla="*/ 6 h 241"/>
                <a:gd name="T2" fmla="*/ 57 w 250"/>
                <a:gd name="T3" fmla="*/ 23 h 241"/>
                <a:gd name="T4" fmla="*/ 6 w 250"/>
                <a:gd name="T5" fmla="*/ 97 h 241"/>
                <a:gd name="T6" fmla="*/ 23 w 250"/>
                <a:gd name="T7" fmla="*/ 186 h 241"/>
                <a:gd name="T8" fmla="*/ 98 w 250"/>
                <a:gd name="T9" fmla="*/ 236 h 241"/>
                <a:gd name="T10" fmla="*/ 122 w 250"/>
                <a:gd name="T11" fmla="*/ 239 h 241"/>
                <a:gd name="T12" fmla="*/ 237 w 250"/>
                <a:gd name="T13" fmla="*/ 145 h 241"/>
                <a:gd name="T14" fmla="*/ 145 w 250"/>
                <a:gd name="T15" fmla="*/ 6 h 241"/>
                <a:gd name="T16" fmla="*/ 229 w 250"/>
                <a:gd name="T17" fmla="*/ 143 h 241"/>
                <a:gd name="T18" fmla="*/ 99 w 250"/>
                <a:gd name="T19" fmla="*/ 228 h 241"/>
                <a:gd name="T20" fmla="*/ 30 w 250"/>
                <a:gd name="T21" fmla="*/ 181 h 241"/>
                <a:gd name="T22" fmla="*/ 14 w 250"/>
                <a:gd name="T23" fmla="*/ 99 h 241"/>
                <a:gd name="T24" fmla="*/ 61 w 250"/>
                <a:gd name="T25" fmla="*/ 29 h 241"/>
                <a:gd name="T26" fmla="*/ 121 w 250"/>
                <a:gd name="T27" fmla="*/ 11 h 241"/>
                <a:gd name="T28" fmla="*/ 144 w 250"/>
                <a:gd name="T29" fmla="*/ 14 h 241"/>
                <a:gd name="T30" fmla="*/ 229 w 250"/>
                <a:gd name="T31" fmla="*/ 14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0" h="241">
                  <a:moveTo>
                    <a:pt x="145" y="6"/>
                  </a:moveTo>
                  <a:cubicBezTo>
                    <a:pt x="115" y="0"/>
                    <a:pt x="83" y="6"/>
                    <a:pt x="57" y="23"/>
                  </a:cubicBezTo>
                  <a:cubicBezTo>
                    <a:pt x="31" y="40"/>
                    <a:pt x="13" y="66"/>
                    <a:pt x="6" y="97"/>
                  </a:cubicBezTo>
                  <a:cubicBezTo>
                    <a:pt x="0" y="128"/>
                    <a:pt x="6" y="159"/>
                    <a:pt x="23" y="186"/>
                  </a:cubicBezTo>
                  <a:cubicBezTo>
                    <a:pt x="40" y="212"/>
                    <a:pt x="67" y="230"/>
                    <a:pt x="98" y="236"/>
                  </a:cubicBezTo>
                  <a:cubicBezTo>
                    <a:pt x="106" y="238"/>
                    <a:pt x="114" y="239"/>
                    <a:pt x="122" y="239"/>
                  </a:cubicBezTo>
                  <a:cubicBezTo>
                    <a:pt x="176" y="239"/>
                    <a:pt x="225" y="201"/>
                    <a:pt x="237" y="145"/>
                  </a:cubicBezTo>
                  <a:cubicBezTo>
                    <a:pt x="250" y="82"/>
                    <a:pt x="209" y="19"/>
                    <a:pt x="145" y="6"/>
                  </a:cubicBezTo>
                  <a:close/>
                  <a:moveTo>
                    <a:pt x="229" y="143"/>
                  </a:moveTo>
                  <a:cubicBezTo>
                    <a:pt x="217" y="203"/>
                    <a:pt x="158" y="241"/>
                    <a:pt x="99" y="228"/>
                  </a:cubicBezTo>
                  <a:cubicBezTo>
                    <a:pt x="71" y="223"/>
                    <a:pt x="46" y="206"/>
                    <a:pt x="30" y="181"/>
                  </a:cubicBezTo>
                  <a:cubicBezTo>
                    <a:pt x="14" y="157"/>
                    <a:pt x="8" y="127"/>
                    <a:pt x="14" y="99"/>
                  </a:cubicBezTo>
                  <a:cubicBezTo>
                    <a:pt x="20" y="70"/>
                    <a:pt x="37" y="46"/>
                    <a:pt x="61" y="29"/>
                  </a:cubicBezTo>
                  <a:cubicBezTo>
                    <a:pt x="80" y="18"/>
                    <a:pt x="100" y="11"/>
                    <a:pt x="121" y="11"/>
                  </a:cubicBezTo>
                  <a:cubicBezTo>
                    <a:pt x="129" y="11"/>
                    <a:pt x="136" y="12"/>
                    <a:pt x="144" y="14"/>
                  </a:cubicBezTo>
                  <a:cubicBezTo>
                    <a:pt x="203" y="26"/>
                    <a:pt x="241" y="84"/>
                    <a:pt x="229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5E1CD8DF-9806-45BC-BA40-9E6F090204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34632" y="2741613"/>
              <a:ext cx="1289050" cy="1285875"/>
            </a:xfrm>
            <a:custGeom>
              <a:avLst/>
              <a:gdLst>
                <a:gd name="T0" fmla="*/ 402 w 405"/>
                <a:gd name="T1" fmla="*/ 181 h 404"/>
                <a:gd name="T2" fmla="*/ 385 w 405"/>
                <a:gd name="T3" fmla="*/ 117 h 404"/>
                <a:gd name="T4" fmla="*/ 366 w 405"/>
                <a:gd name="T5" fmla="*/ 84 h 404"/>
                <a:gd name="T6" fmla="*/ 304 w 405"/>
                <a:gd name="T7" fmla="*/ 89 h 404"/>
                <a:gd name="T8" fmla="*/ 318 w 405"/>
                <a:gd name="T9" fmla="*/ 37 h 404"/>
                <a:gd name="T10" fmla="*/ 284 w 405"/>
                <a:gd name="T11" fmla="*/ 19 h 404"/>
                <a:gd name="T12" fmla="*/ 223 w 405"/>
                <a:gd name="T13" fmla="*/ 2 h 404"/>
                <a:gd name="T14" fmla="*/ 184 w 405"/>
                <a:gd name="T15" fmla="*/ 1 h 404"/>
                <a:gd name="T16" fmla="*/ 172 w 405"/>
                <a:gd name="T17" fmla="*/ 53 h 404"/>
                <a:gd name="T18" fmla="*/ 116 w 405"/>
                <a:gd name="T19" fmla="*/ 20 h 404"/>
                <a:gd name="T20" fmla="*/ 84 w 405"/>
                <a:gd name="T21" fmla="*/ 40 h 404"/>
                <a:gd name="T22" fmla="*/ 40 w 405"/>
                <a:gd name="T23" fmla="*/ 85 h 404"/>
                <a:gd name="T24" fmla="*/ 19 w 405"/>
                <a:gd name="T25" fmla="*/ 117 h 404"/>
                <a:gd name="T26" fmla="*/ 21 w 405"/>
                <a:gd name="T27" fmla="*/ 122 h 404"/>
                <a:gd name="T28" fmla="*/ 2 w 405"/>
                <a:gd name="T29" fmla="*/ 183 h 404"/>
                <a:gd name="T30" fmla="*/ 2 w 405"/>
                <a:gd name="T31" fmla="*/ 222 h 404"/>
                <a:gd name="T32" fmla="*/ 21 w 405"/>
                <a:gd name="T33" fmla="*/ 284 h 404"/>
                <a:gd name="T34" fmla="*/ 20 w 405"/>
                <a:gd name="T35" fmla="*/ 289 h 404"/>
                <a:gd name="T36" fmla="*/ 43 w 405"/>
                <a:gd name="T37" fmla="*/ 321 h 404"/>
                <a:gd name="T38" fmla="*/ 86 w 405"/>
                <a:gd name="T39" fmla="*/ 366 h 404"/>
                <a:gd name="T40" fmla="*/ 119 w 405"/>
                <a:gd name="T41" fmla="*/ 386 h 404"/>
                <a:gd name="T42" fmla="*/ 181 w 405"/>
                <a:gd name="T43" fmla="*/ 400 h 404"/>
                <a:gd name="T44" fmla="*/ 185 w 405"/>
                <a:gd name="T45" fmla="*/ 403 h 404"/>
                <a:gd name="T46" fmla="*/ 223 w 405"/>
                <a:gd name="T47" fmla="*/ 402 h 404"/>
                <a:gd name="T48" fmla="*/ 287 w 405"/>
                <a:gd name="T49" fmla="*/ 384 h 404"/>
                <a:gd name="T50" fmla="*/ 321 w 405"/>
                <a:gd name="T51" fmla="*/ 366 h 404"/>
                <a:gd name="T52" fmla="*/ 304 w 405"/>
                <a:gd name="T53" fmla="*/ 315 h 404"/>
                <a:gd name="T54" fmla="*/ 367 w 405"/>
                <a:gd name="T55" fmla="*/ 319 h 404"/>
                <a:gd name="T56" fmla="*/ 386 w 405"/>
                <a:gd name="T57" fmla="*/ 285 h 404"/>
                <a:gd name="T58" fmla="*/ 351 w 405"/>
                <a:gd name="T59" fmla="*/ 233 h 404"/>
                <a:gd name="T60" fmla="*/ 404 w 405"/>
                <a:gd name="T61" fmla="*/ 220 h 404"/>
                <a:gd name="T62" fmla="*/ 296 w 405"/>
                <a:gd name="T63" fmla="*/ 312 h 404"/>
                <a:gd name="T64" fmla="*/ 255 w 405"/>
                <a:gd name="T65" fmla="*/ 338 h 404"/>
                <a:gd name="T66" fmla="*/ 228 w 405"/>
                <a:gd name="T67" fmla="*/ 344 h 404"/>
                <a:gd name="T68" fmla="*/ 225 w 405"/>
                <a:gd name="T69" fmla="*/ 347 h 404"/>
                <a:gd name="T70" fmla="*/ 177 w 405"/>
                <a:gd name="T71" fmla="*/ 344 h 404"/>
                <a:gd name="T72" fmla="*/ 154 w 405"/>
                <a:gd name="T73" fmla="*/ 338 h 404"/>
                <a:gd name="T74" fmla="*/ 118 w 405"/>
                <a:gd name="T75" fmla="*/ 377 h 404"/>
                <a:gd name="T76" fmla="*/ 109 w 405"/>
                <a:gd name="T77" fmla="*/ 311 h 404"/>
                <a:gd name="T78" fmla="*/ 92 w 405"/>
                <a:gd name="T79" fmla="*/ 295 h 404"/>
                <a:gd name="T80" fmla="*/ 67 w 405"/>
                <a:gd name="T81" fmla="*/ 254 h 404"/>
                <a:gd name="T82" fmla="*/ 61 w 405"/>
                <a:gd name="T83" fmla="*/ 228 h 404"/>
                <a:gd name="T84" fmla="*/ 58 w 405"/>
                <a:gd name="T85" fmla="*/ 225 h 404"/>
                <a:gd name="T86" fmla="*/ 61 w 405"/>
                <a:gd name="T87" fmla="*/ 176 h 404"/>
                <a:gd name="T88" fmla="*/ 67 w 405"/>
                <a:gd name="T89" fmla="*/ 154 h 404"/>
                <a:gd name="T90" fmla="*/ 28 w 405"/>
                <a:gd name="T91" fmla="*/ 118 h 404"/>
                <a:gd name="T92" fmla="*/ 94 w 405"/>
                <a:gd name="T93" fmla="*/ 108 h 404"/>
                <a:gd name="T94" fmla="*/ 110 w 405"/>
                <a:gd name="T95" fmla="*/ 91 h 404"/>
                <a:gd name="T96" fmla="*/ 152 w 405"/>
                <a:gd name="T97" fmla="*/ 67 h 404"/>
                <a:gd name="T98" fmla="*/ 177 w 405"/>
                <a:gd name="T99" fmla="*/ 61 h 404"/>
                <a:gd name="T100" fmla="*/ 188 w 405"/>
                <a:gd name="T101" fmla="*/ 9 h 404"/>
                <a:gd name="T102" fmla="*/ 229 w 405"/>
                <a:gd name="T103" fmla="*/ 61 h 404"/>
                <a:gd name="T104" fmla="*/ 251 w 405"/>
                <a:gd name="T105" fmla="*/ 67 h 404"/>
                <a:gd name="T106" fmla="*/ 311 w 405"/>
                <a:gd name="T107" fmla="*/ 41 h 404"/>
                <a:gd name="T108" fmla="*/ 296 w 405"/>
                <a:gd name="T109" fmla="*/ 93 h 404"/>
                <a:gd name="T110" fmla="*/ 362 w 405"/>
                <a:gd name="T111" fmla="*/ 92 h 404"/>
                <a:gd name="T112" fmla="*/ 338 w 405"/>
                <a:gd name="T113" fmla="*/ 153 h 404"/>
                <a:gd name="T114" fmla="*/ 345 w 405"/>
                <a:gd name="T115" fmla="*/ 178 h 404"/>
                <a:gd name="T116" fmla="*/ 346 w 405"/>
                <a:gd name="T117" fmla="*/ 226 h 404"/>
                <a:gd name="T118" fmla="*/ 344 w 405"/>
                <a:gd name="T119" fmla="*/ 230 h 404"/>
                <a:gd name="T120" fmla="*/ 338 w 405"/>
                <a:gd name="T121" fmla="*/ 253 h 404"/>
                <a:gd name="T122" fmla="*/ 314 w 405"/>
                <a:gd name="T123" fmla="*/ 295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" h="404">
                  <a:moveTo>
                    <a:pt x="404" y="184"/>
                  </a:moveTo>
                  <a:cubicBezTo>
                    <a:pt x="404" y="184"/>
                    <a:pt x="404" y="184"/>
                    <a:pt x="404" y="184"/>
                  </a:cubicBezTo>
                  <a:cubicBezTo>
                    <a:pt x="404" y="183"/>
                    <a:pt x="403" y="183"/>
                    <a:pt x="403" y="183"/>
                  </a:cubicBezTo>
                  <a:cubicBezTo>
                    <a:pt x="403" y="183"/>
                    <a:pt x="403" y="182"/>
                    <a:pt x="403" y="182"/>
                  </a:cubicBezTo>
                  <a:cubicBezTo>
                    <a:pt x="403" y="182"/>
                    <a:pt x="403" y="182"/>
                    <a:pt x="403" y="182"/>
                  </a:cubicBezTo>
                  <a:cubicBezTo>
                    <a:pt x="403" y="182"/>
                    <a:pt x="402" y="181"/>
                    <a:pt x="402" y="181"/>
                  </a:cubicBezTo>
                  <a:cubicBezTo>
                    <a:pt x="402" y="181"/>
                    <a:pt x="402" y="181"/>
                    <a:pt x="402" y="181"/>
                  </a:cubicBezTo>
                  <a:cubicBezTo>
                    <a:pt x="401" y="181"/>
                    <a:pt x="401" y="180"/>
                    <a:pt x="400" y="180"/>
                  </a:cubicBezTo>
                  <a:cubicBezTo>
                    <a:pt x="351" y="172"/>
                    <a:pt x="351" y="172"/>
                    <a:pt x="351" y="172"/>
                  </a:cubicBezTo>
                  <a:cubicBezTo>
                    <a:pt x="350" y="166"/>
                    <a:pt x="348" y="159"/>
                    <a:pt x="346" y="153"/>
                  </a:cubicBezTo>
                  <a:cubicBezTo>
                    <a:pt x="384" y="120"/>
                    <a:pt x="384" y="120"/>
                    <a:pt x="384" y="120"/>
                  </a:cubicBezTo>
                  <a:cubicBezTo>
                    <a:pt x="384" y="119"/>
                    <a:pt x="384" y="119"/>
                    <a:pt x="385" y="119"/>
                  </a:cubicBezTo>
                  <a:cubicBezTo>
                    <a:pt x="385" y="118"/>
                    <a:pt x="385" y="118"/>
                    <a:pt x="385" y="118"/>
                  </a:cubicBezTo>
                  <a:cubicBezTo>
                    <a:pt x="385" y="118"/>
                    <a:pt x="385" y="117"/>
                    <a:pt x="385" y="117"/>
                  </a:cubicBezTo>
                  <a:cubicBezTo>
                    <a:pt x="385" y="117"/>
                    <a:pt x="385" y="117"/>
                    <a:pt x="385" y="117"/>
                  </a:cubicBezTo>
                  <a:cubicBezTo>
                    <a:pt x="385" y="116"/>
                    <a:pt x="385" y="116"/>
                    <a:pt x="385" y="116"/>
                  </a:cubicBezTo>
                  <a:cubicBezTo>
                    <a:pt x="385" y="116"/>
                    <a:pt x="385" y="115"/>
                    <a:pt x="385" y="115"/>
                  </a:cubicBezTo>
                  <a:cubicBezTo>
                    <a:pt x="385" y="115"/>
                    <a:pt x="385" y="115"/>
                    <a:pt x="385" y="115"/>
                  </a:cubicBezTo>
                  <a:cubicBezTo>
                    <a:pt x="380" y="104"/>
                    <a:pt x="373" y="94"/>
                    <a:pt x="367" y="84"/>
                  </a:cubicBezTo>
                  <a:cubicBezTo>
                    <a:pt x="367" y="84"/>
                    <a:pt x="366" y="84"/>
                    <a:pt x="366" y="84"/>
                  </a:cubicBezTo>
                  <a:cubicBezTo>
                    <a:pt x="366" y="84"/>
                    <a:pt x="366" y="84"/>
                    <a:pt x="366" y="84"/>
                  </a:cubicBezTo>
                  <a:cubicBezTo>
                    <a:pt x="366" y="84"/>
                    <a:pt x="365" y="83"/>
                    <a:pt x="365" y="83"/>
                  </a:cubicBezTo>
                  <a:cubicBezTo>
                    <a:pt x="365" y="83"/>
                    <a:pt x="365" y="83"/>
                    <a:pt x="365" y="83"/>
                  </a:cubicBezTo>
                  <a:cubicBezTo>
                    <a:pt x="364" y="83"/>
                    <a:pt x="364" y="83"/>
                    <a:pt x="364" y="83"/>
                  </a:cubicBezTo>
                  <a:cubicBezTo>
                    <a:pt x="364" y="83"/>
                    <a:pt x="364" y="83"/>
                    <a:pt x="363" y="83"/>
                  </a:cubicBezTo>
                  <a:cubicBezTo>
                    <a:pt x="363" y="83"/>
                    <a:pt x="362" y="83"/>
                    <a:pt x="362" y="83"/>
                  </a:cubicBezTo>
                  <a:cubicBezTo>
                    <a:pt x="315" y="101"/>
                    <a:pt x="315" y="101"/>
                    <a:pt x="315" y="101"/>
                  </a:cubicBezTo>
                  <a:cubicBezTo>
                    <a:pt x="312" y="96"/>
                    <a:pt x="308" y="92"/>
                    <a:pt x="304" y="89"/>
                  </a:cubicBezTo>
                  <a:cubicBezTo>
                    <a:pt x="320" y="41"/>
                    <a:pt x="320" y="41"/>
                    <a:pt x="320" y="41"/>
                  </a:cubicBezTo>
                  <a:cubicBezTo>
                    <a:pt x="320" y="41"/>
                    <a:pt x="320" y="40"/>
                    <a:pt x="320" y="40"/>
                  </a:cubicBezTo>
                  <a:cubicBezTo>
                    <a:pt x="320" y="39"/>
                    <a:pt x="320" y="39"/>
                    <a:pt x="320" y="39"/>
                  </a:cubicBezTo>
                  <a:cubicBezTo>
                    <a:pt x="320" y="39"/>
                    <a:pt x="320" y="39"/>
                    <a:pt x="319" y="38"/>
                  </a:cubicBezTo>
                  <a:cubicBezTo>
                    <a:pt x="319" y="38"/>
                    <a:pt x="319" y="38"/>
                    <a:pt x="319" y="38"/>
                  </a:cubicBezTo>
                  <a:cubicBezTo>
                    <a:pt x="319" y="38"/>
                    <a:pt x="319" y="37"/>
                    <a:pt x="319" y="37"/>
                  </a:cubicBezTo>
                  <a:cubicBezTo>
                    <a:pt x="319" y="37"/>
                    <a:pt x="318" y="37"/>
                    <a:pt x="318" y="37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09" y="30"/>
                    <a:pt x="298" y="24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4" y="19"/>
                    <a:pt x="284" y="19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83" y="19"/>
                    <a:pt x="283" y="20"/>
                    <a:pt x="283" y="20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45" y="56"/>
                    <a:pt x="239" y="55"/>
                    <a:pt x="233" y="53"/>
                  </a:cubicBezTo>
                  <a:cubicBezTo>
                    <a:pt x="224" y="4"/>
                    <a:pt x="224" y="4"/>
                    <a:pt x="224" y="4"/>
                  </a:cubicBezTo>
                  <a:cubicBezTo>
                    <a:pt x="223" y="4"/>
                    <a:pt x="223" y="3"/>
                    <a:pt x="223" y="3"/>
                  </a:cubicBezTo>
                  <a:cubicBezTo>
                    <a:pt x="223" y="3"/>
                    <a:pt x="223" y="3"/>
                    <a:pt x="223" y="2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21" y="1"/>
                    <a:pt x="221" y="1"/>
                    <a:pt x="221" y="1"/>
                  </a:cubicBezTo>
                  <a:cubicBezTo>
                    <a:pt x="221" y="1"/>
                    <a:pt x="220" y="1"/>
                    <a:pt x="220" y="1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08" y="0"/>
                    <a:pt x="196" y="0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3" y="1"/>
                    <a:pt x="183" y="1"/>
                    <a:pt x="183" y="2"/>
                  </a:cubicBezTo>
                  <a:cubicBezTo>
                    <a:pt x="183" y="2"/>
                    <a:pt x="182" y="2"/>
                    <a:pt x="182" y="2"/>
                  </a:cubicBezTo>
                  <a:cubicBezTo>
                    <a:pt x="182" y="2"/>
                    <a:pt x="182" y="2"/>
                    <a:pt x="182" y="3"/>
                  </a:cubicBezTo>
                  <a:cubicBezTo>
                    <a:pt x="182" y="3"/>
                    <a:pt x="181" y="3"/>
                    <a:pt x="181" y="3"/>
                  </a:cubicBezTo>
                  <a:cubicBezTo>
                    <a:pt x="181" y="3"/>
                    <a:pt x="181" y="4"/>
                    <a:pt x="181" y="4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55"/>
                    <a:pt x="160" y="56"/>
                    <a:pt x="154" y="58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0" y="20"/>
                    <a:pt x="120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7" y="20"/>
                  </a:cubicBezTo>
                  <a:cubicBezTo>
                    <a:pt x="117" y="20"/>
                    <a:pt x="117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05" y="25"/>
                    <a:pt x="95" y="31"/>
                    <a:pt x="85" y="38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5" y="38"/>
                    <a:pt x="85" y="38"/>
                    <a:pt x="84" y="39"/>
                  </a:cubicBezTo>
                  <a:cubicBezTo>
                    <a:pt x="84" y="39"/>
                    <a:pt x="84" y="39"/>
                    <a:pt x="84" y="39"/>
                  </a:cubicBezTo>
                  <a:cubicBezTo>
                    <a:pt x="84" y="39"/>
                    <a:pt x="84" y="40"/>
                    <a:pt x="84" y="40"/>
                  </a:cubicBezTo>
                  <a:cubicBezTo>
                    <a:pt x="84" y="40"/>
                    <a:pt x="84" y="40"/>
                    <a:pt x="84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2"/>
                    <a:pt x="83" y="42"/>
                    <a:pt x="84" y="43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97" y="93"/>
                    <a:pt x="93" y="97"/>
                    <a:pt x="89" y="10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1" y="85"/>
                    <a:pt x="41" y="85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9" y="85"/>
                    <a:pt x="39" y="85"/>
                    <a:pt x="38" y="85"/>
                  </a:cubicBezTo>
                  <a:cubicBezTo>
                    <a:pt x="38" y="85"/>
                    <a:pt x="38" y="86"/>
                    <a:pt x="38" y="86"/>
                  </a:cubicBezTo>
                  <a:cubicBezTo>
                    <a:pt x="38" y="86"/>
                    <a:pt x="37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0" y="96"/>
                    <a:pt x="24" y="106"/>
                    <a:pt x="19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9" y="118"/>
                    <a:pt x="19" y="119"/>
                    <a:pt x="19" y="11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19" y="120"/>
                    <a:pt x="20" y="121"/>
                    <a:pt x="20" y="121"/>
                  </a:cubicBezTo>
                  <a:cubicBezTo>
                    <a:pt x="20" y="121"/>
                    <a:pt x="20" y="122"/>
                    <a:pt x="21" y="122"/>
                  </a:cubicBezTo>
                  <a:cubicBezTo>
                    <a:pt x="59" y="154"/>
                    <a:pt x="59" y="154"/>
                    <a:pt x="59" y="154"/>
                  </a:cubicBezTo>
                  <a:cubicBezTo>
                    <a:pt x="57" y="159"/>
                    <a:pt x="55" y="165"/>
                    <a:pt x="54" y="17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1"/>
                    <a:pt x="4" y="181"/>
                    <a:pt x="3" y="181"/>
                  </a:cubicBezTo>
                  <a:cubicBezTo>
                    <a:pt x="3" y="182"/>
                    <a:pt x="3" y="182"/>
                    <a:pt x="3" y="182"/>
                  </a:cubicBezTo>
                  <a:cubicBezTo>
                    <a:pt x="3" y="182"/>
                    <a:pt x="2" y="182"/>
                    <a:pt x="2" y="182"/>
                  </a:cubicBezTo>
                  <a:cubicBezTo>
                    <a:pt x="2" y="183"/>
                    <a:pt x="2" y="183"/>
                    <a:pt x="2" y="183"/>
                  </a:cubicBezTo>
                  <a:cubicBezTo>
                    <a:pt x="2" y="183"/>
                    <a:pt x="2" y="183"/>
                    <a:pt x="2" y="184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2" y="184"/>
                    <a:pt x="1" y="184"/>
                    <a:pt x="1" y="184"/>
                  </a:cubicBezTo>
                  <a:cubicBezTo>
                    <a:pt x="0" y="196"/>
                    <a:pt x="0" y="208"/>
                    <a:pt x="1" y="220"/>
                  </a:cubicBezTo>
                  <a:cubicBezTo>
                    <a:pt x="1" y="220"/>
                    <a:pt x="2" y="220"/>
                    <a:pt x="2" y="220"/>
                  </a:cubicBezTo>
                  <a:cubicBezTo>
                    <a:pt x="2" y="220"/>
                    <a:pt x="2" y="221"/>
                    <a:pt x="2" y="221"/>
                  </a:cubicBezTo>
                  <a:cubicBezTo>
                    <a:pt x="2" y="221"/>
                    <a:pt x="2" y="221"/>
                    <a:pt x="2" y="222"/>
                  </a:cubicBezTo>
                  <a:cubicBezTo>
                    <a:pt x="2" y="222"/>
                    <a:pt x="2" y="222"/>
                    <a:pt x="2" y="222"/>
                  </a:cubicBezTo>
                  <a:cubicBezTo>
                    <a:pt x="3" y="222"/>
                    <a:pt x="3" y="223"/>
                    <a:pt x="3" y="223"/>
                  </a:cubicBezTo>
                  <a:cubicBezTo>
                    <a:pt x="3" y="223"/>
                    <a:pt x="3" y="223"/>
                    <a:pt x="3" y="223"/>
                  </a:cubicBezTo>
                  <a:cubicBezTo>
                    <a:pt x="4" y="223"/>
                    <a:pt x="4" y="223"/>
                    <a:pt x="5" y="22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5" y="238"/>
                    <a:pt x="57" y="245"/>
                    <a:pt x="59" y="251"/>
                  </a:cubicBezTo>
                  <a:cubicBezTo>
                    <a:pt x="21" y="284"/>
                    <a:pt x="21" y="284"/>
                    <a:pt x="21" y="284"/>
                  </a:cubicBezTo>
                  <a:cubicBezTo>
                    <a:pt x="21" y="285"/>
                    <a:pt x="21" y="285"/>
                    <a:pt x="20" y="285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0" y="286"/>
                    <a:pt x="20" y="286"/>
                    <a:pt x="20" y="287"/>
                  </a:cubicBezTo>
                  <a:cubicBezTo>
                    <a:pt x="20" y="287"/>
                    <a:pt x="20" y="287"/>
                    <a:pt x="20" y="287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0" y="288"/>
                    <a:pt x="20" y="288"/>
                    <a:pt x="20" y="289"/>
                  </a:cubicBezTo>
                  <a:cubicBezTo>
                    <a:pt x="20" y="289"/>
                    <a:pt x="20" y="289"/>
                    <a:pt x="20" y="289"/>
                  </a:cubicBezTo>
                  <a:cubicBezTo>
                    <a:pt x="25" y="300"/>
                    <a:pt x="31" y="310"/>
                    <a:pt x="38" y="319"/>
                  </a:cubicBezTo>
                  <a:cubicBezTo>
                    <a:pt x="38" y="320"/>
                    <a:pt x="38" y="320"/>
                    <a:pt x="39" y="320"/>
                  </a:cubicBezTo>
                  <a:cubicBezTo>
                    <a:pt x="39" y="320"/>
                    <a:pt x="39" y="320"/>
                    <a:pt x="40" y="321"/>
                  </a:cubicBezTo>
                  <a:cubicBezTo>
                    <a:pt x="40" y="321"/>
                    <a:pt x="40" y="321"/>
                    <a:pt x="40" y="321"/>
                  </a:cubicBezTo>
                  <a:cubicBezTo>
                    <a:pt x="40" y="321"/>
                    <a:pt x="41" y="321"/>
                    <a:pt x="42" y="321"/>
                  </a:cubicBezTo>
                  <a:cubicBezTo>
                    <a:pt x="42" y="321"/>
                    <a:pt x="42" y="321"/>
                    <a:pt x="42" y="321"/>
                  </a:cubicBezTo>
                  <a:cubicBezTo>
                    <a:pt x="42" y="321"/>
                    <a:pt x="43" y="321"/>
                    <a:pt x="43" y="321"/>
                  </a:cubicBezTo>
                  <a:cubicBezTo>
                    <a:pt x="89" y="303"/>
                    <a:pt x="89" y="303"/>
                    <a:pt x="89" y="303"/>
                  </a:cubicBezTo>
                  <a:cubicBezTo>
                    <a:pt x="93" y="308"/>
                    <a:pt x="97" y="312"/>
                    <a:pt x="101" y="315"/>
                  </a:cubicBezTo>
                  <a:cubicBezTo>
                    <a:pt x="85" y="363"/>
                    <a:pt x="85" y="363"/>
                    <a:pt x="85" y="363"/>
                  </a:cubicBezTo>
                  <a:cubicBezTo>
                    <a:pt x="85" y="363"/>
                    <a:pt x="85" y="364"/>
                    <a:pt x="85" y="364"/>
                  </a:cubicBezTo>
                  <a:cubicBezTo>
                    <a:pt x="85" y="365"/>
                    <a:pt x="85" y="365"/>
                    <a:pt x="85" y="365"/>
                  </a:cubicBezTo>
                  <a:cubicBezTo>
                    <a:pt x="85" y="365"/>
                    <a:pt x="85" y="365"/>
                    <a:pt x="85" y="366"/>
                  </a:cubicBezTo>
                  <a:cubicBezTo>
                    <a:pt x="85" y="366"/>
                    <a:pt x="86" y="366"/>
                    <a:pt x="86" y="366"/>
                  </a:cubicBezTo>
                  <a:cubicBezTo>
                    <a:pt x="86" y="366"/>
                    <a:pt x="86" y="367"/>
                    <a:pt x="86" y="367"/>
                  </a:cubicBezTo>
                  <a:cubicBezTo>
                    <a:pt x="86" y="367"/>
                    <a:pt x="86" y="367"/>
                    <a:pt x="87" y="367"/>
                  </a:cubicBezTo>
                  <a:cubicBezTo>
                    <a:pt x="87" y="367"/>
                    <a:pt x="87" y="367"/>
                    <a:pt x="87" y="367"/>
                  </a:cubicBezTo>
                  <a:cubicBezTo>
                    <a:pt x="96" y="374"/>
                    <a:pt x="107" y="380"/>
                    <a:pt x="117" y="385"/>
                  </a:cubicBezTo>
                  <a:cubicBezTo>
                    <a:pt x="118" y="385"/>
                    <a:pt x="118" y="385"/>
                    <a:pt x="118" y="385"/>
                  </a:cubicBezTo>
                  <a:cubicBezTo>
                    <a:pt x="118" y="385"/>
                    <a:pt x="118" y="385"/>
                    <a:pt x="119" y="385"/>
                  </a:cubicBezTo>
                  <a:cubicBezTo>
                    <a:pt x="119" y="385"/>
                    <a:pt x="119" y="386"/>
                    <a:pt x="119" y="386"/>
                  </a:cubicBezTo>
                  <a:cubicBezTo>
                    <a:pt x="119" y="386"/>
                    <a:pt x="119" y="386"/>
                    <a:pt x="119" y="386"/>
                  </a:cubicBezTo>
                  <a:cubicBezTo>
                    <a:pt x="120" y="386"/>
                    <a:pt x="120" y="385"/>
                    <a:pt x="120" y="385"/>
                  </a:cubicBezTo>
                  <a:cubicBezTo>
                    <a:pt x="121" y="385"/>
                    <a:pt x="121" y="385"/>
                    <a:pt x="121" y="385"/>
                  </a:cubicBezTo>
                  <a:cubicBezTo>
                    <a:pt x="121" y="385"/>
                    <a:pt x="122" y="385"/>
                    <a:pt x="122" y="384"/>
                  </a:cubicBezTo>
                  <a:cubicBezTo>
                    <a:pt x="154" y="346"/>
                    <a:pt x="154" y="346"/>
                    <a:pt x="154" y="346"/>
                  </a:cubicBezTo>
                  <a:cubicBezTo>
                    <a:pt x="160" y="348"/>
                    <a:pt x="166" y="350"/>
                    <a:pt x="171" y="351"/>
                  </a:cubicBezTo>
                  <a:cubicBezTo>
                    <a:pt x="181" y="400"/>
                    <a:pt x="181" y="400"/>
                    <a:pt x="181" y="400"/>
                  </a:cubicBezTo>
                  <a:cubicBezTo>
                    <a:pt x="181" y="400"/>
                    <a:pt x="181" y="401"/>
                    <a:pt x="182" y="401"/>
                  </a:cubicBezTo>
                  <a:cubicBezTo>
                    <a:pt x="182" y="401"/>
                    <a:pt x="182" y="401"/>
                    <a:pt x="182" y="402"/>
                  </a:cubicBezTo>
                  <a:cubicBezTo>
                    <a:pt x="182" y="402"/>
                    <a:pt x="182" y="402"/>
                    <a:pt x="183" y="402"/>
                  </a:cubicBezTo>
                  <a:cubicBezTo>
                    <a:pt x="183" y="402"/>
                    <a:pt x="183" y="402"/>
                    <a:pt x="183" y="403"/>
                  </a:cubicBezTo>
                  <a:cubicBezTo>
                    <a:pt x="183" y="403"/>
                    <a:pt x="183" y="403"/>
                    <a:pt x="184" y="403"/>
                  </a:cubicBezTo>
                  <a:cubicBezTo>
                    <a:pt x="184" y="403"/>
                    <a:pt x="184" y="403"/>
                    <a:pt x="184" y="403"/>
                  </a:cubicBezTo>
                  <a:cubicBezTo>
                    <a:pt x="184" y="403"/>
                    <a:pt x="185" y="403"/>
                    <a:pt x="185" y="403"/>
                  </a:cubicBezTo>
                  <a:cubicBezTo>
                    <a:pt x="191" y="404"/>
                    <a:pt x="197" y="404"/>
                    <a:pt x="203" y="404"/>
                  </a:cubicBezTo>
                  <a:cubicBezTo>
                    <a:pt x="209" y="404"/>
                    <a:pt x="215" y="404"/>
                    <a:pt x="220" y="403"/>
                  </a:cubicBezTo>
                  <a:cubicBezTo>
                    <a:pt x="221" y="403"/>
                    <a:pt x="221" y="403"/>
                    <a:pt x="221" y="403"/>
                  </a:cubicBezTo>
                  <a:cubicBezTo>
                    <a:pt x="221" y="403"/>
                    <a:pt x="221" y="403"/>
                    <a:pt x="221" y="403"/>
                  </a:cubicBezTo>
                  <a:cubicBezTo>
                    <a:pt x="222" y="403"/>
                    <a:pt x="222" y="403"/>
                    <a:pt x="222" y="403"/>
                  </a:cubicBezTo>
                  <a:cubicBezTo>
                    <a:pt x="222" y="402"/>
                    <a:pt x="222" y="402"/>
                    <a:pt x="223" y="402"/>
                  </a:cubicBezTo>
                  <a:cubicBezTo>
                    <a:pt x="223" y="402"/>
                    <a:pt x="223" y="402"/>
                    <a:pt x="223" y="402"/>
                  </a:cubicBezTo>
                  <a:cubicBezTo>
                    <a:pt x="223" y="401"/>
                    <a:pt x="223" y="401"/>
                    <a:pt x="223" y="401"/>
                  </a:cubicBezTo>
                  <a:cubicBezTo>
                    <a:pt x="224" y="401"/>
                    <a:pt x="224" y="400"/>
                    <a:pt x="224" y="400"/>
                  </a:cubicBezTo>
                  <a:cubicBezTo>
                    <a:pt x="232" y="351"/>
                    <a:pt x="232" y="351"/>
                    <a:pt x="232" y="351"/>
                  </a:cubicBezTo>
                  <a:cubicBezTo>
                    <a:pt x="239" y="350"/>
                    <a:pt x="245" y="348"/>
                    <a:pt x="251" y="346"/>
                  </a:cubicBezTo>
                  <a:cubicBezTo>
                    <a:pt x="285" y="383"/>
                    <a:pt x="285" y="383"/>
                    <a:pt x="285" y="383"/>
                  </a:cubicBezTo>
                  <a:cubicBezTo>
                    <a:pt x="285" y="384"/>
                    <a:pt x="286" y="384"/>
                    <a:pt x="286" y="384"/>
                  </a:cubicBezTo>
                  <a:cubicBezTo>
                    <a:pt x="287" y="384"/>
                    <a:pt x="287" y="384"/>
                    <a:pt x="287" y="384"/>
                  </a:cubicBezTo>
                  <a:cubicBezTo>
                    <a:pt x="287" y="384"/>
                    <a:pt x="288" y="385"/>
                    <a:pt x="288" y="385"/>
                  </a:cubicBezTo>
                  <a:cubicBezTo>
                    <a:pt x="288" y="385"/>
                    <a:pt x="288" y="385"/>
                    <a:pt x="288" y="385"/>
                  </a:cubicBezTo>
                  <a:cubicBezTo>
                    <a:pt x="288" y="385"/>
                    <a:pt x="288" y="384"/>
                    <a:pt x="288" y="384"/>
                  </a:cubicBezTo>
                  <a:cubicBezTo>
                    <a:pt x="289" y="384"/>
                    <a:pt x="289" y="384"/>
                    <a:pt x="290" y="384"/>
                  </a:cubicBezTo>
                  <a:cubicBezTo>
                    <a:pt x="290" y="384"/>
                    <a:pt x="290" y="384"/>
                    <a:pt x="290" y="384"/>
                  </a:cubicBezTo>
                  <a:cubicBezTo>
                    <a:pt x="301" y="379"/>
                    <a:pt x="311" y="373"/>
                    <a:pt x="320" y="366"/>
                  </a:cubicBezTo>
                  <a:cubicBezTo>
                    <a:pt x="320" y="366"/>
                    <a:pt x="320" y="366"/>
                    <a:pt x="321" y="366"/>
                  </a:cubicBezTo>
                  <a:cubicBezTo>
                    <a:pt x="321" y="366"/>
                    <a:pt x="321" y="366"/>
                    <a:pt x="321" y="365"/>
                  </a:cubicBezTo>
                  <a:cubicBezTo>
                    <a:pt x="321" y="365"/>
                    <a:pt x="321" y="365"/>
                    <a:pt x="321" y="365"/>
                  </a:cubicBezTo>
                  <a:cubicBezTo>
                    <a:pt x="322" y="365"/>
                    <a:pt x="322" y="364"/>
                    <a:pt x="322" y="364"/>
                  </a:cubicBezTo>
                  <a:cubicBezTo>
                    <a:pt x="322" y="364"/>
                    <a:pt x="322" y="364"/>
                    <a:pt x="322" y="363"/>
                  </a:cubicBezTo>
                  <a:cubicBezTo>
                    <a:pt x="322" y="363"/>
                    <a:pt x="322" y="363"/>
                    <a:pt x="322" y="363"/>
                  </a:cubicBezTo>
                  <a:cubicBezTo>
                    <a:pt x="322" y="362"/>
                    <a:pt x="322" y="362"/>
                    <a:pt x="322" y="361"/>
                  </a:cubicBezTo>
                  <a:cubicBezTo>
                    <a:pt x="304" y="315"/>
                    <a:pt x="304" y="315"/>
                    <a:pt x="304" y="315"/>
                  </a:cubicBezTo>
                  <a:cubicBezTo>
                    <a:pt x="308" y="311"/>
                    <a:pt x="312" y="307"/>
                    <a:pt x="316" y="303"/>
                  </a:cubicBezTo>
                  <a:cubicBezTo>
                    <a:pt x="364" y="319"/>
                    <a:pt x="364" y="319"/>
                    <a:pt x="364" y="319"/>
                  </a:cubicBezTo>
                  <a:cubicBezTo>
                    <a:pt x="364" y="319"/>
                    <a:pt x="365" y="319"/>
                    <a:pt x="365" y="319"/>
                  </a:cubicBezTo>
                  <a:cubicBezTo>
                    <a:pt x="365" y="319"/>
                    <a:pt x="365" y="319"/>
                    <a:pt x="365" y="319"/>
                  </a:cubicBezTo>
                  <a:cubicBezTo>
                    <a:pt x="365" y="319"/>
                    <a:pt x="365" y="319"/>
                    <a:pt x="365" y="319"/>
                  </a:cubicBezTo>
                  <a:cubicBezTo>
                    <a:pt x="366" y="319"/>
                    <a:pt x="366" y="319"/>
                    <a:pt x="367" y="319"/>
                  </a:cubicBezTo>
                  <a:cubicBezTo>
                    <a:pt x="367" y="319"/>
                    <a:pt x="367" y="319"/>
                    <a:pt x="367" y="319"/>
                  </a:cubicBezTo>
                  <a:cubicBezTo>
                    <a:pt x="367" y="319"/>
                    <a:pt x="368" y="318"/>
                    <a:pt x="368" y="318"/>
                  </a:cubicBezTo>
                  <a:cubicBezTo>
                    <a:pt x="368" y="318"/>
                    <a:pt x="368" y="318"/>
                    <a:pt x="368" y="318"/>
                  </a:cubicBezTo>
                  <a:cubicBezTo>
                    <a:pt x="368" y="318"/>
                    <a:pt x="368" y="318"/>
                    <a:pt x="368" y="318"/>
                  </a:cubicBezTo>
                  <a:cubicBezTo>
                    <a:pt x="375" y="308"/>
                    <a:pt x="381" y="298"/>
                    <a:pt x="386" y="287"/>
                  </a:cubicBezTo>
                  <a:cubicBezTo>
                    <a:pt x="386" y="287"/>
                    <a:pt x="386" y="287"/>
                    <a:pt x="386" y="286"/>
                  </a:cubicBezTo>
                  <a:cubicBezTo>
                    <a:pt x="386" y="286"/>
                    <a:pt x="386" y="286"/>
                    <a:pt x="386" y="286"/>
                  </a:cubicBezTo>
                  <a:cubicBezTo>
                    <a:pt x="386" y="286"/>
                    <a:pt x="386" y="285"/>
                    <a:pt x="386" y="285"/>
                  </a:cubicBezTo>
                  <a:cubicBezTo>
                    <a:pt x="386" y="285"/>
                    <a:pt x="386" y="285"/>
                    <a:pt x="386" y="284"/>
                  </a:cubicBezTo>
                  <a:cubicBezTo>
                    <a:pt x="386" y="284"/>
                    <a:pt x="386" y="284"/>
                    <a:pt x="386" y="284"/>
                  </a:cubicBezTo>
                  <a:cubicBezTo>
                    <a:pt x="386" y="283"/>
                    <a:pt x="386" y="283"/>
                    <a:pt x="386" y="283"/>
                  </a:cubicBezTo>
                  <a:cubicBezTo>
                    <a:pt x="385" y="283"/>
                    <a:pt x="385" y="282"/>
                    <a:pt x="385" y="282"/>
                  </a:cubicBezTo>
                  <a:cubicBezTo>
                    <a:pt x="347" y="250"/>
                    <a:pt x="347" y="250"/>
                    <a:pt x="347" y="250"/>
                  </a:cubicBezTo>
                  <a:cubicBezTo>
                    <a:pt x="349" y="244"/>
                    <a:pt x="350" y="239"/>
                    <a:pt x="351" y="233"/>
                  </a:cubicBezTo>
                  <a:cubicBezTo>
                    <a:pt x="351" y="233"/>
                    <a:pt x="351" y="233"/>
                    <a:pt x="351" y="233"/>
                  </a:cubicBezTo>
                  <a:cubicBezTo>
                    <a:pt x="400" y="223"/>
                    <a:pt x="400" y="223"/>
                    <a:pt x="400" y="223"/>
                  </a:cubicBezTo>
                  <a:cubicBezTo>
                    <a:pt x="401" y="223"/>
                    <a:pt x="401" y="223"/>
                    <a:pt x="402" y="222"/>
                  </a:cubicBezTo>
                  <a:cubicBezTo>
                    <a:pt x="402" y="222"/>
                    <a:pt x="402" y="222"/>
                    <a:pt x="402" y="222"/>
                  </a:cubicBezTo>
                  <a:cubicBezTo>
                    <a:pt x="402" y="222"/>
                    <a:pt x="403" y="222"/>
                    <a:pt x="403" y="221"/>
                  </a:cubicBezTo>
                  <a:cubicBezTo>
                    <a:pt x="403" y="221"/>
                    <a:pt x="403" y="221"/>
                    <a:pt x="403" y="221"/>
                  </a:cubicBezTo>
                  <a:cubicBezTo>
                    <a:pt x="403" y="221"/>
                    <a:pt x="403" y="220"/>
                    <a:pt x="403" y="220"/>
                  </a:cubicBezTo>
                  <a:cubicBezTo>
                    <a:pt x="404" y="220"/>
                    <a:pt x="404" y="220"/>
                    <a:pt x="404" y="220"/>
                  </a:cubicBezTo>
                  <a:cubicBezTo>
                    <a:pt x="404" y="220"/>
                    <a:pt x="404" y="219"/>
                    <a:pt x="404" y="219"/>
                  </a:cubicBezTo>
                  <a:cubicBezTo>
                    <a:pt x="405" y="207"/>
                    <a:pt x="405" y="196"/>
                    <a:pt x="404" y="184"/>
                  </a:cubicBezTo>
                  <a:close/>
                  <a:moveTo>
                    <a:pt x="297" y="311"/>
                  </a:moveTo>
                  <a:cubicBezTo>
                    <a:pt x="297" y="311"/>
                    <a:pt x="297" y="311"/>
                    <a:pt x="297" y="311"/>
                  </a:cubicBezTo>
                  <a:cubicBezTo>
                    <a:pt x="297" y="311"/>
                    <a:pt x="297" y="311"/>
                    <a:pt x="297" y="311"/>
                  </a:cubicBezTo>
                  <a:cubicBezTo>
                    <a:pt x="296" y="311"/>
                    <a:pt x="296" y="312"/>
                    <a:pt x="296" y="312"/>
                  </a:cubicBezTo>
                  <a:cubicBezTo>
                    <a:pt x="296" y="312"/>
                    <a:pt x="296" y="312"/>
                    <a:pt x="296" y="312"/>
                  </a:cubicBezTo>
                  <a:cubicBezTo>
                    <a:pt x="296" y="313"/>
                    <a:pt x="296" y="313"/>
                    <a:pt x="296" y="313"/>
                  </a:cubicBezTo>
                  <a:cubicBezTo>
                    <a:pt x="296" y="313"/>
                    <a:pt x="296" y="314"/>
                    <a:pt x="296" y="314"/>
                  </a:cubicBezTo>
                  <a:cubicBezTo>
                    <a:pt x="296" y="314"/>
                    <a:pt x="296" y="315"/>
                    <a:pt x="296" y="315"/>
                  </a:cubicBezTo>
                  <a:cubicBezTo>
                    <a:pt x="313" y="361"/>
                    <a:pt x="313" y="361"/>
                    <a:pt x="313" y="361"/>
                  </a:cubicBezTo>
                  <a:cubicBezTo>
                    <a:pt x="306" y="367"/>
                    <a:pt x="297" y="371"/>
                    <a:pt x="289" y="376"/>
                  </a:cubicBezTo>
                  <a:cubicBezTo>
                    <a:pt x="256" y="339"/>
                    <a:pt x="256" y="339"/>
                    <a:pt x="256" y="339"/>
                  </a:cubicBezTo>
                  <a:cubicBezTo>
                    <a:pt x="255" y="338"/>
                    <a:pt x="255" y="338"/>
                    <a:pt x="255" y="338"/>
                  </a:cubicBezTo>
                  <a:cubicBezTo>
                    <a:pt x="254" y="338"/>
                    <a:pt x="254" y="338"/>
                    <a:pt x="254" y="338"/>
                  </a:cubicBezTo>
                  <a:cubicBezTo>
                    <a:pt x="254" y="337"/>
                    <a:pt x="253" y="337"/>
                    <a:pt x="253" y="3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252" y="337"/>
                    <a:pt x="252" y="337"/>
                    <a:pt x="252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44" y="340"/>
                    <a:pt x="236" y="342"/>
                    <a:pt x="228" y="34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28" y="344"/>
                    <a:pt x="227" y="344"/>
                    <a:pt x="227" y="344"/>
                  </a:cubicBezTo>
                  <a:cubicBezTo>
                    <a:pt x="227" y="344"/>
                    <a:pt x="227" y="344"/>
                    <a:pt x="227" y="345"/>
                  </a:cubicBezTo>
                  <a:cubicBezTo>
                    <a:pt x="226" y="345"/>
                    <a:pt x="226" y="345"/>
                    <a:pt x="226" y="345"/>
                  </a:cubicBezTo>
                  <a:cubicBezTo>
                    <a:pt x="226" y="345"/>
                    <a:pt x="226" y="345"/>
                    <a:pt x="226" y="346"/>
                  </a:cubicBezTo>
                  <a:cubicBezTo>
                    <a:pt x="225" y="346"/>
                    <a:pt x="225" y="346"/>
                    <a:pt x="225" y="347"/>
                  </a:cubicBezTo>
                  <a:cubicBezTo>
                    <a:pt x="217" y="396"/>
                    <a:pt x="217" y="396"/>
                    <a:pt x="217" y="396"/>
                  </a:cubicBezTo>
                  <a:cubicBezTo>
                    <a:pt x="207" y="396"/>
                    <a:pt x="198" y="396"/>
                    <a:pt x="188" y="395"/>
                  </a:cubicBezTo>
                  <a:cubicBezTo>
                    <a:pt x="179" y="347"/>
                    <a:pt x="179" y="347"/>
                    <a:pt x="179" y="347"/>
                  </a:cubicBezTo>
                  <a:cubicBezTo>
                    <a:pt x="179" y="346"/>
                    <a:pt x="178" y="346"/>
                    <a:pt x="178" y="345"/>
                  </a:cubicBezTo>
                  <a:cubicBezTo>
                    <a:pt x="178" y="345"/>
                    <a:pt x="178" y="345"/>
                    <a:pt x="178" y="345"/>
                  </a:cubicBezTo>
                  <a:cubicBezTo>
                    <a:pt x="178" y="345"/>
                    <a:pt x="177" y="344"/>
                    <a:pt x="177" y="344"/>
                  </a:cubicBezTo>
                  <a:cubicBezTo>
                    <a:pt x="177" y="344"/>
                    <a:pt x="177" y="344"/>
                    <a:pt x="177" y="344"/>
                  </a:cubicBezTo>
                  <a:cubicBezTo>
                    <a:pt x="176" y="344"/>
                    <a:pt x="176" y="344"/>
                    <a:pt x="176" y="343"/>
                  </a:cubicBezTo>
                  <a:cubicBezTo>
                    <a:pt x="176" y="343"/>
                    <a:pt x="176" y="343"/>
                    <a:pt x="176" y="343"/>
                  </a:cubicBezTo>
                  <a:cubicBezTo>
                    <a:pt x="176" y="343"/>
                    <a:pt x="176" y="343"/>
                    <a:pt x="175" y="343"/>
                  </a:cubicBezTo>
                  <a:cubicBezTo>
                    <a:pt x="174" y="343"/>
                    <a:pt x="174" y="343"/>
                    <a:pt x="174" y="343"/>
                  </a:cubicBezTo>
                  <a:cubicBezTo>
                    <a:pt x="174" y="343"/>
                    <a:pt x="174" y="343"/>
                    <a:pt x="173" y="343"/>
                  </a:cubicBezTo>
                  <a:cubicBezTo>
                    <a:pt x="167" y="342"/>
                    <a:pt x="161" y="340"/>
                    <a:pt x="154" y="338"/>
                  </a:cubicBezTo>
                  <a:cubicBezTo>
                    <a:pt x="154" y="338"/>
                    <a:pt x="154" y="338"/>
                    <a:pt x="154" y="338"/>
                  </a:cubicBezTo>
                  <a:cubicBezTo>
                    <a:pt x="154" y="338"/>
                    <a:pt x="154" y="338"/>
                    <a:pt x="154" y="338"/>
                  </a:cubicBezTo>
                  <a:cubicBezTo>
                    <a:pt x="153" y="337"/>
                    <a:pt x="153" y="337"/>
                    <a:pt x="153" y="337"/>
                  </a:cubicBezTo>
                  <a:cubicBezTo>
                    <a:pt x="153" y="337"/>
                    <a:pt x="152" y="337"/>
                    <a:pt x="152" y="337"/>
                  </a:cubicBezTo>
                  <a:cubicBezTo>
                    <a:pt x="152" y="338"/>
                    <a:pt x="152" y="338"/>
                    <a:pt x="151" y="338"/>
                  </a:cubicBezTo>
                  <a:cubicBezTo>
                    <a:pt x="151" y="338"/>
                    <a:pt x="151" y="338"/>
                    <a:pt x="151" y="338"/>
                  </a:cubicBezTo>
                  <a:cubicBezTo>
                    <a:pt x="150" y="338"/>
                    <a:pt x="150" y="338"/>
                    <a:pt x="150" y="339"/>
                  </a:cubicBezTo>
                  <a:cubicBezTo>
                    <a:pt x="118" y="377"/>
                    <a:pt x="118" y="377"/>
                    <a:pt x="118" y="377"/>
                  </a:cubicBezTo>
                  <a:cubicBezTo>
                    <a:pt x="110" y="373"/>
                    <a:pt x="101" y="368"/>
                    <a:pt x="94" y="363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0" y="315"/>
                    <a:pt x="110" y="314"/>
                    <a:pt x="110" y="314"/>
                  </a:cubicBezTo>
                  <a:cubicBezTo>
                    <a:pt x="110" y="314"/>
                    <a:pt x="110" y="314"/>
                    <a:pt x="110" y="313"/>
                  </a:cubicBezTo>
                  <a:cubicBezTo>
                    <a:pt x="110" y="313"/>
                    <a:pt x="110" y="313"/>
                    <a:pt x="110" y="313"/>
                  </a:cubicBezTo>
                  <a:cubicBezTo>
                    <a:pt x="110" y="312"/>
                    <a:pt x="109" y="312"/>
                    <a:pt x="109" y="312"/>
                  </a:cubicBezTo>
                  <a:cubicBezTo>
                    <a:pt x="109" y="312"/>
                    <a:pt x="109" y="311"/>
                    <a:pt x="109" y="311"/>
                  </a:cubicBezTo>
                  <a:cubicBezTo>
                    <a:pt x="109" y="311"/>
                    <a:pt x="109" y="311"/>
                    <a:pt x="109" y="311"/>
                  </a:cubicBezTo>
                  <a:cubicBezTo>
                    <a:pt x="109" y="311"/>
                    <a:pt x="109" y="311"/>
                    <a:pt x="109" y="311"/>
                  </a:cubicBezTo>
                  <a:cubicBezTo>
                    <a:pt x="103" y="306"/>
                    <a:pt x="98" y="301"/>
                    <a:pt x="94" y="296"/>
                  </a:cubicBezTo>
                  <a:cubicBezTo>
                    <a:pt x="94" y="296"/>
                    <a:pt x="94" y="296"/>
                    <a:pt x="94" y="296"/>
                  </a:cubicBezTo>
                  <a:cubicBezTo>
                    <a:pt x="94" y="296"/>
                    <a:pt x="93" y="296"/>
                    <a:pt x="93" y="296"/>
                  </a:cubicBezTo>
                  <a:cubicBezTo>
                    <a:pt x="93" y="296"/>
                    <a:pt x="93" y="295"/>
                    <a:pt x="92" y="295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91" y="295"/>
                    <a:pt x="91" y="295"/>
                  </a:cubicBezTo>
                  <a:cubicBezTo>
                    <a:pt x="91" y="295"/>
                    <a:pt x="91" y="295"/>
                    <a:pt x="91" y="295"/>
                  </a:cubicBezTo>
                  <a:cubicBezTo>
                    <a:pt x="90" y="295"/>
                    <a:pt x="90" y="295"/>
                    <a:pt x="89" y="295"/>
                  </a:cubicBezTo>
                  <a:cubicBezTo>
                    <a:pt x="43" y="312"/>
                    <a:pt x="43" y="312"/>
                    <a:pt x="43" y="312"/>
                  </a:cubicBezTo>
                  <a:cubicBezTo>
                    <a:pt x="38" y="305"/>
                    <a:pt x="33" y="297"/>
                    <a:pt x="29" y="288"/>
                  </a:cubicBezTo>
                  <a:cubicBezTo>
                    <a:pt x="66" y="255"/>
                    <a:pt x="66" y="255"/>
                    <a:pt x="66" y="255"/>
                  </a:cubicBezTo>
                  <a:cubicBezTo>
                    <a:pt x="66" y="255"/>
                    <a:pt x="67" y="254"/>
                    <a:pt x="67" y="254"/>
                  </a:cubicBezTo>
                  <a:cubicBezTo>
                    <a:pt x="67" y="254"/>
                    <a:pt x="67" y="253"/>
                    <a:pt x="67" y="253"/>
                  </a:cubicBezTo>
                  <a:cubicBezTo>
                    <a:pt x="67" y="253"/>
                    <a:pt x="67" y="253"/>
                    <a:pt x="67" y="252"/>
                  </a:cubicBezTo>
                  <a:cubicBezTo>
                    <a:pt x="67" y="252"/>
                    <a:pt x="67" y="252"/>
                    <a:pt x="67" y="252"/>
                  </a:cubicBezTo>
                  <a:cubicBezTo>
                    <a:pt x="67" y="252"/>
                    <a:pt x="67" y="251"/>
                    <a:pt x="67" y="251"/>
                  </a:cubicBezTo>
                  <a:cubicBezTo>
                    <a:pt x="67" y="251"/>
                    <a:pt x="67" y="251"/>
                    <a:pt x="67" y="251"/>
                  </a:cubicBezTo>
                  <a:cubicBezTo>
                    <a:pt x="67" y="251"/>
                    <a:pt x="67" y="251"/>
                    <a:pt x="67" y="251"/>
                  </a:cubicBezTo>
                  <a:cubicBezTo>
                    <a:pt x="64" y="243"/>
                    <a:pt x="62" y="236"/>
                    <a:pt x="61" y="228"/>
                  </a:cubicBezTo>
                  <a:cubicBezTo>
                    <a:pt x="61" y="228"/>
                    <a:pt x="61" y="228"/>
                    <a:pt x="61" y="228"/>
                  </a:cubicBezTo>
                  <a:cubicBezTo>
                    <a:pt x="61" y="228"/>
                    <a:pt x="61" y="228"/>
                    <a:pt x="61" y="227"/>
                  </a:cubicBezTo>
                  <a:cubicBezTo>
                    <a:pt x="61" y="227"/>
                    <a:pt x="61" y="227"/>
                    <a:pt x="60" y="227"/>
                  </a:cubicBezTo>
                  <a:cubicBezTo>
                    <a:pt x="60" y="226"/>
                    <a:pt x="60" y="226"/>
                    <a:pt x="60" y="226"/>
                  </a:cubicBezTo>
                  <a:cubicBezTo>
                    <a:pt x="60" y="226"/>
                    <a:pt x="60" y="226"/>
                    <a:pt x="59" y="225"/>
                  </a:cubicBezTo>
                  <a:cubicBezTo>
                    <a:pt x="59" y="225"/>
                    <a:pt x="59" y="225"/>
                    <a:pt x="59" y="225"/>
                  </a:cubicBezTo>
                  <a:cubicBezTo>
                    <a:pt x="59" y="225"/>
                    <a:pt x="58" y="225"/>
                    <a:pt x="58" y="225"/>
                  </a:cubicBezTo>
                  <a:cubicBezTo>
                    <a:pt x="9" y="216"/>
                    <a:pt x="9" y="216"/>
                    <a:pt x="9" y="216"/>
                  </a:cubicBezTo>
                  <a:cubicBezTo>
                    <a:pt x="9" y="207"/>
                    <a:pt x="9" y="198"/>
                    <a:pt x="9" y="188"/>
                  </a:cubicBezTo>
                  <a:cubicBezTo>
                    <a:pt x="58" y="178"/>
                    <a:pt x="58" y="178"/>
                    <a:pt x="58" y="178"/>
                  </a:cubicBezTo>
                  <a:cubicBezTo>
                    <a:pt x="59" y="178"/>
                    <a:pt x="59" y="178"/>
                    <a:pt x="59" y="178"/>
                  </a:cubicBezTo>
                  <a:cubicBezTo>
                    <a:pt x="60" y="178"/>
                    <a:pt x="60" y="178"/>
                    <a:pt x="60" y="177"/>
                  </a:cubicBezTo>
                  <a:cubicBezTo>
                    <a:pt x="60" y="177"/>
                    <a:pt x="60" y="177"/>
                    <a:pt x="60" y="177"/>
                  </a:cubicBezTo>
                  <a:cubicBezTo>
                    <a:pt x="61" y="177"/>
                    <a:pt x="61" y="177"/>
                    <a:pt x="61" y="176"/>
                  </a:cubicBezTo>
                  <a:cubicBezTo>
                    <a:pt x="61" y="176"/>
                    <a:pt x="61" y="176"/>
                    <a:pt x="61" y="175"/>
                  </a:cubicBezTo>
                  <a:cubicBezTo>
                    <a:pt x="61" y="175"/>
                    <a:pt x="61" y="175"/>
                    <a:pt x="61" y="175"/>
                  </a:cubicBezTo>
                  <a:cubicBezTo>
                    <a:pt x="61" y="175"/>
                    <a:pt x="61" y="175"/>
                    <a:pt x="61" y="175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62" y="174"/>
                    <a:pt x="62" y="173"/>
                    <a:pt x="62" y="173"/>
                  </a:cubicBezTo>
                  <a:cubicBezTo>
                    <a:pt x="63" y="167"/>
                    <a:pt x="65" y="160"/>
                    <a:pt x="67" y="154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7" y="154"/>
                    <a:pt x="67" y="153"/>
                    <a:pt x="67" y="153"/>
                  </a:cubicBezTo>
                  <a:cubicBezTo>
                    <a:pt x="67" y="153"/>
                    <a:pt x="67" y="153"/>
                    <a:pt x="67" y="152"/>
                  </a:cubicBezTo>
                  <a:cubicBezTo>
                    <a:pt x="67" y="152"/>
                    <a:pt x="67" y="152"/>
                    <a:pt x="67" y="152"/>
                  </a:cubicBezTo>
                  <a:cubicBezTo>
                    <a:pt x="67" y="152"/>
                    <a:pt x="67" y="151"/>
                    <a:pt x="67" y="151"/>
                  </a:cubicBezTo>
                  <a:cubicBezTo>
                    <a:pt x="67" y="151"/>
                    <a:pt x="67" y="151"/>
                    <a:pt x="67" y="150"/>
                  </a:cubicBezTo>
                  <a:cubicBezTo>
                    <a:pt x="67" y="150"/>
                    <a:pt x="66" y="150"/>
                    <a:pt x="66" y="149"/>
                  </a:cubicBezTo>
                  <a:cubicBezTo>
                    <a:pt x="28" y="118"/>
                    <a:pt x="28" y="118"/>
                    <a:pt x="28" y="118"/>
                  </a:cubicBezTo>
                  <a:cubicBezTo>
                    <a:pt x="32" y="109"/>
                    <a:pt x="37" y="101"/>
                    <a:pt x="42" y="93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0" y="109"/>
                    <a:pt x="90" y="110"/>
                    <a:pt x="91" y="110"/>
                  </a:cubicBezTo>
                  <a:cubicBezTo>
                    <a:pt x="91" y="110"/>
                    <a:pt x="91" y="109"/>
                    <a:pt x="91" y="109"/>
                  </a:cubicBezTo>
                  <a:cubicBezTo>
                    <a:pt x="91" y="109"/>
                    <a:pt x="92" y="109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3" y="109"/>
                    <a:pt x="93" y="109"/>
                    <a:pt x="94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8" y="103"/>
                    <a:pt x="103" y="98"/>
                    <a:pt x="108" y="93"/>
                  </a:cubicBezTo>
                  <a:cubicBezTo>
                    <a:pt x="108" y="93"/>
                    <a:pt x="109" y="93"/>
                    <a:pt x="109" y="93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9" y="93"/>
                    <a:pt x="109" y="92"/>
                    <a:pt x="109" y="92"/>
                  </a:cubicBezTo>
                  <a:cubicBezTo>
                    <a:pt x="109" y="92"/>
                    <a:pt x="110" y="92"/>
                    <a:pt x="110" y="92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0" y="91"/>
                    <a:pt x="110" y="90"/>
                    <a:pt x="110" y="90"/>
                  </a:cubicBezTo>
                  <a:cubicBezTo>
                    <a:pt x="110" y="90"/>
                    <a:pt x="110" y="89"/>
                    <a:pt x="110" y="89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0" y="37"/>
                    <a:pt x="108" y="33"/>
                    <a:pt x="116" y="28"/>
                  </a:cubicBezTo>
                  <a:cubicBezTo>
                    <a:pt x="150" y="66"/>
                    <a:pt x="150" y="66"/>
                    <a:pt x="150" y="66"/>
                  </a:cubicBezTo>
                  <a:cubicBezTo>
                    <a:pt x="150" y="66"/>
                    <a:pt x="151" y="66"/>
                    <a:pt x="151" y="67"/>
                  </a:cubicBezTo>
                  <a:cubicBezTo>
                    <a:pt x="151" y="67"/>
                    <a:pt x="151" y="67"/>
                    <a:pt x="152" y="67"/>
                  </a:cubicBezTo>
                  <a:cubicBezTo>
                    <a:pt x="152" y="67"/>
                    <a:pt x="152" y="67"/>
                    <a:pt x="153" y="67"/>
                  </a:cubicBezTo>
                  <a:cubicBezTo>
                    <a:pt x="153" y="67"/>
                    <a:pt x="153" y="67"/>
                    <a:pt x="153" y="67"/>
                  </a:cubicBezTo>
                  <a:cubicBezTo>
                    <a:pt x="153" y="67"/>
                    <a:pt x="153" y="67"/>
                    <a:pt x="154" y="67"/>
                  </a:cubicBezTo>
                  <a:cubicBezTo>
                    <a:pt x="154" y="67"/>
                    <a:pt x="154" y="67"/>
                    <a:pt x="154" y="67"/>
                  </a:cubicBezTo>
                  <a:cubicBezTo>
                    <a:pt x="154" y="67"/>
                    <a:pt x="154" y="67"/>
                    <a:pt x="154" y="67"/>
                  </a:cubicBezTo>
                  <a:cubicBezTo>
                    <a:pt x="161" y="64"/>
                    <a:pt x="169" y="62"/>
                    <a:pt x="177" y="61"/>
                  </a:cubicBezTo>
                  <a:cubicBezTo>
                    <a:pt x="177" y="61"/>
                    <a:pt x="177" y="61"/>
                    <a:pt x="177" y="61"/>
                  </a:cubicBezTo>
                  <a:cubicBezTo>
                    <a:pt x="177" y="61"/>
                    <a:pt x="177" y="60"/>
                    <a:pt x="177" y="60"/>
                  </a:cubicBezTo>
                  <a:cubicBezTo>
                    <a:pt x="177" y="60"/>
                    <a:pt x="178" y="60"/>
                    <a:pt x="178" y="60"/>
                  </a:cubicBezTo>
                  <a:cubicBezTo>
                    <a:pt x="178" y="60"/>
                    <a:pt x="178" y="60"/>
                    <a:pt x="178" y="60"/>
                  </a:cubicBezTo>
                  <a:cubicBezTo>
                    <a:pt x="179" y="60"/>
                    <a:pt x="179" y="59"/>
                    <a:pt x="179" y="59"/>
                  </a:cubicBezTo>
                  <a:cubicBezTo>
                    <a:pt x="179" y="59"/>
                    <a:pt x="179" y="59"/>
                    <a:pt x="179" y="59"/>
                  </a:cubicBezTo>
                  <a:cubicBezTo>
                    <a:pt x="179" y="58"/>
                    <a:pt x="180" y="58"/>
                    <a:pt x="180" y="57"/>
                  </a:cubicBezTo>
                  <a:cubicBezTo>
                    <a:pt x="188" y="9"/>
                    <a:pt x="188" y="9"/>
                    <a:pt x="188" y="9"/>
                  </a:cubicBezTo>
                  <a:cubicBezTo>
                    <a:pt x="197" y="8"/>
                    <a:pt x="207" y="8"/>
                    <a:pt x="216" y="9"/>
                  </a:cubicBezTo>
                  <a:cubicBezTo>
                    <a:pt x="226" y="58"/>
                    <a:pt x="226" y="58"/>
                    <a:pt x="226" y="58"/>
                  </a:cubicBezTo>
                  <a:cubicBezTo>
                    <a:pt x="226" y="58"/>
                    <a:pt x="226" y="58"/>
                    <a:pt x="227" y="59"/>
                  </a:cubicBezTo>
                  <a:cubicBezTo>
                    <a:pt x="227" y="59"/>
                    <a:pt x="227" y="59"/>
                    <a:pt x="227" y="59"/>
                  </a:cubicBezTo>
                  <a:cubicBezTo>
                    <a:pt x="227" y="59"/>
                    <a:pt x="227" y="60"/>
                    <a:pt x="227" y="60"/>
                  </a:cubicBezTo>
                  <a:cubicBezTo>
                    <a:pt x="228" y="60"/>
                    <a:pt x="228" y="60"/>
                    <a:pt x="228" y="60"/>
                  </a:cubicBezTo>
                  <a:cubicBezTo>
                    <a:pt x="228" y="60"/>
                    <a:pt x="228" y="60"/>
                    <a:pt x="229" y="61"/>
                  </a:cubicBezTo>
                  <a:cubicBezTo>
                    <a:pt x="229" y="61"/>
                    <a:pt x="229" y="61"/>
                    <a:pt x="229" y="61"/>
                  </a:cubicBezTo>
                  <a:cubicBezTo>
                    <a:pt x="229" y="61"/>
                    <a:pt x="229" y="61"/>
                    <a:pt x="229" y="61"/>
                  </a:cubicBezTo>
                  <a:cubicBezTo>
                    <a:pt x="230" y="61"/>
                    <a:pt x="230" y="61"/>
                    <a:pt x="230" y="61"/>
                  </a:cubicBezTo>
                  <a:cubicBezTo>
                    <a:pt x="231" y="61"/>
                    <a:pt x="231" y="61"/>
                    <a:pt x="232" y="61"/>
                  </a:cubicBezTo>
                  <a:cubicBezTo>
                    <a:pt x="238" y="63"/>
                    <a:pt x="244" y="64"/>
                    <a:pt x="251" y="67"/>
                  </a:cubicBezTo>
                  <a:cubicBezTo>
                    <a:pt x="251" y="67"/>
                    <a:pt x="251" y="67"/>
                    <a:pt x="251" y="67"/>
                  </a:cubicBezTo>
                  <a:cubicBezTo>
                    <a:pt x="251" y="67"/>
                    <a:pt x="251" y="67"/>
                    <a:pt x="251" y="67"/>
                  </a:cubicBezTo>
                  <a:cubicBezTo>
                    <a:pt x="252" y="67"/>
                    <a:pt x="252" y="67"/>
                    <a:pt x="252" y="67"/>
                  </a:cubicBezTo>
                  <a:cubicBezTo>
                    <a:pt x="252" y="67"/>
                    <a:pt x="252" y="67"/>
                    <a:pt x="252" y="67"/>
                  </a:cubicBezTo>
                  <a:cubicBezTo>
                    <a:pt x="253" y="67"/>
                    <a:pt x="253" y="67"/>
                    <a:pt x="253" y="67"/>
                  </a:cubicBezTo>
                  <a:cubicBezTo>
                    <a:pt x="253" y="66"/>
                    <a:pt x="254" y="66"/>
                    <a:pt x="254" y="66"/>
                  </a:cubicBezTo>
                  <a:cubicBezTo>
                    <a:pt x="254" y="66"/>
                    <a:pt x="255" y="66"/>
                    <a:pt x="255" y="65"/>
                  </a:cubicBezTo>
                  <a:cubicBezTo>
                    <a:pt x="287" y="27"/>
                    <a:pt x="287" y="27"/>
                    <a:pt x="287" y="27"/>
                  </a:cubicBezTo>
                  <a:cubicBezTo>
                    <a:pt x="295" y="32"/>
                    <a:pt x="303" y="36"/>
                    <a:pt x="311" y="41"/>
                  </a:cubicBezTo>
                  <a:cubicBezTo>
                    <a:pt x="295" y="89"/>
                    <a:pt x="295" y="89"/>
                    <a:pt x="295" y="89"/>
                  </a:cubicBezTo>
                  <a:cubicBezTo>
                    <a:pt x="295" y="89"/>
                    <a:pt x="295" y="90"/>
                    <a:pt x="295" y="90"/>
                  </a:cubicBezTo>
                  <a:cubicBezTo>
                    <a:pt x="295" y="90"/>
                    <a:pt x="295" y="90"/>
                    <a:pt x="295" y="91"/>
                  </a:cubicBezTo>
                  <a:cubicBezTo>
                    <a:pt x="295" y="91"/>
                    <a:pt x="295" y="91"/>
                    <a:pt x="295" y="92"/>
                  </a:cubicBezTo>
                  <a:cubicBezTo>
                    <a:pt x="295" y="92"/>
                    <a:pt x="295" y="92"/>
                    <a:pt x="296" y="92"/>
                  </a:cubicBezTo>
                  <a:cubicBezTo>
                    <a:pt x="296" y="92"/>
                    <a:pt x="296" y="93"/>
                    <a:pt x="296" y="93"/>
                  </a:cubicBezTo>
                  <a:cubicBezTo>
                    <a:pt x="296" y="93"/>
                    <a:pt x="296" y="93"/>
                    <a:pt x="296" y="93"/>
                  </a:cubicBezTo>
                  <a:cubicBezTo>
                    <a:pt x="296" y="93"/>
                    <a:pt x="296" y="93"/>
                    <a:pt x="296" y="93"/>
                  </a:cubicBezTo>
                  <a:cubicBezTo>
                    <a:pt x="302" y="98"/>
                    <a:pt x="307" y="103"/>
                    <a:pt x="311" y="108"/>
                  </a:cubicBezTo>
                  <a:cubicBezTo>
                    <a:pt x="311" y="108"/>
                    <a:pt x="311" y="108"/>
                    <a:pt x="311" y="108"/>
                  </a:cubicBezTo>
                  <a:cubicBezTo>
                    <a:pt x="312" y="109"/>
                    <a:pt x="313" y="109"/>
                    <a:pt x="314" y="109"/>
                  </a:cubicBezTo>
                  <a:cubicBezTo>
                    <a:pt x="314" y="109"/>
                    <a:pt x="314" y="109"/>
                    <a:pt x="314" y="109"/>
                  </a:cubicBezTo>
                  <a:cubicBezTo>
                    <a:pt x="315" y="109"/>
                    <a:pt x="315" y="109"/>
                    <a:pt x="316" y="109"/>
                  </a:cubicBezTo>
                  <a:cubicBezTo>
                    <a:pt x="362" y="92"/>
                    <a:pt x="362" y="92"/>
                    <a:pt x="362" y="92"/>
                  </a:cubicBezTo>
                  <a:cubicBezTo>
                    <a:pt x="367" y="99"/>
                    <a:pt x="372" y="107"/>
                    <a:pt x="376" y="116"/>
                  </a:cubicBezTo>
                  <a:cubicBezTo>
                    <a:pt x="339" y="149"/>
                    <a:pt x="339" y="149"/>
                    <a:pt x="339" y="149"/>
                  </a:cubicBezTo>
                  <a:cubicBezTo>
                    <a:pt x="339" y="149"/>
                    <a:pt x="338" y="150"/>
                    <a:pt x="338" y="150"/>
                  </a:cubicBezTo>
                  <a:cubicBezTo>
                    <a:pt x="338" y="150"/>
                    <a:pt x="338" y="150"/>
                    <a:pt x="338" y="151"/>
                  </a:cubicBezTo>
                  <a:cubicBezTo>
                    <a:pt x="338" y="151"/>
                    <a:pt x="338" y="151"/>
                    <a:pt x="338" y="152"/>
                  </a:cubicBezTo>
                  <a:cubicBezTo>
                    <a:pt x="338" y="152"/>
                    <a:pt x="338" y="152"/>
                    <a:pt x="338" y="152"/>
                  </a:cubicBezTo>
                  <a:cubicBezTo>
                    <a:pt x="338" y="152"/>
                    <a:pt x="338" y="153"/>
                    <a:pt x="338" y="153"/>
                  </a:cubicBezTo>
                  <a:cubicBezTo>
                    <a:pt x="338" y="153"/>
                    <a:pt x="338" y="153"/>
                    <a:pt x="338" y="153"/>
                  </a:cubicBezTo>
                  <a:cubicBezTo>
                    <a:pt x="338" y="153"/>
                    <a:pt x="338" y="153"/>
                    <a:pt x="338" y="153"/>
                  </a:cubicBezTo>
                  <a:cubicBezTo>
                    <a:pt x="341" y="161"/>
                    <a:pt x="343" y="168"/>
                    <a:pt x="344" y="176"/>
                  </a:cubicBezTo>
                  <a:cubicBezTo>
                    <a:pt x="344" y="176"/>
                    <a:pt x="344" y="176"/>
                    <a:pt x="344" y="176"/>
                  </a:cubicBezTo>
                  <a:cubicBezTo>
                    <a:pt x="344" y="176"/>
                    <a:pt x="344" y="176"/>
                    <a:pt x="344" y="176"/>
                  </a:cubicBezTo>
                  <a:cubicBezTo>
                    <a:pt x="344" y="177"/>
                    <a:pt x="344" y="177"/>
                    <a:pt x="345" y="177"/>
                  </a:cubicBezTo>
                  <a:cubicBezTo>
                    <a:pt x="345" y="178"/>
                    <a:pt x="345" y="178"/>
                    <a:pt x="345" y="178"/>
                  </a:cubicBezTo>
                  <a:cubicBezTo>
                    <a:pt x="345" y="178"/>
                    <a:pt x="345" y="178"/>
                    <a:pt x="346" y="178"/>
                  </a:cubicBezTo>
                  <a:cubicBezTo>
                    <a:pt x="346" y="179"/>
                    <a:pt x="346" y="179"/>
                    <a:pt x="346" y="179"/>
                  </a:cubicBezTo>
                  <a:cubicBezTo>
                    <a:pt x="346" y="179"/>
                    <a:pt x="347" y="179"/>
                    <a:pt x="347" y="179"/>
                  </a:cubicBezTo>
                  <a:cubicBezTo>
                    <a:pt x="396" y="188"/>
                    <a:pt x="396" y="188"/>
                    <a:pt x="396" y="188"/>
                  </a:cubicBezTo>
                  <a:cubicBezTo>
                    <a:pt x="397" y="197"/>
                    <a:pt x="397" y="206"/>
                    <a:pt x="396" y="216"/>
                  </a:cubicBezTo>
                  <a:cubicBezTo>
                    <a:pt x="347" y="226"/>
                    <a:pt x="347" y="226"/>
                    <a:pt x="347" y="226"/>
                  </a:cubicBezTo>
                  <a:cubicBezTo>
                    <a:pt x="347" y="226"/>
                    <a:pt x="346" y="226"/>
                    <a:pt x="346" y="226"/>
                  </a:cubicBezTo>
                  <a:cubicBezTo>
                    <a:pt x="346" y="226"/>
                    <a:pt x="345" y="226"/>
                    <a:pt x="345" y="226"/>
                  </a:cubicBezTo>
                  <a:cubicBezTo>
                    <a:pt x="345" y="227"/>
                    <a:pt x="345" y="227"/>
                    <a:pt x="345" y="227"/>
                  </a:cubicBezTo>
                  <a:cubicBezTo>
                    <a:pt x="345" y="227"/>
                    <a:pt x="345" y="227"/>
                    <a:pt x="344" y="228"/>
                  </a:cubicBezTo>
                  <a:cubicBezTo>
                    <a:pt x="344" y="228"/>
                    <a:pt x="344" y="228"/>
                    <a:pt x="344" y="229"/>
                  </a:cubicBezTo>
                  <a:cubicBezTo>
                    <a:pt x="344" y="229"/>
                    <a:pt x="344" y="229"/>
                    <a:pt x="344" y="229"/>
                  </a:cubicBezTo>
                  <a:cubicBezTo>
                    <a:pt x="344" y="229"/>
                    <a:pt x="344" y="229"/>
                    <a:pt x="344" y="229"/>
                  </a:cubicBezTo>
                  <a:cubicBezTo>
                    <a:pt x="344" y="230"/>
                    <a:pt x="344" y="230"/>
                    <a:pt x="344" y="230"/>
                  </a:cubicBezTo>
                  <a:cubicBezTo>
                    <a:pt x="344" y="230"/>
                    <a:pt x="344" y="231"/>
                    <a:pt x="343" y="231"/>
                  </a:cubicBezTo>
                  <a:cubicBezTo>
                    <a:pt x="342" y="238"/>
                    <a:pt x="340" y="244"/>
                    <a:pt x="338" y="250"/>
                  </a:cubicBezTo>
                  <a:cubicBezTo>
                    <a:pt x="338" y="250"/>
                    <a:pt x="338" y="250"/>
                    <a:pt x="338" y="250"/>
                  </a:cubicBezTo>
                  <a:cubicBezTo>
                    <a:pt x="338" y="250"/>
                    <a:pt x="338" y="251"/>
                    <a:pt x="338" y="251"/>
                  </a:cubicBezTo>
                  <a:cubicBezTo>
                    <a:pt x="338" y="251"/>
                    <a:pt x="338" y="251"/>
                    <a:pt x="338" y="252"/>
                  </a:cubicBezTo>
                  <a:cubicBezTo>
                    <a:pt x="338" y="252"/>
                    <a:pt x="338" y="252"/>
                    <a:pt x="338" y="252"/>
                  </a:cubicBezTo>
                  <a:cubicBezTo>
                    <a:pt x="338" y="252"/>
                    <a:pt x="338" y="253"/>
                    <a:pt x="338" y="253"/>
                  </a:cubicBezTo>
                  <a:cubicBezTo>
                    <a:pt x="338" y="253"/>
                    <a:pt x="338" y="253"/>
                    <a:pt x="338" y="253"/>
                  </a:cubicBezTo>
                  <a:cubicBezTo>
                    <a:pt x="339" y="254"/>
                    <a:pt x="339" y="254"/>
                    <a:pt x="339" y="255"/>
                  </a:cubicBezTo>
                  <a:cubicBezTo>
                    <a:pt x="377" y="286"/>
                    <a:pt x="377" y="286"/>
                    <a:pt x="377" y="286"/>
                  </a:cubicBezTo>
                  <a:cubicBezTo>
                    <a:pt x="373" y="295"/>
                    <a:pt x="369" y="303"/>
                    <a:pt x="363" y="311"/>
                  </a:cubicBezTo>
                  <a:cubicBezTo>
                    <a:pt x="316" y="295"/>
                    <a:pt x="316" y="295"/>
                    <a:pt x="316" y="295"/>
                  </a:cubicBezTo>
                  <a:cubicBezTo>
                    <a:pt x="316" y="295"/>
                    <a:pt x="315" y="295"/>
                    <a:pt x="315" y="295"/>
                  </a:cubicBezTo>
                  <a:cubicBezTo>
                    <a:pt x="314" y="295"/>
                    <a:pt x="314" y="295"/>
                    <a:pt x="314" y="295"/>
                  </a:cubicBezTo>
                  <a:cubicBezTo>
                    <a:pt x="314" y="295"/>
                    <a:pt x="314" y="295"/>
                    <a:pt x="313" y="295"/>
                  </a:cubicBezTo>
                  <a:cubicBezTo>
                    <a:pt x="313" y="295"/>
                    <a:pt x="313" y="295"/>
                    <a:pt x="313" y="295"/>
                  </a:cubicBezTo>
                  <a:cubicBezTo>
                    <a:pt x="312" y="295"/>
                    <a:pt x="312" y="295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07" y="301"/>
                    <a:pt x="302" y="306"/>
                    <a:pt x="297" y="3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FD1418BB-7D26-4E9E-A04A-51520BF20E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56794" y="3117851"/>
              <a:ext cx="333375" cy="482600"/>
            </a:xfrm>
            <a:custGeom>
              <a:avLst/>
              <a:gdLst>
                <a:gd name="T0" fmla="*/ 101 w 105"/>
                <a:gd name="T1" fmla="*/ 60 h 152"/>
                <a:gd name="T2" fmla="*/ 93 w 105"/>
                <a:gd name="T3" fmla="*/ 60 h 152"/>
                <a:gd name="T4" fmla="*/ 93 w 105"/>
                <a:gd name="T5" fmla="*/ 40 h 152"/>
                <a:gd name="T6" fmla="*/ 53 w 105"/>
                <a:gd name="T7" fmla="*/ 0 h 152"/>
                <a:gd name="T8" fmla="*/ 13 w 105"/>
                <a:gd name="T9" fmla="*/ 40 h 152"/>
                <a:gd name="T10" fmla="*/ 13 w 105"/>
                <a:gd name="T11" fmla="*/ 60 h 152"/>
                <a:gd name="T12" fmla="*/ 4 w 105"/>
                <a:gd name="T13" fmla="*/ 60 h 152"/>
                <a:gd name="T14" fmla="*/ 0 w 105"/>
                <a:gd name="T15" fmla="*/ 64 h 152"/>
                <a:gd name="T16" fmla="*/ 0 w 105"/>
                <a:gd name="T17" fmla="*/ 148 h 152"/>
                <a:gd name="T18" fmla="*/ 4 w 105"/>
                <a:gd name="T19" fmla="*/ 152 h 152"/>
                <a:gd name="T20" fmla="*/ 101 w 105"/>
                <a:gd name="T21" fmla="*/ 152 h 152"/>
                <a:gd name="T22" fmla="*/ 105 w 105"/>
                <a:gd name="T23" fmla="*/ 148 h 152"/>
                <a:gd name="T24" fmla="*/ 105 w 105"/>
                <a:gd name="T25" fmla="*/ 64 h 152"/>
                <a:gd name="T26" fmla="*/ 101 w 105"/>
                <a:gd name="T27" fmla="*/ 60 h 152"/>
                <a:gd name="T28" fmla="*/ 21 w 105"/>
                <a:gd name="T29" fmla="*/ 40 h 152"/>
                <a:gd name="T30" fmla="*/ 53 w 105"/>
                <a:gd name="T31" fmla="*/ 8 h 152"/>
                <a:gd name="T32" fmla="*/ 85 w 105"/>
                <a:gd name="T33" fmla="*/ 40 h 152"/>
                <a:gd name="T34" fmla="*/ 85 w 105"/>
                <a:gd name="T35" fmla="*/ 60 h 152"/>
                <a:gd name="T36" fmla="*/ 21 w 105"/>
                <a:gd name="T37" fmla="*/ 60 h 152"/>
                <a:gd name="T38" fmla="*/ 21 w 105"/>
                <a:gd name="T39" fmla="*/ 40 h 152"/>
                <a:gd name="T40" fmla="*/ 97 w 105"/>
                <a:gd name="T41" fmla="*/ 144 h 152"/>
                <a:gd name="T42" fmla="*/ 8 w 105"/>
                <a:gd name="T43" fmla="*/ 144 h 152"/>
                <a:gd name="T44" fmla="*/ 8 w 105"/>
                <a:gd name="T45" fmla="*/ 68 h 152"/>
                <a:gd name="T46" fmla="*/ 97 w 105"/>
                <a:gd name="T47" fmla="*/ 68 h 152"/>
                <a:gd name="T48" fmla="*/ 97 w 105"/>
                <a:gd name="T49" fmla="*/ 1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" h="152">
                  <a:moveTo>
                    <a:pt x="101" y="60"/>
                  </a:moveTo>
                  <a:cubicBezTo>
                    <a:pt x="93" y="60"/>
                    <a:pt x="93" y="60"/>
                    <a:pt x="93" y="6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18"/>
                    <a:pt x="75" y="0"/>
                    <a:pt x="53" y="0"/>
                  </a:cubicBezTo>
                  <a:cubicBezTo>
                    <a:pt x="31" y="0"/>
                    <a:pt x="13" y="18"/>
                    <a:pt x="13" y="4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2" y="60"/>
                    <a:pt x="0" y="62"/>
                    <a:pt x="0" y="64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0"/>
                    <a:pt x="2" y="152"/>
                    <a:pt x="4" y="152"/>
                  </a:cubicBezTo>
                  <a:cubicBezTo>
                    <a:pt x="101" y="152"/>
                    <a:pt x="101" y="152"/>
                    <a:pt x="101" y="152"/>
                  </a:cubicBezTo>
                  <a:cubicBezTo>
                    <a:pt x="103" y="152"/>
                    <a:pt x="105" y="150"/>
                    <a:pt x="105" y="148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2"/>
                    <a:pt x="103" y="60"/>
                    <a:pt x="101" y="60"/>
                  </a:cubicBezTo>
                  <a:close/>
                  <a:moveTo>
                    <a:pt x="21" y="40"/>
                  </a:moveTo>
                  <a:cubicBezTo>
                    <a:pt x="21" y="22"/>
                    <a:pt x="35" y="8"/>
                    <a:pt x="53" y="8"/>
                  </a:cubicBezTo>
                  <a:cubicBezTo>
                    <a:pt x="70" y="8"/>
                    <a:pt x="85" y="22"/>
                    <a:pt x="85" y="4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21" y="60"/>
                    <a:pt x="21" y="60"/>
                    <a:pt x="21" y="60"/>
                  </a:cubicBezTo>
                  <a:lnTo>
                    <a:pt x="21" y="40"/>
                  </a:lnTo>
                  <a:close/>
                  <a:moveTo>
                    <a:pt x="97" y="144"/>
                  </a:moveTo>
                  <a:cubicBezTo>
                    <a:pt x="8" y="144"/>
                    <a:pt x="8" y="144"/>
                    <a:pt x="8" y="144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97" y="68"/>
                    <a:pt x="97" y="68"/>
                    <a:pt x="97" y="68"/>
                  </a:cubicBezTo>
                  <a:lnTo>
                    <a:pt x="97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F7A49A1-E0D8-48C5-A8CA-CA1A37A362BA}"/>
              </a:ext>
            </a:extLst>
          </p:cNvPr>
          <p:cNvGrpSpPr/>
          <p:nvPr/>
        </p:nvGrpSpPr>
        <p:grpSpPr>
          <a:xfrm>
            <a:off x="6261493" y="410042"/>
            <a:ext cx="1497013" cy="1168401"/>
            <a:chOff x="-6371432" y="2782888"/>
            <a:chExt cx="1497013" cy="1168401"/>
          </a:xfrm>
          <a:solidFill>
            <a:schemeClr val="tx1"/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1B599138-7197-4DEF-9DEB-60FCB3437D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71432" y="2782888"/>
              <a:ext cx="371475" cy="592138"/>
            </a:xfrm>
            <a:custGeom>
              <a:avLst/>
              <a:gdLst>
                <a:gd name="T0" fmla="*/ 117 w 117"/>
                <a:gd name="T1" fmla="*/ 45 h 186"/>
                <a:gd name="T2" fmla="*/ 72 w 117"/>
                <a:gd name="T3" fmla="*/ 0 h 186"/>
                <a:gd name="T4" fmla="*/ 27 w 117"/>
                <a:gd name="T5" fmla="*/ 45 h 186"/>
                <a:gd name="T6" fmla="*/ 47 w 117"/>
                <a:gd name="T7" fmla="*/ 83 h 186"/>
                <a:gd name="T8" fmla="*/ 0 w 117"/>
                <a:gd name="T9" fmla="*/ 136 h 186"/>
                <a:gd name="T10" fmla="*/ 0 w 117"/>
                <a:gd name="T11" fmla="*/ 182 h 186"/>
                <a:gd name="T12" fmla="*/ 4 w 117"/>
                <a:gd name="T13" fmla="*/ 186 h 186"/>
                <a:gd name="T14" fmla="*/ 8 w 117"/>
                <a:gd name="T15" fmla="*/ 182 h 186"/>
                <a:gd name="T16" fmla="*/ 8 w 117"/>
                <a:gd name="T17" fmla="*/ 136 h 186"/>
                <a:gd name="T18" fmla="*/ 54 w 117"/>
                <a:gd name="T19" fmla="*/ 90 h 186"/>
                <a:gd name="T20" fmla="*/ 72 w 117"/>
                <a:gd name="T21" fmla="*/ 90 h 186"/>
                <a:gd name="T22" fmla="*/ 72 w 117"/>
                <a:gd name="T23" fmla="*/ 90 h 186"/>
                <a:gd name="T24" fmla="*/ 117 w 117"/>
                <a:gd name="T25" fmla="*/ 45 h 186"/>
                <a:gd name="T26" fmla="*/ 35 w 117"/>
                <a:gd name="T27" fmla="*/ 45 h 186"/>
                <a:gd name="T28" fmla="*/ 72 w 117"/>
                <a:gd name="T29" fmla="*/ 8 h 186"/>
                <a:gd name="T30" fmla="*/ 109 w 117"/>
                <a:gd name="T31" fmla="*/ 45 h 186"/>
                <a:gd name="T32" fmla="*/ 72 w 117"/>
                <a:gd name="T33" fmla="*/ 82 h 186"/>
                <a:gd name="T34" fmla="*/ 35 w 117"/>
                <a:gd name="T35" fmla="*/ 4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7" h="186">
                  <a:moveTo>
                    <a:pt x="117" y="45"/>
                  </a:moveTo>
                  <a:cubicBezTo>
                    <a:pt x="117" y="21"/>
                    <a:pt x="97" y="0"/>
                    <a:pt x="72" y="0"/>
                  </a:cubicBezTo>
                  <a:cubicBezTo>
                    <a:pt x="47" y="0"/>
                    <a:pt x="27" y="21"/>
                    <a:pt x="27" y="45"/>
                  </a:cubicBezTo>
                  <a:cubicBezTo>
                    <a:pt x="27" y="61"/>
                    <a:pt x="35" y="75"/>
                    <a:pt x="47" y="83"/>
                  </a:cubicBezTo>
                  <a:cubicBezTo>
                    <a:pt x="20" y="86"/>
                    <a:pt x="0" y="108"/>
                    <a:pt x="0" y="136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4"/>
                    <a:pt x="2" y="186"/>
                    <a:pt x="4" y="186"/>
                  </a:cubicBezTo>
                  <a:cubicBezTo>
                    <a:pt x="6" y="186"/>
                    <a:pt x="8" y="184"/>
                    <a:pt x="8" y="182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11"/>
                    <a:pt x="28" y="90"/>
                    <a:pt x="54" y="90"/>
                  </a:cubicBezTo>
                  <a:cubicBezTo>
                    <a:pt x="72" y="90"/>
                    <a:pt x="72" y="90"/>
                    <a:pt x="72" y="90"/>
                  </a:cubicBezTo>
                  <a:cubicBezTo>
                    <a:pt x="72" y="90"/>
                    <a:pt x="72" y="90"/>
                    <a:pt x="72" y="90"/>
                  </a:cubicBezTo>
                  <a:cubicBezTo>
                    <a:pt x="97" y="90"/>
                    <a:pt x="117" y="70"/>
                    <a:pt x="117" y="45"/>
                  </a:cubicBezTo>
                  <a:close/>
                  <a:moveTo>
                    <a:pt x="35" y="45"/>
                  </a:moveTo>
                  <a:cubicBezTo>
                    <a:pt x="35" y="25"/>
                    <a:pt x="52" y="8"/>
                    <a:pt x="72" y="8"/>
                  </a:cubicBezTo>
                  <a:cubicBezTo>
                    <a:pt x="92" y="8"/>
                    <a:pt x="109" y="25"/>
                    <a:pt x="109" y="45"/>
                  </a:cubicBezTo>
                  <a:cubicBezTo>
                    <a:pt x="109" y="66"/>
                    <a:pt x="92" y="82"/>
                    <a:pt x="72" y="82"/>
                  </a:cubicBezTo>
                  <a:cubicBezTo>
                    <a:pt x="52" y="82"/>
                    <a:pt x="35" y="66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20324720-3F86-4877-8943-70F7FE96C2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72982" y="2851151"/>
              <a:ext cx="515938" cy="762000"/>
            </a:xfrm>
            <a:custGeom>
              <a:avLst/>
              <a:gdLst>
                <a:gd name="T0" fmla="*/ 82 w 162"/>
                <a:gd name="T1" fmla="*/ 117 h 240"/>
                <a:gd name="T2" fmla="*/ 88 w 162"/>
                <a:gd name="T3" fmla="*/ 117 h 240"/>
                <a:gd name="T4" fmla="*/ 105 w 162"/>
                <a:gd name="T5" fmla="*/ 117 h 240"/>
                <a:gd name="T6" fmla="*/ 154 w 162"/>
                <a:gd name="T7" fmla="*/ 144 h 240"/>
                <a:gd name="T8" fmla="*/ 157 w 162"/>
                <a:gd name="T9" fmla="*/ 146 h 240"/>
                <a:gd name="T10" fmla="*/ 159 w 162"/>
                <a:gd name="T11" fmla="*/ 146 h 240"/>
                <a:gd name="T12" fmla="*/ 160 w 162"/>
                <a:gd name="T13" fmla="*/ 140 h 240"/>
                <a:gd name="T14" fmla="*/ 114 w 162"/>
                <a:gd name="T15" fmla="*/ 110 h 240"/>
                <a:gd name="T16" fmla="*/ 145 w 162"/>
                <a:gd name="T17" fmla="*/ 58 h 240"/>
                <a:gd name="T18" fmla="*/ 86 w 162"/>
                <a:gd name="T19" fmla="*/ 0 h 240"/>
                <a:gd name="T20" fmla="*/ 28 w 162"/>
                <a:gd name="T21" fmla="*/ 58 h 240"/>
                <a:gd name="T22" fmla="*/ 58 w 162"/>
                <a:gd name="T23" fmla="*/ 109 h 240"/>
                <a:gd name="T24" fmla="*/ 0 w 162"/>
                <a:gd name="T25" fmla="*/ 175 h 240"/>
                <a:gd name="T26" fmla="*/ 0 w 162"/>
                <a:gd name="T27" fmla="*/ 236 h 240"/>
                <a:gd name="T28" fmla="*/ 4 w 162"/>
                <a:gd name="T29" fmla="*/ 240 h 240"/>
                <a:gd name="T30" fmla="*/ 8 w 162"/>
                <a:gd name="T31" fmla="*/ 236 h 240"/>
                <a:gd name="T32" fmla="*/ 8 w 162"/>
                <a:gd name="T33" fmla="*/ 175 h 240"/>
                <a:gd name="T34" fmla="*/ 65 w 162"/>
                <a:gd name="T35" fmla="*/ 117 h 240"/>
                <a:gd name="T36" fmla="*/ 82 w 162"/>
                <a:gd name="T37" fmla="*/ 117 h 240"/>
                <a:gd name="T38" fmla="*/ 36 w 162"/>
                <a:gd name="T39" fmla="*/ 58 h 240"/>
                <a:gd name="T40" fmla="*/ 86 w 162"/>
                <a:gd name="T41" fmla="*/ 8 h 240"/>
                <a:gd name="T42" fmla="*/ 137 w 162"/>
                <a:gd name="T43" fmla="*/ 58 h 240"/>
                <a:gd name="T44" fmla="*/ 86 w 162"/>
                <a:gd name="T45" fmla="*/ 109 h 240"/>
                <a:gd name="T46" fmla="*/ 36 w 162"/>
                <a:gd name="T47" fmla="*/ 5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2" h="240">
                  <a:moveTo>
                    <a:pt x="82" y="117"/>
                  </a:moveTo>
                  <a:cubicBezTo>
                    <a:pt x="88" y="117"/>
                    <a:pt x="88" y="117"/>
                    <a:pt x="88" y="117"/>
                  </a:cubicBezTo>
                  <a:cubicBezTo>
                    <a:pt x="105" y="117"/>
                    <a:pt x="105" y="117"/>
                    <a:pt x="105" y="117"/>
                  </a:cubicBezTo>
                  <a:cubicBezTo>
                    <a:pt x="125" y="117"/>
                    <a:pt x="143" y="127"/>
                    <a:pt x="154" y="144"/>
                  </a:cubicBezTo>
                  <a:cubicBezTo>
                    <a:pt x="154" y="145"/>
                    <a:pt x="156" y="146"/>
                    <a:pt x="157" y="146"/>
                  </a:cubicBezTo>
                  <a:cubicBezTo>
                    <a:pt x="158" y="146"/>
                    <a:pt x="159" y="146"/>
                    <a:pt x="159" y="146"/>
                  </a:cubicBezTo>
                  <a:cubicBezTo>
                    <a:pt x="161" y="144"/>
                    <a:pt x="162" y="142"/>
                    <a:pt x="160" y="140"/>
                  </a:cubicBezTo>
                  <a:cubicBezTo>
                    <a:pt x="150" y="123"/>
                    <a:pt x="134" y="112"/>
                    <a:pt x="114" y="110"/>
                  </a:cubicBezTo>
                  <a:cubicBezTo>
                    <a:pt x="132" y="100"/>
                    <a:pt x="145" y="80"/>
                    <a:pt x="145" y="58"/>
                  </a:cubicBezTo>
                  <a:cubicBezTo>
                    <a:pt x="145" y="26"/>
                    <a:pt x="118" y="0"/>
                    <a:pt x="86" y="0"/>
                  </a:cubicBezTo>
                  <a:cubicBezTo>
                    <a:pt x="54" y="0"/>
                    <a:pt x="28" y="26"/>
                    <a:pt x="28" y="58"/>
                  </a:cubicBezTo>
                  <a:cubicBezTo>
                    <a:pt x="28" y="80"/>
                    <a:pt x="40" y="99"/>
                    <a:pt x="58" y="109"/>
                  </a:cubicBezTo>
                  <a:cubicBezTo>
                    <a:pt x="25" y="113"/>
                    <a:pt x="0" y="140"/>
                    <a:pt x="0" y="175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8"/>
                    <a:pt x="2" y="240"/>
                    <a:pt x="4" y="240"/>
                  </a:cubicBezTo>
                  <a:cubicBezTo>
                    <a:pt x="6" y="240"/>
                    <a:pt x="8" y="238"/>
                    <a:pt x="8" y="236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8" y="142"/>
                    <a:pt x="33" y="117"/>
                    <a:pt x="65" y="117"/>
                  </a:cubicBezTo>
                  <a:lnTo>
                    <a:pt x="82" y="117"/>
                  </a:lnTo>
                  <a:close/>
                  <a:moveTo>
                    <a:pt x="36" y="58"/>
                  </a:moveTo>
                  <a:cubicBezTo>
                    <a:pt x="36" y="30"/>
                    <a:pt x="58" y="8"/>
                    <a:pt x="86" y="8"/>
                  </a:cubicBezTo>
                  <a:cubicBezTo>
                    <a:pt x="114" y="8"/>
                    <a:pt x="137" y="30"/>
                    <a:pt x="137" y="58"/>
                  </a:cubicBezTo>
                  <a:cubicBezTo>
                    <a:pt x="137" y="86"/>
                    <a:pt x="114" y="109"/>
                    <a:pt x="86" y="109"/>
                  </a:cubicBezTo>
                  <a:cubicBezTo>
                    <a:pt x="58" y="109"/>
                    <a:pt x="36" y="86"/>
                    <a:pt x="36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6FF1990F-C1E2-4432-BEEB-E0AA418FD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07819" y="3028951"/>
              <a:ext cx="28575" cy="250825"/>
            </a:xfrm>
            <a:custGeom>
              <a:avLst/>
              <a:gdLst>
                <a:gd name="T0" fmla="*/ 4 w 9"/>
                <a:gd name="T1" fmla="*/ 0 h 79"/>
                <a:gd name="T2" fmla="*/ 0 w 9"/>
                <a:gd name="T3" fmla="*/ 4 h 79"/>
                <a:gd name="T4" fmla="*/ 1 w 9"/>
                <a:gd name="T5" fmla="*/ 75 h 79"/>
                <a:gd name="T6" fmla="*/ 5 w 9"/>
                <a:gd name="T7" fmla="*/ 79 h 79"/>
                <a:gd name="T8" fmla="*/ 5 w 9"/>
                <a:gd name="T9" fmla="*/ 79 h 79"/>
                <a:gd name="T10" fmla="*/ 9 w 9"/>
                <a:gd name="T11" fmla="*/ 75 h 79"/>
                <a:gd name="T12" fmla="*/ 8 w 9"/>
                <a:gd name="T13" fmla="*/ 4 h 79"/>
                <a:gd name="T14" fmla="*/ 4 w 9"/>
                <a:gd name="T1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9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7"/>
                    <a:pt x="3" y="79"/>
                    <a:pt x="5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9"/>
                    <a:pt x="9" y="77"/>
                    <a:pt x="9" y="7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CE89A3C1-3DA5-4964-BB87-CBCA75EE6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72919" y="2974976"/>
              <a:ext cx="349250" cy="187325"/>
            </a:xfrm>
            <a:custGeom>
              <a:avLst/>
              <a:gdLst>
                <a:gd name="T0" fmla="*/ 4 w 110"/>
                <a:gd name="T1" fmla="*/ 59 h 59"/>
                <a:gd name="T2" fmla="*/ 7 w 110"/>
                <a:gd name="T3" fmla="*/ 58 h 59"/>
                <a:gd name="T4" fmla="*/ 56 w 110"/>
                <a:gd name="T5" fmla="*/ 10 h 59"/>
                <a:gd name="T6" fmla="*/ 103 w 110"/>
                <a:gd name="T7" fmla="*/ 57 h 59"/>
                <a:gd name="T8" fmla="*/ 108 w 110"/>
                <a:gd name="T9" fmla="*/ 57 h 59"/>
                <a:gd name="T10" fmla="*/ 108 w 110"/>
                <a:gd name="T11" fmla="*/ 52 h 59"/>
                <a:gd name="T12" fmla="*/ 59 w 110"/>
                <a:gd name="T13" fmla="*/ 2 h 59"/>
                <a:gd name="T14" fmla="*/ 53 w 110"/>
                <a:gd name="T15" fmla="*/ 2 h 59"/>
                <a:gd name="T16" fmla="*/ 2 w 110"/>
                <a:gd name="T17" fmla="*/ 52 h 59"/>
                <a:gd name="T18" fmla="*/ 2 w 110"/>
                <a:gd name="T19" fmla="*/ 58 h 59"/>
                <a:gd name="T20" fmla="*/ 4 w 110"/>
                <a:gd name="T2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59">
                  <a:moveTo>
                    <a:pt x="4" y="59"/>
                  </a:moveTo>
                  <a:cubicBezTo>
                    <a:pt x="5" y="59"/>
                    <a:pt x="6" y="59"/>
                    <a:pt x="7" y="58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4" y="59"/>
                    <a:pt x="107" y="59"/>
                    <a:pt x="108" y="57"/>
                  </a:cubicBezTo>
                  <a:cubicBezTo>
                    <a:pt x="110" y="56"/>
                    <a:pt x="110" y="53"/>
                    <a:pt x="108" y="5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7" y="0"/>
                    <a:pt x="54" y="0"/>
                    <a:pt x="53" y="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0" y="54"/>
                    <a:pt x="0" y="56"/>
                    <a:pt x="2" y="58"/>
                  </a:cubicBezTo>
                  <a:cubicBezTo>
                    <a:pt x="2" y="59"/>
                    <a:pt x="3" y="59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7E8BC4B-9948-452F-8904-18E48C9E0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92007" y="3730626"/>
              <a:ext cx="211138" cy="130175"/>
            </a:xfrm>
            <a:custGeom>
              <a:avLst/>
              <a:gdLst>
                <a:gd name="T0" fmla="*/ 59 w 66"/>
                <a:gd name="T1" fmla="*/ 1 h 41"/>
                <a:gd name="T2" fmla="*/ 3 w 66"/>
                <a:gd name="T3" fmla="*/ 34 h 41"/>
                <a:gd name="T4" fmla="*/ 1 w 66"/>
                <a:gd name="T5" fmla="*/ 39 h 41"/>
                <a:gd name="T6" fmla="*/ 5 w 66"/>
                <a:gd name="T7" fmla="*/ 41 h 41"/>
                <a:gd name="T8" fmla="*/ 7 w 66"/>
                <a:gd name="T9" fmla="*/ 41 h 41"/>
                <a:gd name="T10" fmla="*/ 63 w 66"/>
                <a:gd name="T11" fmla="*/ 8 h 41"/>
                <a:gd name="T12" fmla="*/ 65 w 66"/>
                <a:gd name="T13" fmla="*/ 2 h 41"/>
                <a:gd name="T14" fmla="*/ 59 w 66"/>
                <a:gd name="T15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1">
                  <a:moveTo>
                    <a:pt x="59" y="1"/>
                  </a:moveTo>
                  <a:cubicBezTo>
                    <a:pt x="3" y="34"/>
                    <a:pt x="3" y="34"/>
                    <a:pt x="3" y="34"/>
                  </a:cubicBezTo>
                  <a:cubicBezTo>
                    <a:pt x="1" y="35"/>
                    <a:pt x="0" y="37"/>
                    <a:pt x="1" y="39"/>
                  </a:cubicBezTo>
                  <a:cubicBezTo>
                    <a:pt x="2" y="40"/>
                    <a:pt x="3" y="41"/>
                    <a:pt x="5" y="41"/>
                  </a:cubicBezTo>
                  <a:cubicBezTo>
                    <a:pt x="5" y="41"/>
                    <a:pt x="6" y="41"/>
                    <a:pt x="7" y="41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5" y="7"/>
                    <a:pt x="66" y="4"/>
                    <a:pt x="65" y="2"/>
                  </a:cubicBezTo>
                  <a:cubicBezTo>
                    <a:pt x="63" y="1"/>
                    <a:pt x="61" y="0"/>
                    <a:pt x="5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ED120657-FB41-4973-8AF1-5523EE0B7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39632" y="3644901"/>
              <a:ext cx="252413" cy="306388"/>
            </a:xfrm>
            <a:custGeom>
              <a:avLst/>
              <a:gdLst>
                <a:gd name="T0" fmla="*/ 75 w 79"/>
                <a:gd name="T1" fmla="*/ 88 h 96"/>
                <a:gd name="T2" fmla="*/ 10 w 79"/>
                <a:gd name="T3" fmla="*/ 70 h 96"/>
                <a:gd name="T4" fmla="*/ 27 w 79"/>
                <a:gd name="T5" fmla="*/ 6 h 96"/>
                <a:gd name="T6" fmla="*/ 24 w 79"/>
                <a:gd name="T7" fmla="*/ 1 h 96"/>
                <a:gd name="T8" fmla="*/ 19 w 79"/>
                <a:gd name="T9" fmla="*/ 3 h 96"/>
                <a:gd name="T10" fmla="*/ 1 w 79"/>
                <a:gd name="T11" fmla="*/ 72 h 96"/>
                <a:gd name="T12" fmla="*/ 4 w 79"/>
                <a:gd name="T13" fmla="*/ 77 h 96"/>
                <a:gd name="T14" fmla="*/ 73 w 79"/>
                <a:gd name="T15" fmla="*/ 96 h 96"/>
                <a:gd name="T16" fmla="*/ 74 w 79"/>
                <a:gd name="T17" fmla="*/ 96 h 96"/>
                <a:gd name="T18" fmla="*/ 78 w 79"/>
                <a:gd name="T19" fmla="*/ 93 h 96"/>
                <a:gd name="T20" fmla="*/ 75 w 79"/>
                <a:gd name="T21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96">
                  <a:moveTo>
                    <a:pt x="75" y="88"/>
                  </a:moveTo>
                  <a:cubicBezTo>
                    <a:pt x="10" y="70"/>
                    <a:pt x="10" y="70"/>
                    <a:pt x="10" y="70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3"/>
                    <a:pt x="26" y="1"/>
                    <a:pt x="24" y="1"/>
                  </a:cubicBezTo>
                  <a:cubicBezTo>
                    <a:pt x="22" y="0"/>
                    <a:pt x="20" y="1"/>
                    <a:pt x="19" y="3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0" y="74"/>
                    <a:pt x="2" y="76"/>
                    <a:pt x="4" y="77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4" y="96"/>
                    <a:pt x="74" y="96"/>
                    <a:pt x="74" y="96"/>
                  </a:cubicBezTo>
                  <a:cubicBezTo>
                    <a:pt x="76" y="96"/>
                    <a:pt x="78" y="95"/>
                    <a:pt x="78" y="93"/>
                  </a:cubicBezTo>
                  <a:cubicBezTo>
                    <a:pt x="79" y="91"/>
                    <a:pt x="78" y="88"/>
                    <a:pt x="75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03153F4-CA46-4FD0-9BFD-43222B718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28419" y="3730626"/>
              <a:ext cx="209550" cy="130175"/>
            </a:xfrm>
            <a:custGeom>
              <a:avLst/>
              <a:gdLst>
                <a:gd name="T0" fmla="*/ 61 w 66"/>
                <a:gd name="T1" fmla="*/ 41 h 41"/>
                <a:gd name="T2" fmla="*/ 64 w 66"/>
                <a:gd name="T3" fmla="*/ 39 h 41"/>
                <a:gd name="T4" fmla="*/ 63 w 66"/>
                <a:gd name="T5" fmla="*/ 34 h 41"/>
                <a:gd name="T6" fmla="*/ 6 w 66"/>
                <a:gd name="T7" fmla="*/ 1 h 41"/>
                <a:gd name="T8" fmla="*/ 1 w 66"/>
                <a:gd name="T9" fmla="*/ 2 h 41"/>
                <a:gd name="T10" fmla="*/ 2 w 66"/>
                <a:gd name="T11" fmla="*/ 8 h 41"/>
                <a:gd name="T12" fmla="*/ 59 w 66"/>
                <a:gd name="T13" fmla="*/ 41 h 41"/>
                <a:gd name="T14" fmla="*/ 61 w 66"/>
                <a:gd name="T1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1">
                  <a:moveTo>
                    <a:pt x="61" y="41"/>
                  </a:moveTo>
                  <a:cubicBezTo>
                    <a:pt x="62" y="41"/>
                    <a:pt x="64" y="40"/>
                    <a:pt x="64" y="39"/>
                  </a:cubicBezTo>
                  <a:cubicBezTo>
                    <a:pt x="66" y="37"/>
                    <a:pt x="65" y="35"/>
                    <a:pt x="63" y="34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2" y="1"/>
                    <a:pt x="1" y="2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0" y="41"/>
                    <a:pt x="60" y="41"/>
                    <a:pt x="61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C5A5A826-45F9-44CB-A8C1-B08E4B077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22069" y="3644901"/>
              <a:ext cx="247650" cy="306388"/>
            </a:xfrm>
            <a:custGeom>
              <a:avLst/>
              <a:gdLst>
                <a:gd name="T0" fmla="*/ 78 w 78"/>
                <a:gd name="T1" fmla="*/ 72 h 96"/>
                <a:gd name="T2" fmla="*/ 59 w 78"/>
                <a:gd name="T3" fmla="*/ 3 h 96"/>
                <a:gd name="T4" fmla="*/ 54 w 78"/>
                <a:gd name="T5" fmla="*/ 1 h 96"/>
                <a:gd name="T6" fmla="*/ 52 w 78"/>
                <a:gd name="T7" fmla="*/ 6 h 96"/>
                <a:gd name="T8" fmla="*/ 69 w 78"/>
                <a:gd name="T9" fmla="*/ 70 h 96"/>
                <a:gd name="T10" fmla="*/ 3 w 78"/>
                <a:gd name="T11" fmla="*/ 88 h 96"/>
                <a:gd name="T12" fmla="*/ 0 w 78"/>
                <a:gd name="T13" fmla="*/ 93 h 96"/>
                <a:gd name="T14" fmla="*/ 4 w 78"/>
                <a:gd name="T15" fmla="*/ 96 h 96"/>
                <a:gd name="T16" fmla="*/ 5 w 78"/>
                <a:gd name="T17" fmla="*/ 96 h 96"/>
                <a:gd name="T18" fmla="*/ 75 w 78"/>
                <a:gd name="T19" fmla="*/ 77 h 96"/>
                <a:gd name="T20" fmla="*/ 78 w 78"/>
                <a:gd name="T21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96">
                  <a:moveTo>
                    <a:pt x="78" y="72"/>
                  </a:moveTo>
                  <a:cubicBezTo>
                    <a:pt x="59" y="3"/>
                    <a:pt x="59" y="3"/>
                    <a:pt x="59" y="3"/>
                  </a:cubicBezTo>
                  <a:cubicBezTo>
                    <a:pt x="59" y="1"/>
                    <a:pt x="57" y="0"/>
                    <a:pt x="54" y="1"/>
                  </a:cubicBezTo>
                  <a:cubicBezTo>
                    <a:pt x="52" y="1"/>
                    <a:pt x="51" y="3"/>
                    <a:pt x="52" y="6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1" y="88"/>
                    <a:pt x="0" y="91"/>
                    <a:pt x="0" y="93"/>
                  </a:cubicBezTo>
                  <a:cubicBezTo>
                    <a:pt x="1" y="95"/>
                    <a:pt x="3" y="96"/>
                    <a:pt x="4" y="96"/>
                  </a:cubicBezTo>
                  <a:cubicBezTo>
                    <a:pt x="5" y="96"/>
                    <a:pt x="5" y="96"/>
                    <a:pt x="5" y="96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7" y="76"/>
                    <a:pt x="78" y="74"/>
                    <a:pt x="7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2CEA465B-E883-4F38-9507-81215E3290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585619" y="3400426"/>
              <a:ext cx="368300" cy="368300"/>
            </a:xfrm>
            <a:custGeom>
              <a:avLst/>
              <a:gdLst>
                <a:gd name="T0" fmla="*/ 105 w 116"/>
                <a:gd name="T1" fmla="*/ 30 h 116"/>
                <a:gd name="T2" fmla="*/ 69 w 116"/>
                <a:gd name="T3" fmla="*/ 6 h 116"/>
                <a:gd name="T4" fmla="*/ 4 w 116"/>
                <a:gd name="T5" fmla="*/ 49 h 116"/>
                <a:gd name="T6" fmla="*/ 11 w 116"/>
                <a:gd name="T7" fmla="*/ 91 h 116"/>
                <a:gd name="T8" fmla="*/ 47 w 116"/>
                <a:gd name="T9" fmla="*/ 115 h 116"/>
                <a:gd name="T10" fmla="*/ 58 w 116"/>
                <a:gd name="T11" fmla="*/ 116 h 116"/>
                <a:gd name="T12" fmla="*/ 89 w 116"/>
                <a:gd name="T13" fmla="*/ 107 h 116"/>
                <a:gd name="T14" fmla="*/ 113 w 116"/>
                <a:gd name="T15" fmla="*/ 72 h 116"/>
                <a:gd name="T16" fmla="*/ 105 w 116"/>
                <a:gd name="T17" fmla="*/ 30 h 116"/>
                <a:gd name="T18" fmla="*/ 105 w 116"/>
                <a:gd name="T19" fmla="*/ 70 h 116"/>
                <a:gd name="T20" fmla="*/ 48 w 116"/>
                <a:gd name="T21" fmla="*/ 107 h 116"/>
                <a:gd name="T22" fmla="*/ 18 w 116"/>
                <a:gd name="T23" fmla="*/ 87 h 116"/>
                <a:gd name="T24" fmla="*/ 11 w 116"/>
                <a:gd name="T25" fmla="*/ 51 h 116"/>
                <a:gd name="T26" fmla="*/ 58 w 116"/>
                <a:gd name="T27" fmla="*/ 13 h 116"/>
                <a:gd name="T28" fmla="*/ 68 w 116"/>
                <a:gd name="T29" fmla="*/ 14 h 116"/>
                <a:gd name="T30" fmla="*/ 105 w 116"/>
                <a:gd name="T31" fmla="*/ 7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6" h="116">
                  <a:moveTo>
                    <a:pt x="105" y="30"/>
                  </a:moveTo>
                  <a:cubicBezTo>
                    <a:pt x="97" y="17"/>
                    <a:pt x="84" y="9"/>
                    <a:pt x="69" y="6"/>
                  </a:cubicBezTo>
                  <a:cubicBezTo>
                    <a:pt x="39" y="0"/>
                    <a:pt x="10" y="19"/>
                    <a:pt x="4" y="49"/>
                  </a:cubicBezTo>
                  <a:cubicBezTo>
                    <a:pt x="0" y="64"/>
                    <a:pt x="3" y="79"/>
                    <a:pt x="11" y="91"/>
                  </a:cubicBezTo>
                  <a:cubicBezTo>
                    <a:pt x="20" y="103"/>
                    <a:pt x="32" y="112"/>
                    <a:pt x="47" y="115"/>
                  </a:cubicBezTo>
                  <a:cubicBezTo>
                    <a:pt x="51" y="116"/>
                    <a:pt x="54" y="116"/>
                    <a:pt x="58" y="116"/>
                  </a:cubicBezTo>
                  <a:cubicBezTo>
                    <a:pt x="69" y="116"/>
                    <a:pt x="80" y="113"/>
                    <a:pt x="89" y="107"/>
                  </a:cubicBezTo>
                  <a:cubicBezTo>
                    <a:pt x="101" y="99"/>
                    <a:pt x="110" y="86"/>
                    <a:pt x="113" y="72"/>
                  </a:cubicBezTo>
                  <a:cubicBezTo>
                    <a:pt x="116" y="57"/>
                    <a:pt x="113" y="42"/>
                    <a:pt x="105" y="30"/>
                  </a:cubicBezTo>
                  <a:close/>
                  <a:moveTo>
                    <a:pt x="105" y="70"/>
                  </a:moveTo>
                  <a:cubicBezTo>
                    <a:pt x="100" y="96"/>
                    <a:pt x="74" y="113"/>
                    <a:pt x="48" y="107"/>
                  </a:cubicBezTo>
                  <a:cubicBezTo>
                    <a:pt x="36" y="105"/>
                    <a:pt x="25" y="97"/>
                    <a:pt x="18" y="87"/>
                  </a:cubicBezTo>
                  <a:cubicBezTo>
                    <a:pt x="11" y="76"/>
                    <a:pt x="9" y="63"/>
                    <a:pt x="11" y="51"/>
                  </a:cubicBezTo>
                  <a:cubicBezTo>
                    <a:pt x="16" y="28"/>
                    <a:pt x="36" y="13"/>
                    <a:pt x="58" y="13"/>
                  </a:cubicBezTo>
                  <a:cubicBezTo>
                    <a:pt x="61" y="13"/>
                    <a:pt x="65" y="13"/>
                    <a:pt x="68" y="14"/>
                  </a:cubicBezTo>
                  <a:cubicBezTo>
                    <a:pt x="94" y="19"/>
                    <a:pt x="110" y="44"/>
                    <a:pt x="10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55F48C8D-5469-4CD6-8218-A6F095E3C6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99919" y="3292476"/>
              <a:ext cx="596900" cy="600075"/>
            </a:xfrm>
            <a:custGeom>
              <a:avLst/>
              <a:gdLst>
                <a:gd name="T0" fmla="*/ 185 w 188"/>
                <a:gd name="T1" fmla="*/ 106 h 189"/>
                <a:gd name="T2" fmla="*/ 188 w 188"/>
                <a:gd name="T3" fmla="*/ 102 h 189"/>
                <a:gd name="T4" fmla="*/ 186 w 188"/>
                <a:gd name="T5" fmla="*/ 83 h 189"/>
                <a:gd name="T6" fmla="*/ 179 w 188"/>
                <a:gd name="T7" fmla="*/ 56 h 189"/>
                <a:gd name="T8" fmla="*/ 170 w 188"/>
                <a:gd name="T9" fmla="*/ 39 h 189"/>
                <a:gd name="T10" fmla="*/ 143 w 188"/>
                <a:gd name="T11" fmla="*/ 42 h 189"/>
                <a:gd name="T12" fmla="*/ 148 w 188"/>
                <a:gd name="T13" fmla="*/ 17 h 189"/>
                <a:gd name="T14" fmla="*/ 130 w 188"/>
                <a:gd name="T15" fmla="*/ 9 h 189"/>
                <a:gd name="T16" fmla="*/ 105 w 188"/>
                <a:gd name="T17" fmla="*/ 2 h 189"/>
                <a:gd name="T18" fmla="*/ 85 w 188"/>
                <a:gd name="T19" fmla="*/ 1 h 189"/>
                <a:gd name="T20" fmla="*/ 78 w 188"/>
                <a:gd name="T21" fmla="*/ 25 h 189"/>
                <a:gd name="T22" fmla="*/ 54 w 188"/>
                <a:gd name="T23" fmla="*/ 9 h 189"/>
                <a:gd name="T24" fmla="*/ 38 w 188"/>
                <a:gd name="T25" fmla="*/ 20 h 189"/>
                <a:gd name="T26" fmla="*/ 20 w 188"/>
                <a:gd name="T27" fmla="*/ 39 h 189"/>
                <a:gd name="T28" fmla="*/ 9 w 188"/>
                <a:gd name="T29" fmla="*/ 55 h 189"/>
                <a:gd name="T30" fmla="*/ 10 w 188"/>
                <a:gd name="T31" fmla="*/ 60 h 189"/>
                <a:gd name="T32" fmla="*/ 1 w 188"/>
                <a:gd name="T33" fmla="*/ 85 h 189"/>
                <a:gd name="T34" fmla="*/ 1 w 188"/>
                <a:gd name="T35" fmla="*/ 104 h 189"/>
                <a:gd name="T36" fmla="*/ 10 w 188"/>
                <a:gd name="T37" fmla="*/ 130 h 189"/>
                <a:gd name="T38" fmla="*/ 9 w 188"/>
                <a:gd name="T39" fmla="*/ 135 h 189"/>
                <a:gd name="T40" fmla="*/ 22 w 188"/>
                <a:gd name="T41" fmla="*/ 151 h 189"/>
                <a:gd name="T42" fmla="*/ 39 w 188"/>
                <a:gd name="T43" fmla="*/ 170 h 189"/>
                <a:gd name="T44" fmla="*/ 56 w 188"/>
                <a:gd name="T45" fmla="*/ 180 h 189"/>
                <a:gd name="T46" fmla="*/ 82 w 188"/>
                <a:gd name="T47" fmla="*/ 185 h 189"/>
                <a:gd name="T48" fmla="*/ 86 w 188"/>
                <a:gd name="T49" fmla="*/ 188 h 189"/>
                <a:gd name="T50" fmla="*/ 104 w 188"/>
                <a:gd name="T51" fmla="*/ 188 h 189"/>
                <a:gd name="T52" fmla="*/ 116 w 188"/>
                <a:gd name="T53" fmla="*/ 162 h 189"/>
                <a:gd name="T54" fmla="*/ 135 w 188"/>
                <a:gd name="T55" fmla="*/ 179 h 189"/>
                <a:gd name="T56" fmla="*/ 151 w 188"/>
                <a:gd name="T57" fmla="*/ 168 h 189"/>
                <a:gd name="T58" fmla="*/ 168 w 188"/>
                <a:gd name="T59" fmla="*/ 150 h 189"/>
                <a:gd name="T60" fmla="*/ 180 w 188"/>
                <a:gd name="T61" fmla="*/ 134 h 189"/>
                <a:gd name="T62" fmla="*/ 119 w 188"/>
                <a:gd name="T63" fmla="*/ 154 h 189"/>
                <a:gd name="T64" fmla="*/ 105 w 188"/>
                <a:gd name="T65" fmla="*/ 157 h 189"/>
                <a:gd name="T66" fmla="*/ 102 w 188"/>
                <a:gd name="T67" fmla="*/ 160 h 189"/>
                <a:gd name="T68" fmla="*/ 84 w 188"/>
                <a:gd name="T69" fmla="*/ 157 h 189"/>
                <a:gd name="T70" fmla="*/ 72 w 188"/>
                <a:gd name="T71" fmla="*/ 154 h 189"/>
                <a:gd name="T72" fmla="*/ 47 w 188"/>
                <a:gd name="T73" fmla="*/ 167 h 189"/>
                <a:gd name="T74" fmla="*/ 53 w 188"/>
                <a:gd name="T75" fmla="*/ 142 h 189"/>
                <a:gd name="T76" fmla="*/ 44 w 188"/>
                <a:gd name="T77" fmla="*/ 135 h 189"/>
                <a:gd name="T78" fmla="*/ 34 w 188"/>
                <a:gd name="T79" fmla="*/ 119 h 189"/>
                <a:gd name="T80" fmla="*/ 32 w 188"/>
                <a:gd name="T81" fmla="*/ 106 h 189"/>
                <a:gd name="T82" fmla="*/ 8 w 188"/>
                <a:gd name="T83" fmla="*/ 99 h 189"/>
                <a:gd name="T84" fmla="*/ 32 w 188"/>
                <a:gd name="T85" fmla="*/ 83 h 189"/>
                <a:gd name="T86" fmla="*/ 35 w 188"/>
                <a:gd name="T87" fmla="*/ 72 h 189"/>
                <a:gd name="T88" fmla="*/ 42 w 188"/>
                <a:gd name="T89" fmla="*/ 54 h 189"/>
                <a:gd name="T90" fmla="*/ 53 w 188"/>
                <a:gd name="T91" fmla="*/ 47 h 189"/>
                <a:gd name="T92" fmla="*/ 54 w 188"/>
                <a:gd name="T93" fmla="*/ 42 h 189"/>
                <a:gd name="T94" fmla="*/ 71 w 188"/>
                <a:gd name="T95" fmla="*/ 35 h 189"/>
                <a:gd name="T96" fmla="*/ 84 w 188"/>
                <a:gd name="T97" fmla="*/ 32 h 189"/>
                <a:gd name="T98" fmla="*/ 103 w 188"/>
                <a:gd name="T99" fmla="*/ 29 h 189"/>
                <a:gd name="T100" fmla="*/ 106 w 188"/>
                <a:gd name="T101" fmla="*/ 32 h 189"/>
                <a:gd name="T102" fmla="*/ 118 w 188"/>
                <a:gd name="T103" fmla="*/ 35 h 189"/>
                <a:gd name="T104" fmla="*/ 134 w 188"/>
                <a:gd name="T105" fmla="*/ 44 h 189"/>
                <a:gd name="T106" fmla="*/ 142 w 188"/>
                <a:gd name="T107" fmla="*/ 53 h 189"/>
                <a:gd name="T108" fmla="*/ 170 w 188"/>
                <a:gd name="T109" fmla="*/ 55 h 189"/>
                <a:gd name="T110" fmla="*/ 154 w 188"/>
                <a:gd name="T111" fmla="*/ 73 h 189"/>
                <a:gd name="T112" fmla="*/ 158 w 188"/>
                <a:gd name="T113" fmla="*/ 85 h 189"/>
                <a:gd name="T114" fmla="*/ 158 w 188"/>
                <a:gd name="T115" fmla="*/ 104 h 189"/>
                <a:gd name="T116" fmla="*/ 154 w 188"/>
                <a:gd name="T117" fmla="*/ 116 h 189"/>
                <a:gd name="T118" fmla="*/ 155 w 188"/>
                <a:gd name="T119" fmla="*/ 120 h 189"/>
                <a:gd name="T120" fmla="*/ 143 w 188"/>
                <a:gd name="T121" fmla="*/ 135 h 189"/>
                <a:gd name="T122" fmla="*/ 135 w 188"/>
                <a:gd name="T123" fmla="*/ 14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8" h="189">
                  <a:moveTo>
                    <a:pt x="180" y="132"/>
                  </a:moveTo>
                  <a:cubicBezTo>
                    <a:pt x="180" y="131"/>
                    <a:pt x="180" y="131"/>
                    <a:pt x="180" y="131"/>
                  </a:cubicBezTo>
                  <a:cubicBezTo>
                    <a:pt x="180" y="131"/>
                    <a:pt x="180" y="130"/>
                    <a:pt x="179" y="130"/>
                  </a:cubicBezTo>
                  <a:cubicBezTo>
                    <a:pt x="179" y="130"/>
                    <a:pt x="179" y="129"/>
                    <a:pt x="179" y="129"/>
                  </a:cubicBezTo>
                  <a:cubicBezTo>
                    <a:pt x="162" y="116"/>
                    <a:pt x="162" y="116"/>
                    <a:pt x="162" y="116"/>
                  </a:cubicBezTo>
                  <a:cubicBezTo>
                    <a:pt x="163" y="114"/>
                    <a:pt x="163" y="112"/>
                    <a:pt x="164" y="110"/>
                  </a:cubicBezTo>
                  <a:cubicBezTo>
                    <a:pt x="185" y="106"/>
                    <a:pt x="185" y="106"/>
                    <a:pt x="185" y="106"/>
                  </a:cubicBezTo>
                  <a:cubicBezTo>
                    <a:pt x="185" y="106"/>
                    <a:pt x="186" y="106"/>
                    <a:pt x="186" y="105"/>
                  </a:cubicBezTo>
                  <a:cubicBezTo>
                    <a:pt x="186" y="105"/>
                    <a:pt x="186" y="105"/>
                    <a:pt x="186" y="105"/>
                  </a:cubicBezTo>
                  <a:cubicBezTo>
                    <a:pt x="187" y="105"/>
                    <a:pt x="187" y="105"/>
                    <a:pt x="187" y="105"/>
                  </a:cubicBezTo>
                  <a:cubicBezTo>
                    <a:pt x="187" y="104"/>
                    <a:pt x="187" y="104"/>
                    <a:pt x="187" y="104"/>
                  </a:cubicBezTo>
                  <a:cubicBezTo>
                    <a:pt x="188" y="104"/>
                    <a:pt x="188" y="104"/>
                    <a:pt x="188" y="103"/>
                  </a:cubicBezTo>
                  <a:cubicBezTo>
                    <a:pt x="188" y="103"/>
                    <a:pt x="188" y="103"/>
                    <a:pt x="188" y="103"/>
                  </a:cubicBezTo>
                  <a:cubicBezTo>
                    <a:pt x="188" y="103"/>
                    <a:pt x="188" y="103"/>
                    <a:pt x="188" y="102"/>
                  </a:cubicBezTo>
                  <a:cubicBezTo>
                    <a:pt x="188" y="97"/>
                    <a:pt x="188" y="91"/>
                    <a:pt x="188" y="86"/>
                  </a:cubicBezTo>
                  <a:cubicBezTo>
                    <a:pt x="188" y="86"/>
                    <a:pt x="188" y="86"/>
                    <a:pt x="188" y="86"/>
                  </a:cubicBezTo>
                  <a:cubicBezTo>
                    <a:pt x="188" y="85"/>
                    <a:pt x="188" y="85"/>
                    <a:pt x="188" y="85"/>
                  </a:cubicBezTo>
                  <a:cubicBezTo>
                    <a:pt x="188" y="85"/>
                    <a:pt x="187" y="85"/>
                    <a:pt x="187" y="84"/>
                  </a:cubicBezTo>
                  <a:cubicBezTo>
                    <a:pt x="187" y="84"/>
                    <a:pt x="187" y="84"/>
                    <a:pt x="187" y="84"/>
                  </a:cubicBezTo>
                  <a:cubicBezTo>
                    <a:pt x="187" y="84"/>
                    <a:pt x="187" y="83"/>
                    <a:pt x="186" y="83"/>
                  </a:cubicBezTo>
                  <a:cubicBezTo>
                    <a:pt x="186" y="83"/>
                    <a:pt x="186" y="83"/>
                    <a:pt x="186" y="83"/>
                  </a:cubicBezTo>
                  <a:cubicBezTo>
                    <a:pt x="186" y="83"/>
                    <a:pt x="185" y="82"/>
                    <a:pt x="185" y="82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7"/>
                    <a:pt x="163" y="75"/>
                    <a:pt x="162" y="73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8" y="58"/>
                    <a:pt x="179" y="58"/>
                    <a:pt x="179" y="57"/>
                  </a:cubicBezTo>
                  <a:cubicBezTo>
                    <a:pt x="179" y="57"/>
                    <a:pt x="179" y="57"/>
                    <a:pt x="179" y="57"/>
                  </a:cubicBezTo>
                  <a:cubicBezTo>
                    <a:pt x="179" y="57"/>
                    <a:pt x="179" y="56"/>
                    <a:pt x="179" y="56"/>
                  </a:cubicBezTo>
                  <a:cubicBezTo>
                    <a:pt x="179" y="56"/>
                    <a:pt x="179" y="56"/>
                    <a:pt x="179" y="55"/>
                  </a:cubicBezTo>
                  <a:cubicBezTo>
                    <a:pt x="179" y="55"/>
                    <a:pt x="179" y="55"/>
                    <a:pt x="179" y="55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7" y="49"/>
                    <a:pt x="174" y="44"/>
                    <a:pt x="171" y="40"/>
                  </a:cubicBezTo>
                  <a:cubicBezTo>
                    <a:pt x="171" y="39"/>
                    <a:pt x="170" y="39"/>
                    <a:pt x="170" y="39"/>
                  </a:cubicBezTo>
                  <a:cubicBezTo>
                    <a:pt x="170" y="39"/>
                    <a:pt x="170" y="39"/>
                    <a:pt x="170" y="39"/>
                  </a:cubicBezTo>
                  <a:cubicBezTo>
                    <a:pt x="170" y="39"/>
                    <a:pt x="170" y="39"/>
                    <a:pt x="169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8"/>
                    <a:pt x="168" y="38"/>
                    <a:pt x="167" y="38"/>
                  </a:cubicBezTo>
                  <a:cubicBezTo>
                    <a:pt x="167" y="38"/>
                    <a:pt x="166" y="38"/>
                    <a:pt x="166" y="38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4"/>
                    <a:pt x="144" y="43"/>
                    <a:pt x="143" y="42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1"/>
                    <a:pt x="150" y="21"/>
                    <a:pt x="150" y="20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0"/>
                    <a:pt x="149" y="19"/>
                    <a:pt x="149" y="19"/>
                  </a:cubicBezTo>
                  <a:cubicBezTo>
                    <a:pt x="149" y="19"/>
                    <a:pt x="149" y="19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8"/>
                    <a:pt x="148" y="18"/>
                    <a:pt x="148" y="17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4" y="14"/>
                    <a:pt x="139" y="11"/>
                    <a:pt x="134" y="9"/>
                  </a:cubicBezTo>
                  <a:cubicBezTo>
                    <a:pt x="134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2" y="9"/>
                    <a:pt x="132" y="9"/>
                  </a:cubicBezTo>
                  <a:cubicBezTo>
                    <a:pt x="132" y="9"/>
                    <a:pt x="132" y="9"/>
                    <a:pt x="131" y="9"/>
                  </a:cubicBezTo>
                  <a:cubicBezTo>
                    <a:pt x="131" y="9"/>
                    <a:pt x="131" y="9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30" y="9"/>
                    <a:pt x="129" y="10"/>
                    <a:pt x="129" y="10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2" y="25"/>
                    <a:pt x="110" y="25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6" y="3"/>
                    <a:pt x="106" y="3"/>
                    <a:pt x="105" y="2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5" y="2"/>
                    <a:pt x="105" y="2"/>
                    <a:pt x="104" y="1"/>
                  </a:cubicBezTo>
                  <a:cubicBezTo>
                    <a:pt x="104" y="1"/>
                    <a:pt x="104" y="1"/>
                    <a:pt x="104" y="1"/>
                  </a:cubicBezTo>
                  <a:cubicBezTo>
                    <a:pt x="104" y="1"/>
                    <a:pt x="103" y="1"/>
                    <a:pt x="103" y="1"/>
                  </a:cubicBezTo>
                  <a:cubicBezTo>
                    <a:pt x="103" y="1"/>
                    <a:pt x="103" y="1"/>
                    <a:pt x="102" y="1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97" y="0"/>
                    <a:pt x="91" y="0"/>
                    <a:pt x="86" y="1"/>
                  </a:cubicBezTo>
                  <a:cubicBezTo>
                    <a:pt x="86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4" y="1"/>
                    <a:pt x="84" y="1"/>
                  </a:cubicBezTo>
                  <a:cubicBezTo>
                    <a:pt x="84" y="1"/>
                    <a:pt x="84" y="1"/>
                    <a:pt x="84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3"/>
                  </a:cubicBezTo>
                  <a:cubicBezTo>
                    <a:pt x="82" y="3"/>
                    <a:pt x="82" y="3"/>
                    <a:pt x="82" y="4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7" y="25"/>
                    <a:pt x="75" y="26"/>
                    <a:pt x="73" y="26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7" y="10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5" y="9"/>
                    <a:pt x="55" y="9"/>
                  </a:cubicBezTo>
                  <a:cubicBezTo>
                    <a:pt x="55" y="9"/>
                    <a:pt x="55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49" y="12"/>
                    <a:pt x="44" y="15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9"/>
                    <a:pt x="38" y="19"/>
                    <a:pt x="38" y="19"/>
                  </a:cubicBezTo>
                  <a:cubicBezTo>
                    <a:pt x="38" y="19"/>
                    <a:pt x="38" y="20"/>
                    <a:pt x="38" y="20"/>
                  </a:cubicBezTo>
                  <a:cubicBezTo>
                    <a:pt x="38" y="20"/>
                    <a:pt x="38" y="20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2"/>
                    <a:pt x="38" y="22"/>
                    <a:pt x="38" y="23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4" y="43"/>
                    <a:pt x="43" y="45"/>
                    <a:pt x="42" y="46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0" y="3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8" y="39"/>
                    <a:pt x="18" y="39"/>
                  </a:cubicBezTo>
                  <a:cubicBezTo>
                    <a:pt x="18" y="39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4" y="45"/>
                    <a:pt x="11" y="50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6"/>
                  </a:cubicBezTo>
                  <a:cubicBezTo>
                    <a:pt x="8" y="56"/>
                    <a:pt x="8" y="56"/>
                    <a:pt x="8" y="57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9" y="57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10" y="60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25" y="75"/>
                    <a:pt x="25" y="77"/>
                    <a:pt x="25" y="78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3"/>
                    <a:pt x="3" y="83"/>
                    <a:pt x="2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4"/>
                    <a:pt x="1" y="84"/>
                    <a:pt x="1" y="84"/>
                  </a:cubicBezTo>
                  <a:cubicBezTo>
                    <a:pt x="1" y="84"/>
                    <a:pt x="1" y="84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6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2"/>
                    <a:pt x="0" y="97"/>
                    <a:pt x="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3"/>
                    <a:pt x="1" y="103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cubicBezTo>
                    <a:pt x="1" y="105"/>
                    <a:pt x="1" y="105"/>
                    <a:pt x="1" y="105"/>
                  </a:cubicBezTo>
                  <a:cubicBezTo>
                    <a:pt x="1" y="105"/>
                    <a:pt x="2" y="105"/>
                    <a:pt x="2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3" y="106"/>
                    <a:pt x="3" y="106"/>
                    <a:pt x="4" y="106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5" y="112"/>
                    <a:pt x="25" y="114"/>
                    <a:pt x="26" y="116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10" y="131"/>
                    <a:pt x="9" y="131"/>
                    <a:pt x="9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9" y="134"/>
                    <a:pt x="9" y="134"/>
                    <a:pt x="9" y="135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12" y="140"/>
                    <a:pt x="14" y="145"/>
                    <a:pt x="18" y="149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8" y="150"/>
                    <a:pt x="18" y="150"/>
                    <a:pt x="19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20" y="151"/>
                    <a:pt x="20" y="151"/>
                    <a:pt x="21" y="151"/>
                  </a:cubicBezTo>
                  <a:cubicBezTo>
                    <a:pt x="21" y="151"/>
                    <a:pt x="21" y="151"/>
                    <a:pt x="21" y="151"/>
                  </a:cubicBezTo>
                  <a:cubicBezTo>
                    <a:pt x="21" y="151"/>
                    <a:pt x="22" y="151"/>
                    <a:pt x="22" y="151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3" y="144"/>
                    <a:pt x="44" y="146"/>
                    <a:pt x="45" y="147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38" y="167"/>
                    <a:pt x="38" y="168"/>
                    <a:pt x="38" y="168"/>
                  </a:cubicBezTo>
                  <a:cubicBezTo>
                    <a:pt x="38" y="169"/>
                    <a:pt x="38" y="169"/>
                    <a:pt x="39" y="169"/>
                  </a:cubicBezTo>
                  <a:cubicBezTo>
                    <a:pt x="39" y="169"/>
                    <a:pt x="39" y="170"/>
                    <a:pt x="39" y="170"/>
                  </a:cubicBezTo>
                  <a:cubicBezTo>
                    <a:pt x="39" y="170"/>
                    <a:pt x="39" y="170"/>
                    <a:pt x="39" y="170"/>
                  </a:cubicBezTo>
                  <a:cubicBezTo>
                    <a:pt x="39" y="171"/>
                    <a:pt x="39" y="171"/>
                    <a:pt x="40" y="171"/>
                  </a:cubicBezTo>
                  <a:cubicBezTo>
                    <a:pt x="40" y="171"/>
                    <a:pt x="40" y="171"/>
                    <a:pt x="40" y="171"/>
                  </a:cubicBezTo>
                  <a:cubicBezTo>
                    <a:pt x="40" y="171"/>
                    <a:pt x="40" y="171"/>
                    <a:pt x="40" y="172"/>
                  </a:cubicBezTo>
                  <a:cubicBezTo>
                    <a:pt x="45" y="175"/>
                    <a:pt x="49" y="177"/>
                    <a:pt x="54" y="180"/>
                  </a:cubicBezTo>
                  <a:cubicBezTo>
                    <a:pt x="55" y="180"/>
                    <a:pt x="55" y="180"/>
                    <a:pt x="55" y="180"/>
                  </a:cubicBezTo>
                  <a:cubicBezTo>
                    <a:pt x="55" y="180"/>
                    <a:pt x="55" y="180"/>
                    <a:pt x="56" y="180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57" y="180"/>
                    <a:pt x="57" y="180"/>
                    <a:pt x="57" y="180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8" y="180"/>
                    <a:pt x="59" y="179"/>
                    <a:pt x="59" y="17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5" y="163"/>
                    <a:pt x="76" y="164"/>
                    <a:pt x="78" y="164"/>
                  </a:cubicBezTo>
                  <a:cubicBezTo>
                    <a:pt x="82" y="185"/>
                    <a:pt x="82" y="185"/>
                    <a:pt x="82" y="185"/>
                  </a:cubicBezTo>
                  <a:cubicBezTo>
                    <a:pt x="82" y="185"/>
                    <a:pt x="83" y="186"/>
                    <a:pt x="83" y="186"/>
                  </a:cubicBezTo>
                  <a:cubicBezTo>
                    <a:pt x="83" y="186"/>
                    <a:pt x="83" y="186"/>
                    <a:pt x="83" y="187"/>
                  </a:cubicBezTo>
                  <a:cubicBezTo>
                    <a:pt x="83" y="187"/>
                    <a:pt x="83" y="187"/>
                    <a:pt x="84" y="187"/>
                  </a:cubicBezTo>
                  <a:cubicBezTo>
                    <a:pt x="84" y="187"/>
                    <a:pt x="84" y="187"/>
                    <a:pt x="84" y="188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8"/>
                    <a:pt x="85" y="188"/>
                  </a:cubicBezTo>
                  <a:cubicBezTo>
                    <a:pt x="85" y="188"/>
                    <a:pt x="86" y="188"/>
                    <a:pt x="86" y="188"/>
                  </a:cubicBezTo>
                  <a:cubicBezTo>
                    <a:pt x="89" y="188"/>
                    <a:pt x="91" y="189"/>
                    <a:pt x="94" y="189"/>
                  </a:cubicBezTo>
                  <a:cubicBezTo>
                    <a:pt x="97" y="189"/>
                    <a:pt x="99" y="188"/>
                    <a:pt x="102" y="188"/>
                  </a:cubicBezTo>
                  <a:cubicBezTo>
                    <a:pt x="102" y="188"/>
                    <a:pt x="102" y="188"/>
                    <a:pt x="102" y="188"/>
                  </a:cubicBezTo>
                  <a:cubicBezTo>
                    <a:pt x="102" y="188"/>
                    <a:pt x="102" y="188"/>
                    <a:pt x="102" y="188"/>
                  </a:cubicBezTo>
                  <a:cubicBezTo>
                    <a:pt x="102" y="188"/>
                    <a:pt x="102" y="188"/>
                    <a:pt x="102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4" y="188"/>
                  </a:cubicBezTo>
                  <a:cubicBezTo>
                    <a:pt x="104" y="188"/>
                    <a:pt x="104" y="188"/>
                    <a:pt x="104" y="188"/>
                  </a:cubicBezTo>
                  <a:cubicBezTo>
                    <a:pt x="104" y="187"/>
                    <a:pt x="105" y="187"/>
                    <a:pt x="105" y="187"/>
                  </a:cubicBezTo>
                  <a:cubicBezTo>
                    <a:pt x="105" y="187"/>
                    <a:pt x="105" y="187"/>
                    <a:pt x="105" y="187"/>
                  </a:cubicBezTo>
                  <a:cubicBezTo>
                    <a:pt x="105" y="186"/>
                    <a:pt x="105" y="186"/>
                    <a:pt x="106" y="186"/>
                  </a:cubicBezTo>
                  <a:cubicBezTo>
                    <a:pt x="106" y="186"/>
                    <a:pt x="106" y="185"/>
                    <a:pt x="106" y="185"/>
                  </a:cubicBezTo>
                  <a:cubicBezTo>
                    <a:pt x="110" y="164"/>
                    <a:pt x="110" y="164"/>
                    <a:pt x="110" y="164"/>
                  </a:cubicBezTo>
                  <a:cubicBezTo>
                    <a:pt x="112" y="164"/>
                    <a:pt x="114" y="163"/>
                    <a:pt x="116" y="162"/>
                  </a:cubicBezTo>
                  <a:cubicBezTo>
                    <a:pt x="130" y="178"/>
                    <a:pt x="130" y="178"/>
                    <a:pt x="130" y="178"/>
                  </a:cubicBezTo>
                  <a:cubicBezTo>
                    <a:pt x="130" y="179"/>
                    <a:pt x="131" y="179"/>
                    <a:pt x="131" y="179"/>
                  </a:cubicBezTo>
                  <a:cubicBezTo>
                    <a:pt x="132" y="179"/>
                    <a:pt x="132" y="179"/>
                    <a:pt x="132" y="179"/>
                  </a:cubicBezTo>
                  <a:cubicBezTo>
                    <a:pt x="132" y="180"/>
                    <a:pt x="133" y="180"/>
                    <a:pt x="133" y="180"/>
                  </a:cubicBezTo>
                  <a:cubicBezTo>
                    <a:pt x="133" y="180"/>
                    <a:pt x="133" y="180"/>
                    <a:pt x="133" y="180"/>
                  </a:cubicBezTo>
                  <a:cubicBezTo>
                    <a:pt x="133" y="180"/>
                    <a:pt x="133" y="180"/>
                    <a:pt x="134" y="180"/>
                  </a:cubicBezTo>
                  <a:cubicBezTo>
                    <a:pt x="134" y="180"/>
                    <a:pt x="134" y="180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0" y="177"/>
                    <a:pt x="145" y="174"/>
                    <a:pt x="149" y="171"/>
                  </a:cubicBezTo>
                  <a:cubicBezTo>
                    <a:pt x="149" y="171"/>
                    <a:pt x="149" y="171"/>
                    <a:pt x="149" y="171"/>
                  </a:cubicBezTo>
                  <a:cubicBezTo>
                    <a:pt x="149" y="171"/>
                    <a:pt x="150" y="170"/>
                    <a:pt x="150" y="170"/>
                  </a:cubicBezTo>
                  <a:cubicBezTo>
                    <a:pt x="150" y="170"/>
                    <a:pt x="150" y="170"/>
                    <a:pt x="150" y="170"/>
                  </a:cubicBezTo>
                  <a:cubicBezTo>
                    <a:pt x="150" y="169"/>
                    <a:pt x="150" y="169"/>
                    <a:pt x="150" y="169"/>
                  </a:cubicBezTo>
                  <a:cubicBezTo>
                    <a:pt x="151" y="169"/>
                    <a:pt x="151" y="168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1" y="167"/>
                    <a:pt x="151" y="167"/>
                    <a:pt x="150" y="16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4" y="145"/>
                    <a:pt x="145" y="144"/>
                    <a:pt x="146" y="143"/>
                  </a:cubicBezTo>
                  <a:cubicBezTo>
                    <a:pt x="167" y="150"/>
                    <a:pt x="167" y="150"/>
                    <a:pt x="167" y="150"/>
                  </a:cubicBezTo>
                  <a:cubicBezTo>
                    <a:pt x="167" y="150"/>
                    <a:pt x="168" y="150"/>
                    <a:pt x="168" y="150"/>
                  </a:cubicBezTo>
                  <a:cubicBezTo>
                    <a:pt x="168" y="150"/>
                    <a:pt x="168" y="150"/>
                    <a:pt x="168" y="150"/>
                  </a:cubicBezTo>
                  <a:cubicBezTo>
                    <a:pt x="168" y="150"/>
                    <a:pt x="169" y="150"/>
                    <a:pt x="169" y="150"/>
                  </a:cubicBezTo>
                  <a:cubicBezTo>
                    <a:pt x="169" y="150"/>
                    <a:pt x="169" y="150"/>
                    <a:pt x="170" y="150"/>
                  </a:cubicBezTo>
                  <a:cubicBezTo>
                    <a:pt x="170" y="150"/>
                    <a:pt x="170" y="150"/>
                    <a:pt x="170" y="150"/>
                  </a:cubicBezTo>
                  <a:cubicBezTo>
                    <a:pt x="170" y="149"/>
                    <a:pt x="171" y="149"/>
                    <a:pt x="171" y="149"/>
                  </a:cubicBezTo>
                  <a:cubicBezTo>
                    <a:pt x="171" y="149"/>
                    <a:pt x="171" y="149"/>
                    <a:pt x="171" y="148"/>
                  </a:cubicBezTo>
                  <a:cubicBezTo>
                    <a:pt x="171" y="148"/>
                    <a:pt x="171" y="148"/>
                    <a:pt x="171" y="148"/>
                  </a:cubicBezTo>
                  <a:cubicBezTo>
                    <a:pt x="175" y="144"/>
                    <a:pt x="177" y="139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3"/>
                    <a:pt x="180" y="133"/>
                    <a:pt x="180" y="133"/>
                  </a:cubicBezTo>
                  <a:cubicBezTo>
                    <a:pt x="180" y="133"/>
                    <a:pt x="180" y="132"/>
                    <a:pt x="180" y="132"/>
                  </a:cubicBezTo>
                  <a:cubicBezTo>
                    <a:pt x="180" y="132"/>
                    <a:pt x="180" y="132"/>
                    <a:pt x="180" y="132"/>
                  </a:cubicBezTo>
                  <a:close/>
                  <a:moveTo>
                    <a:pt x="134" y="171"/>
                  </a:moveTo>
                  <a:cubicBezTo>
                    <a:pt x="120" y="155"/>
                    <a:pt x="120" y="155"/>
                    <a:pt x="120" y="155"/>
                  </a:cubicBezTo>
                  <a:cubicBezTo>
                    <a:pt x="120" y="155"/>
                    <a:pt x="119" y="155"/>
                    <a:pt x="119" y="154"/>
                  </a:cubicBezTo>
                  <a:cubicBezTo>
                    <a:pt x="119" y="154"/>
                    <a:pt x="119" y="154"/>
                    <a:pt x="118" y="154"/>
                  </a:cubicBezTo>
                  <a:cubicBezTo>
                    <a:pt x="118" y="154"/>
                    <a:pt x="118" y="154"/>
                    <a:pt x="117" y="154"/>
                  </a:cubicBezTo>
                  <a:cubicBezTo>
                    <a:pt x="117" y="154"/>
                    <a:pt x="117" y="154"/>
                    <a:pt x="117" y="154"/>
                  </a:cubicBezTo>
                  <a:cubicBezTo>
                    <a:pt x="117" y="154"/>
                    <a:pt x="116" y="154"/>
                    <a:pt x="116" y="154"/>
                  </a:cubicBezTo>
                  <a:cubicBezTo>
                    <a:pt x="116" y="154"/>
                    <a:pt x="116" y="154"/>
                    <a:pt x="116" y="154"/>
                  </a:cubicBezTo>
                  <a:cubicBezTo>
                    <a:pt x="116" y="154"/>
                    <a:pt x="116" y="154"/>
                    <a:pt x="116" y="154"/>
                  </a:cubicBezTo>
                  <a:cubicBezTo>
                    <a:pt x="112" y="155"/>
                    <a:pt x="109" y="156"/>
                    <a:pt x="105" y="157"/>
                  </a:cubicBezTo>
                  <a:cubicBezTo>
                    <a:pt x="105" y="157"/>
                    <a:pt x="105" y="157"/>
                    <a:pt x="105" y="157"/>
                  </a:cubicBezTo>
                  <a:cubicBezTo>
                    <a:pt x="105" y="157"/>
                    <a:pt x="105" y="157"/>
                    <a:pt x="105" y="157"/>
                  </a:cubicBezTo>
                  <a:cubicBezTo>
                    <a:pt x="105" y="157"/>
                    <a:pt x="104" y="157"/>
                    <a:pt x="104" y="157"/>
                  </a:cubicBezTo>
                  <a:cubicBezTo>
                    <a:pt x="104" y="157"/>
                    <a:pt x="104" y="158"/>
                    <a:pt x="104" y="158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8"/>
                    <a:pt x="103" y="159"/>
                    <a:pt x="103" y="159"/>
                  </a:cubicBezTo>
                  <a:cubicBezTo>
                    <a:pt x="103" y="159"/>
                    <a:pt x="102" y="160"/>
                    <a:pt x="102" y="16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6" y="181"/>
                    <a:pt x="93" y="181"/>
                    <a:pt x="90" y="180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85" y="159"/>
                    <a:pt x="85" y="159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4" y="158"/>
                    <a:pt x="84" y="158"/>
                    <a:pt x="84" y="157"/>
                  </a:cubicBezTo>
                  <a:cubicBezTo>
                    <a:pt x="84" y="157"/>
                    <a:pt x="84" y="157"/>
                    <a:pt x="84" y="157"/>
                  </a:cubicBezTo>
                  <a:cubicBezTo>
                    <a:pt x="83" y="157"/>
                    <a:pt x="83" y="157"/>
                    <a:pt x="82" y="157"/>
                  </a:cubicBezTo>
                  <a:cubicBezTo>
                    <a:pt x="82" y="157"/>
                    <a:pt x="82" y="157"/>
                    <a:pt x="82" y="157"/>
                  </a:cubicBezTo>
                  <a:cubicBezTo>
                    <a:pt x="82" y="157"/>
                    <a:pt x="82" y="157"/>
                    <a:pt x="82" y="157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78" y="156"/>
                    <a:pt x="76" y="155"/>
                    <a:pt x="73" y="154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2" y="154"/>
                    <a:pt x="72" y="154"/>
                  </a:cubicBezTo>
                  <a:cubicBezTo>
                    <a:pt x="72" y="154"/>
                    <a:pt x="72" y="154"/>
                    <a:pt x="71" y="154"/>
                  </a:cubicBezTo>
                  <a:cubicBezTo>
                    <a:pt x="71" y="154"/>
                    <a:pt x="71" y="154"/>
                    <a:pt x="71" y="154"/>
                  </a:cubicBezTo>
                  <a:cubicBezTo>
                    <a:pt x="71" y="154"/>
                    <a:pt x="70" y="154"/>
                    <a:pt x="70" y="154"/>
                  </a:cubicBezTo>
                  <a:cubicBezTo>
                    <a:pt x="70" y="154"/>
                    <a:pt x="70" y="154"/>
                    <a:pt x="70" y="154"/>
                  </a:cubicBezTo>
                  <a:cubicBezTo>
                    <a:pt x="69" y="155"/>
                    <a:pt x="69" y="155"/>
                    <a:pt x="68" y="155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2" y="170"/>
                    <a:pt x="50" y="168"/>
                    <a:pt x="47" y="167"/>
                  </a:cubicBezTo>
                  <a:cubicBezTo>
                    <a:pt x="54" y="147"/>
                    <a:pt x="54" y="147"/>
                    <a:pt x="54" y="147"/>
                  </a:cubicBezTo>
                  <a:cubicBezTo>
                    <a:pt x="54" y="146"/>
                    <a:pt x="54" y="146"/>
                    <a:pt x="54" y="145"/>
                  </a:cubicBezTo>
                  <a:cubicBezTo>
                    <a:pt x="54" y="145"/>
                    <a:pt x="54" y="145"/>
                    <a:pt x="54" y="145"/>
                  </a:cubicBezTo>
                  <a:cubicBezTo>
                    <a:pt x="54" y="145"/>
                    <a:pt x="54" y="144"/>
                    <a:pt x="54" y="144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3" y="143"/>
                    <a:pt x="53" y="143"/>
                    <a:pt x="53" y="143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0" y="140"/>
                    <a:pt x="48" y="138"/>
                    <a:pt x="46" y="136"/>
                  </a:cubicBezTo>
                  <a:cubicBezTo>
                    <a:pt x="46" y="136"/>
                    <a:pt x="46" y="136"/>
                    <a:pt x="46" y="136"/>
                  </a:cubicBezTo>
                  <a:cubicBezTo>
                    <a:pt x="46" y="136"/>
                    <a:pt x="46" y="136"/>
                    <a:pt x="46" y="136"/>
                  </a:cubicBezTo>
                  <a:cubicBezTo>
                    <a:pt x="46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4" y="135"/>
                    <a:pt x="44" y="135"/>
                    <a:pt x="44" y="135"/>
                  </a:cubicBezTo>
                  <a:cubicBezTo>
                    <a:pt x="43" y="135"/>
                    <a:pt x="43" y="134"/>
                    <a:pt x="43" y="134"/>
                  </a:cubicBezTo>
                  <a:cubicBezTo>
                    <a:pt x="43" y="134"/>
                    <a:pt x="42" y="135"/>
                    <a:pt x="42" y="135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1" y="139"/>
                    <a:pt x="19" y="137"/>
                    <a:pt x="18" y="134"/>
                  </a:cubicBezTo>
                  <a:cubicBezTo>
                    <a:pt x="33" y="120"/>
                    <a:pt x="33" y="120"/>
                    <a:pt x="33" y="120"/>
                  </a:cubicBezTo>
                  <a:cubicBezTo>
                    <a:pt x="34" y="120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7"/>
                    <a:pt x="35" y="116"/>
                    <a:pt x="35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3" y="113"/>
                    <a:pt x="32" y="109"/>
                    <a:pt x="32" y="106"/>
                  </a:cubicBezTo>
                  <a:cubicBezTo>
                    <a:pt x="32" y="106"/>
                    <a:pt x="32" y="106"/>
                    <a:pt x="32" y="106"/>
                  </a:cubicBezTo>
                  <a:cubicBezTo>
                    <a:pt x="32" y="106"/>
                    <a:pt x="32" y="105"/>
                    <a:pt x="32" y="105"/>
                  </a:cubicBezTo>
                  <a:cubicBezTo>
                    <a:pt x="32" y="105"/>
                    <a:pt x="31" y="105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0" y="103"/>
                  </a:cubicBezTo>
                  <a:cubicBezTo>
                    <a:pt x="30" y="103"/>
                    <a:pt x="30" y="103"/>
                    <a:pt x="30" y="103"/>
                  </a:cubicBezTo>
                  <a:cubicBezTo>
                    <a:pt x="29" y="103"/>
                    <a:pt x="29" y="103"/>
                    <a:pt x="29" y="103"/>
                  </a:cubicBezTo>
                  <a:cubicBezTo>
                    <a:pt x="8" y="99"/>
                    <a:pt x="8" y="99"/>
                    <a:pt x="8" y="99"/>
                  </a:cubicBezTo>
                  <a:cubicBezTo>
                    <a:pt x="8" y="96"/>
                    <a:pt x="8" y="93"/>
                    <a:pt x="8" y="90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9" y="86"/>
                    <a:pt x="30" y="85"/>
                    <a:pt x="30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1" y="84"/>
                    <a:pt x="31" y="84"/>
                  </a:cubicBezTo>
                  <a:cubicBezTo>
                    <a:pt x="31" y="84"/>
                    <a:pt x="31" y="84"/>
                    <a:pt x="31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33" y="79"/>
                    <a:pt x="33" y="76"/>
                    <a:pt x="34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5" y="71"/>
                    <a:pt x="34" y="71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69"/>
                    <a:pt x="34" y="69"/>
                    <a:pt x="33" y="69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9" y="53"/>
                    <a:pt x="20" y="50"/>
                    <a:pt x="22" y="48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5" y="54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8" y="51"/>
                    <a:pt x="50" y="49"/>
                    <a:pt x="53" y="47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46"/>
                    <a:pt x="53" y="46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4" y="45"/>
                    <a:pt x="54" y="44"/>
                    <a:pt x="54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4" y="43"/>
                    <a:pt x="54" y="43"/>
                    <a:pt x="54" y="42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21"/>
                    <a:pt x="52" y="19"/>
                    <a:pt x="54" y="18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9" y="34"/>
                    <a:pt x="69" y="34"/>
                    <a:pt x="70" y="35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6" y="34"/>
                    <a:pt x="79" y="33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2"/>
                    <a:pt x="84" y="32"/>
                    <a:pt x="84" y="32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6" y="30"/>
                    <a:pt x="86" y="29"/>
                    <a:pt x="86" y="2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92" y="8"/>
                    <a:pt x="96" y="8"/>
                    <a:pt x="99" y="8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30"/>
                    <a:pt x="103" y="30"/>
                  </a:cubicBezTo>
                  <a:cubicBezTo>
                    <a:pt x="103" y="30"/>
                    <a:pt x="103" y="30"/>
                    <a:pt x="103" y="31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31"/>
                    <a:pt x="104" y="31"/>
                    <a:pt x="104" y="32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5" y="32"/>
                    <a:pt x="105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10" y="33"/>
                    <a:pt x="113" y="34"/>
                    <a:pt x="115" y="35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7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9" y="34"/>
                    <a:pt x="119" y="34"/>
                    <a:pt x="120" y="34"/>
                  </a:cubicBezTo>
                  <a:cubicBezTo>
                    <a:pt x="133" y="18"/>
                    <a:pt x="133" y="18"/>
                    <a:pt x="133" y="18"/>
                  </a:cubicBezTo>
                  <a:cubicBezTo>
                    <a:pt x="136" y="19"/>
                    <a:pt x="138" y="20"/>
                    <a:pt x="141" y="22"/>
                  </a:cubicBezTo>
                  <a:cubicBezTo>
                    <a:pt x="134" y="42"/>
                    <a:pt x="134" y="42"/>
                    <a:pt x="134" y="42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4"/>
                    <a:pt x="134" y="44"/>
                    <a:pt x="134" y="44"/>
                  </a:cubicBezTo>
                  <a:cubicBezTo>
                    <a:pt x="134" y="44"/>
                    <a:pt x="134" y="45"/>
                    <a:pt x="134" y="45"/>
                  </a:cubicBezTo>
                  <a:cubicBezTo>
                    <a:pt x="134" y="45"/>
                    <a:pt x="135" y="45"/>
                    <a:pt x="135" y="45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8" y="48"/>
                    <a:pt x="140" y="51"/>
                    <a:pt x="142" y="53"/>
                  </a:cubicBezTo>
                  <a:cubicBezTo>
                    <a:pt x="142" y="53"/>
                    <a:pt x="142" y="53"/>
                    <a:pt x="142" y="53"/>
                  </a:cubicBezTo>
                  <a:cubicBezTo>
                    <a:pt x="142" y="53"/>
                    <a:pt x="143" y="54"/>
                    <a:pt x="143" y="54"/>
                  </a:cubicBezTo>
                  <a:cubicBezTo>
                    <a:pt x="143" y="54"/>
                    <a:pt x="143" y="54"/>
                    <a:pt x="143" y="54"/>
                  </a:cubicBezTo>
                  <a:cubicBezTo>
                    <a:pt x="144" y="54"/>
                    <a:pt x="144" y="54"/>
                    <a:pt x="145" y="54"/>
                  </a:cubicBezTo>
                  <a:cubicBezTo>
                    <a:pt x="145" y="54"/>
                    <a:pt x="145" y="54"/>
                    <a:pt x="145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8" y="49"/>
                    <a:pt x="169" y="52"/>
                    <a:pt x="170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4" y="69"/>
                    <a:pt x="154" y="69"/>
                    <a:pt x="154" y="70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1"/>
                    <a:pt x="154" y="71"/>
                    <a:pt x="154" y="72"/>
                  </a:cubicBezTo>
                  <a:cubicBezTo>
                    <a:pt x="154" y="72"/>
                    <a:pt x="154" y="72"/>
                    <a:pt x="154" y="73"/>
                  </a:cubicBezTo>
                  <a:cubicBezTo>
                    <a:pt x="154" y="73"/>
                    <a:pt x="154" y="73"/>
                    <a:pt x="154" y="73"/>
                  </a:cubicBezTo>
                  <a:cubicBezTo>
                    <a:pt x="154" y="73"/>
                    <a:pt x="154" y="73"/>
                    <a:pt x="154" y="73"/>
                  </a:cubicBezTo>
                  <a:cubicBezTo>
                    <a:pt x="155" y="76"/>
                    <a:pt x="156" y="80"/>
                    <a:pt x="156" y="83"/>
                  </a:cubicBezTo>
                  <a:cubicBezTo>
                    <a:pt x="156" y="83"/>
                    <a:pt x="156" y="83"/>
                    <a:pt x="156" y="83"/>
                  </a:cubicBezTo>
                  <a:cubicBezTo>
                    <a:pt x="157" y="83"/>
                    <a:pt x="157" y="83"/>
                    <a:pt x="157" y="83"/>
                  </a:cubicBezTo>
                  <a:cubicBezTo>
                    <a:pt x="157" y="84"/>
                    <a:pt x="157" y="84"/>
                    <a:pt x="157" y="84"/>
                  </a:cubicBezTo>
                  <a:cubicBezTo>
                    <a:pt x="157" y="84"/>
                    <a:pt x="157" y="85"/>
                    <a:pt x="157" y="85"/>
                  </a:cubicBezTo>
                  <a:cubicBezTo>
                    <a:pt x="158" y="85"/>
                    <a:pt x="158" y="85"/>
                    <a:pt x="158" y="85"/>
                  </a:cubicBezTo>
                  <a:cubicBezTo>
                    <a:pt x="158" y="85"/>
                    <a:pt x="158" y="86"/>
                    <a:pt x="158" y="86"/>
                  </a:cubicBezTo>
                  <a:cubicBezTo>
                    <a:pt x="159" y="86"/>
                    <a:pt x="159" y="86"/>
                    <a:pt x="160" y="86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0" y="93"/>
                    <a:pt x="180" y="96"/>
                    <a:pt x="180" y="99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59" y="103"/>
                    <a:pt x="159" y="103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7" y="104"/>
                    <a:pt x="157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5"/>
                    <a:pt x="157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6" y="110"/>
                    <a:pt x="155" y="113"/>
                    <a:pt x="154" y="116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16"/>
                    <a:pt x="154" y="117"/>
                    <a:pt x="154" y="117"/>
                  </a:cubicBezTo>
                  <a:cubicBezTo>
                    <a:pt x="154" y="117"/>
                    <a:pt x="154" y="117"/>
                    <a:pt x="154" y="118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4" y="119"/>
                    <a:pt x="155" y="120"/>
                    <a:pt x="155" y="120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0" y="136"/>
                    <a:pt x="168" y="139"/>
                    <a:pt x="166" y="141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6" y="134"/>
                    <a:pt x="146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4" y="134"/>
                    <a:pt x="144" y="135"/>
                    <a:pt x="144" y="135"/>
                  </a:cubicBezTo>
                  <a:cubicBezTo>
                    <a:pt x="144" y="135"/>
                    <a:pt x="143" y="135"/>
                    <a:pt x="143" y="135"/>
                  </a:cubicBezTo>
                  <a:cubicBezTo>
                    <a:pt x="143" y="135"/>
                    <a:pt x="143" y="135"/>
                    <a:pt x="142" y="136"/>
                  </a:cubicBezTo>
                  <a:cubicBezTo>
                    <a:pt x="142" y="136"/>
                    <a:pt x="142" y="136"/>
                    <a:pt x="142" y="136"/>
                  </a:cubicBezTo>
                  <a:cubicBezTo>
                    <a:pt x="142" y="136"/>
                    <a:pt x="142" y="136"/>
                    <a:pt x="142" y="136"/>
                  </a:cubicBezTo>
                  <a:cubicBezTo>
                    <a:pt x="140" y="138"/>
                    <a:pt x="138" y="140"/>
                    <a:pt x="136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2"/>
                    <a:pt x="135" y="143"/>
                    <a:pt x="135" y="143"/>
                  </a:cubicBezTo>
                  <a:cubicBezTo>
                    <a:pt x="135" y="143"/>
                    <a:pt x="135" y="143"/>
                    <a:pt x="135" y="143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4" y="144"/>
                    <a:pt x="134" y="145"/>
                    <a:pt x="134" y="145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6"/>
                    <a:pt x="134" y="146"/>
                    <a:pt x="135" y="147"/>
                  </a:cubicBezTo>
                  <a:cubicBezTo>
                    <a:pt x="142" y="166"/>
                    <a:pt x="142" y="166"/>
                    <a:pt x="142" y="166"/>
                  </a:cubicBezTo>
                  <a:cubicBezTo>
                    <a:pt x="139" y="168"/>
                    <a:pt x="137" y="169"/>
                    <a:pt x="13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3826EAF-4F5E-4297-B3C3-42B7246337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84019" y="3463926"/>
              <a:ext cx="165100" cy="234950"/>
            </a:xfrm>
            <a:custGeom>
              <a:avLst/>
              <a:gdLst>
                <a:gd name="T0" fmla="*/ 48 w 52"/>
                <a:gd name="T1" fmla="*/ 27 h 74"/>
                <a:gd name="T2" fmla="*/ 47 w 52"/>
                <a:gd name="T3" fmla="*/ 27 h 74"/>
                <a:gd name="T4" fmla="*/ 47 w 52"/>
                <a:gd name="T5" fmla="*/ 20 h 74"/>
                <a:gd name="T6" fmla="*/ 26 w 52"/>
                <a:gd name="T7" fmla="*/ 0 h 74"/>
                <a:gd name="T8" fmla="*/ 6 w 52"/>
                <a:gd name="T9" fmla="*/ 20 h 74"/>
                <a:gd name="T10" fmla="*/ 6 w 52"/>
                <a:gd name="T11" fmla="*/ 27 h 74"/>
                <a:gd name="T12" fmla="*/ 4 w 52"/>
                <a:gd name="T13" fmla="*/ 27 h 74"/>
                <a:gd name="T14" fmla="*/ 0 w 52"/>
                <a:gd name="T15" fmla="*/ 31 h 74"/>
                <a:gd name="T16" fmla="*/ 0 w 52"/>
                <a:gd name="T17" fmla="*/ 70 h 74"/>
                <a:gd name="T18" fmla="*/ 4 w 52"/>
                <a:gd name="T19" fmla="*/ 74 h 74"/>
                <a:gd name="T20" fmla="*/ 48 w 52"/>
                <a:gd name="T21" fmla="*/ 74 h 74"/>
                <a:gd name="T22" fmla="*/ 52 w 52"/>
                <a:gd name="T23" fmla="*/ 70 h 74"/>
                <a:gd name="T24" fmla="*/ 52 w 52"/>
                <a:gd name="T25" fmla="*/ 31 h 74"/>
                <a:gd name="T26" fmla="*/ 48 w 52"/>
                <a:gd name="T27" fmla="*/ 27 h 74"/>
                <a:gd name="T28" fmla="*/ 14 w 52"/>
                <a:gd name="T29" fmla="*/ 20 h 74"/>
                <a:gd name="T30" fmla="*/ 26 w 52"/>
                <a:gd name="T31" fmla="*/ 8 h 74"/>
                <a:gd name="T32" fmla="*/ 39 w 52"/>
                <a:gd name="T33" fmla="*/ 20 h 74"/>
                <a:gd name="T34" fmla="*/ 39 w 52"/>
                <a:gd name="T35" fmla="*/ 27 h 74"/>
                <a:gd name="T36" fmla="*/ 14 w 52"/>
                <a:gd name="T37" fmla="*/ 27 h 74"/>
                <a:gd name="T38" fmla="*/ 14 w 52"/>
                <a:gd name="T39" fmla="*/ 20 h 74"/>
                <a:gd name="T40" fmla="*/ 44 w 52"/>
                <a:gd name="T41" fmla="*/ 66 h 74"/>
                <a:gd name="T42" fmla="*/ 8 w 52"/>
                <a:gd name="T43" fmla="*/ 66 h 74"/>
                <a:gd name="T44" fmla="*/ 8 w 52"/>
                <a:gd name="T45" fmla="*/ 35 h 74"/>
                <a:gd name="T46" fmla="*/ 44 w 52"/>
                <a:gd name="T47" fmla="*/ 35 h 74"/>
                <a:gd name="T48" fmla="*/ 44 w 52"/>
                <a:gd name="T49" fmla="*/ 6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" h="74">
                  <a:moveTo>
                    <a:pt x="48" y="27"/>
                  </a:moveTo>
                  <a:cubicBezTo>
                    <a:pt x="47" y="27"/>
                    <a:pt x="47" y="27"/>
                    <a:pt x="47" y="27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47" y="9"/>
                    <a:pt x="37" y="0"/>
                    <a:pt x="26" y="0"/>
                  </a:cubicBezTo>
                  <a:cubicBezTo>
                    <a:pt x="15" y="0"/>
                    <a:pt x="6" y="9"/>
                    <a:pt x="6" y="20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2" y="27"/>
                    <a:pt x="0" y="29"/>
                    <a:pt x="0" y="31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2"/>
                    <a:pt x="2" y="74"/>
                    <a:pt x="4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0" y="74"/>
                    <a:pt x="52" y="72"/>
                    <a:pt x="52" y="70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29"/>
                    <a:pt x="50" y="27"/>
                    <a:pt x="48" y="27"/>
                  </a:cubicBezTo>
                  <a:close/>
                  <a:moveTo>
                    <a:pt x="14" y="20"/>
                  </a:moveTo>
                  <a:cubicBezTo>
                    <a:pt x="14" y="14"/>
                    <a:pt x="19" y="8"/>
                    <a:pt x="26" y="8"/>
                  </a:cubicBezTo>
                  <a:cubicBezTo>
                    <a:pt x="33" y="8"/>
                    <a:pt x="39" y="14"/>
                    <a:pt x="39" y="2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14" y="27"/>
                    <a:pt x="14" y="27"/>
                    <a:pt x="14" y="27"/>
                  </a:cubicBezTo>
                  <a:lnTo>
                    <a:pt x="14" y="20"/>
                  </a:lnTo>
                  <a:close/>
                  <a:moveTo>
                    <a:pt x="44" y="66"/>
                  </a:moveTo>
                  <a:cubicBezTo>
                    <a:pt x="8" y="66"/>
                    <a:pt x="8" y="66"/>
                    <a:pt x="8" y="66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44" y="35"/>
                    <a:pt x="44" y="35"/>
                    <a:pt x="44" y="35"/>
                  </a:cubicBezTo>
                  <a:lnTo>
                    <a:pt x="4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78CB91C-1B04-4D6D-89B9-4037263724FD}"/>
              </a:ext>
            </a:extLst>
          </p:cNvPr>
          <p:cNvGrpSpPr/>
          <p:nvPr/>
        </p:nvGrpSpPr>
        <p:grpSpPr>
          <a:xfrm>
            <a:off x="366718" y="444173"/>
            <a:ext cx="1198563" cy="1100138"/>
            <a:chOff x="-6107907" y="201613"/>
            <a:chExt cx="1198563" cy="1100138"/>
          </a:xfrm>
          <a:solidFill>
            <a:schemeClr val="tx1"/>
          </a:solidFill>
        </p:grpSpPr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AE91FEAF-B8F8-4F79-A166-925546D04B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07907" y="201613"/>
              <a:ext cx="512763" cy="763588"/>
            </a:xfrm>
            <a:custGeom>
              <a:avLst/>
              <a:gdLst>
                <a:gd name="T0" fmla="*/ 82 w 161"/>
                <a:gd name="T1" fmla="*/ 117 h 240"/>
                <a:gd name="T2" fmla="*/ 87 w 161"/>
                <a:gd name="T3" fmla="*/ 117 h 240"/>
                <a:gd name="T4" fmla="*/ 104 w 161"/>
                <a:gd name="T5" fmla="*/ 117 h 240"/>
                <a:gd name="T6" fmla="*/ 153 w 161"/>
                <a:gd name="T7" fmla="*/ 145 h 240"/>
                <a:gd name="T8" fmla="*/ 157 w 161"/>
                <a:gd name="T9" fmla="*/ 146 h 240"/>
                <a:gd name="T10" fmla="*/ 159 w 161"/>
                <a:gd name="T11" fmla="*/ 146 h 240"/>
                <a:gd name="T12" fmla="*/ 160 w 161"/>
                <a:gd name="T13" fmla="*/ 140 h 240"/>
                <a:gd name="T14" fmla="*/ 114 w 161"/>
                <a:gd name="T15" fmla="*/ 110 h 240"/>
                <a:gd name="T16" fmla="*/ 144 w 161"/>
                <a:gd name="T17" fmla="*/ 59 h 240"/>
                <a:gd name="T18" fmla="*/ 86 w 161"/>
                <a:gd name="T19" fmla="*/ 0 h 240"/>
                <a:gd name="T20" fmla="*/ 27 w 161"/>
                <a:gd name="T21" fmla="*/ 59 h 240"/>
                <a:gd name="T22" fmla="*/ 57 w 161"/>
                <a:gd name="T23" fmla="*/ 110 h 240"/>
                <a:gd name="T24" fmla="*/ 0 w 161"/>
                <a:gd name="T25" fmla="*/ 175 h 240"/>
                <a:gd name="T26" fmla="*/ 0 w 161"/>
                <a:gd name="T27" fmla="*/ 236 h 240"/>
                <a:gd name="T28" fmla="*/ 4 w 161"/>
                <a:gd name="T29" fmla="*/ 240 h 240"/>
                <a:gd name="T30" fmla="*/ 8 w 161"/>
                <a:gd name="T31" fmla="*/ 236 h 240"/>
                <a:gd name="T32" fmla="*/ 8 w 161"/>
                <a:gd name="T33" fmla="*/ 175 h 240"/>
                <a:gd name="T34" fmla="*/ 65 w 161"/>
                <a:gd name="T35" fmla="*/ 117 h 240"/>
                <a:gd name="T36" fmla="*/ 82 w 161"/>
                <a:gd name="T37" fmla="*/ 117 h 240"/>
                <a:gd name="T38" fmla="*/ 35 w 161"/>
                <a:gd name="T39" fmla="*/ 59 h 240"/>
                <a:gd name="T40" fmla="*/ 86 w 161"/>
                <a:gd name="T41" fmla="*/ 8 h 240"/>
                <a:gd name="T42" fmla="*/ 136 w 161"/>
                <a:gd name="T43" fmla="*/ 59 h 240"/>
                <a:gd name="T44" fmla="*/ 86 w 161"/>
                <a:gd name="T45" fmla="*/ 109 h 240"/>
                <a:gd name="T46" fmla="*/ 35 w 161"/>
                <a:gd name="T47" fmla="*/ 5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1" h="240">
                  <a:moveTo>
                    <a:pt x="82" y="117"/>
                  </a:moveTo>
                  <a:cubicBezTo>
                    <a:pt x="87" y="117"/>
                    <a:pt x="87" y="117"/>
                    <a:pt x="87" y="117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25" y="117"/>
                    <a:pt x="143" y="127"/>
                    <a:pt x="153" y="145"/>
                  </a:cubicBezTo>
                  <a:cubicBezTo>
                    <a:pt x="154" y="146"/>
                    <a:pt x="155" y="146"/>
                    <a:pt x="157" y="146"/>
                  </a:cubicBezTo>
                  <a:cubicBezTo>
                    <a:pt x="157" y="146"/>
                    <a:pt x="158" y="146"/>
                    <a:pt x="159" y="146"/>
                  </a:cubicBezTo>
                  <a:cubicBezTo>
                    <a:pt x="160" y="145"/>
                    <a:pt x="161" y="142"/>
                    <a:pt x="160" y="140"/>
                  </a:cubicBezTo>
                  <a:cubicBezTo>
                    <a:pt x="150" y="124"/>
                    <a:pt x="133" y="113"/>
                    <a:pt x="114" y="110"/>
                  </a:cubicBezTo>
                  <a:cubicBezTo>
                    <a:pt x="132" y="100"/>
                    <a:pt x="144" y="81"/>
                    <a:pt x="144" y="59"/>
                  </a:cubicBezTo>
                  <a:cubicBezTo>
                    <a:pt x="144" y="26"/>
                    <a:pt x="118" y="0"/>
                    <a:pt x="86" y="0"/>
                  </a:cubicBezTo>
                  <a:cubicBezTo>
                    <a:pt x="53" y="0"/>
                    <a:pt x="27" y="26"/>
                    <a:pt x="27" y="59"/>
                  </a:cubicBezTo>
                  <a:cubicBezTo>
                    <a:pt x="27" y="81"/>
                    <a:pt x="39" y="100"/>
                    <a:pt x="57" y="110"/>
                  </a:cubicBezTo>
                  <a:cubicBezTo>
                    <a:pt x="24" y="114"/>
                    <a:pt x="0" y="141"/>
                    <a:pt x="0" y="175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8"/>
                    <a:pt x="1" y="240"/>
                    <a:pt x="4" y="240"/>
                  </a:cubicBezTo>
                  <a:cubicBezTo>
                    <a:pt x="6" y="240"/>
                    <a:pt x="8" y="238"/>
                    <a:pt x="8" y="236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8" y="143"/>
                    <a:pt x="33" y="117"/>
                    <a:pt x="65" y="117"/>
                  </a:cubicBezTo>
                  <a:lnTo>
                    <a:pt x="82" y="117"/>
                  </a:lnTo>
                  <a:close/>
                  <a:moveTo>
                    <a:pt x="35" y="59"/>
                  </a:moveTo>
                  <a:cubicBezTo>
                    <a:pt x="35" y="31"/>
                    <a:pt x="58" y="8"/>
                    <a:pt x="86" y="8"/>
                  </a:cubicBezTo>
                  <a:cubicBezTo>
                    <a:pt x="114" y="8"/>
                    <a:pt x="136" y="31"/>
                    <a:pt x="136" y="59"/>
                  </a:cubicBezTo>
                  <a:cubicBezTo>
                    <a:pt x="136" y="87"/>
                    <a:pt x="114" y="109"/>
                    <a:pt x="86" y="109"/>
                  </a:cubicBezTo>
                  <a:cubicBezTo>
                    <a:pt x="58" y="109"/>
                    <a:pt x="35" y="87"/>
                    <a:pt x="3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DBF119B2-C8B8-43F1-8ABD-B02CC236E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45919" y="382588"/>
              <a:ext cx="28575" cy="249238"/>
            </a:xfrm>
            <a:custGeom>
              <a:avLst/>
              <a:gdLst>
                <a:gd name="T0" fmla="*/ 4 w 9"/>
                <a:gd name="T1" fmla="*/ 0 h 78"/>
                <a:gd name="T2" fmla="*/ 0 w 9"/>
                <a:gd name="T3" fmla="*/ 4 h 78"/>
                <a:gd name="T4" fmla="*/ 1 w 9"/>
                <a:gd name="T5" fmla="*/ 74 h 78"/>
                <a:gd name="T6" fmla="*/ 5 w 9"/>
                <a:gd name="T7" fmla="*/ 78 h 78"/>
                <a:gd name="T8" fmla="*/ 5 w 9"/>
                <a:gd name="T9" fmla="*/ 78 h 78"/>
                <a:gd name="T10" fmla="*/ 9 w 9"/>
                <a:gd name="T11" fmla="*/ 74 h 78"/>
                <a:gd name="T12" fmla="*/ 8 w 9"/>
                <a:gd name="T13" fmla="*/ 4 h 78"/>
                <a:gd name="T14" fmla="*/ 4 w 9"/>
                <a:gd name="T1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7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1" y="76"/>
                    <a:pt x="3" y="78"/>
                    <a:pt x="5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7" y="78"/>
                    <a:pt x="9" y="76"/>
                    <a:pt x="9" y="7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C81601D8-EEB4-4D52-8D24-1E44A516A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11019" y="325438"/>
              <a:ext cx="349250" cy="190500"/>
            </a:xfrm>
            <a:custGeom>
              <a:avLst/>
              <a:gdLst>
                <a:gd name="T0" fmla="*/ 5 w 110"/>
                <a:gd name="T1" fmla="*/ 60 h 60"/>
                <a:gd name="T2" fmla="*/ 8 w 110"/>
                <a:gd name="T3" fmla="*/ 58 h 60"/>
                <a:gd name="T4" fmla="*/ 56 w 110"/>
                <a:gd name="T5" fmla="*/ 10 h 60"/>
                <a:gd name="T6" fmla="*/ 103 w 110"/>
                <a:gd name="T7" fmla="*/ 58 h 60"/>
                <a:gd name="T8" fmla="*/ 109 w 110"/>
                <a:gd name="T9" fmla="*/ 58 h 60"/>
                <a:gd name="T10" fmla="*/ 109 w 110"/>
                <a:gd name="T11" fmla="*/ 52 h 60"/>
                <a:gd name="T12" fmla="*/ 59 w 110"/>
                <a:gd name="T13" fmla="*/ 2 h 60"/>
                <a:gd name="T14" fmla="*/ 53 w 110"/>
                <a:gd name="T15" fmla="*/ 2 h 60"/>
                <a:gd name="T16" fmla="*/ 2 w 110"/>
                <a:gd name="T17" fmla="*/ 53 h 60"/>
                <a:gd name="T18" fmla="*/ 2 w 110"/>
                <a:gd name="T19" fmla="*/ 58 h 60"/>
                <a:gd name="T20" fmla="*/ 5 w 110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60">
                  <a:moveTo>
                    <a:pt x="5" y="60"/>
                  </a:moveTo>
                  <a:cubicBezTo>
                    <a:pt x="6" y="60"/>
                    <a:pt x="7" y="59"/>
                    <a:pt x="8" y="58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5" y="59"/>
                    <a:pt x="107" y="59"/>
                    <a:pt x="109" y="58"/>
                  </a:cubicBezTo>
                  <a:cubicBezTo>
                    <a:pt x="110" y="56"/>
                    <a:pt x="110" y="54"/>
                    <a:pt x="109" y="5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7" y="0"/>
                    <a:pt x="55" y="0"/>
                    <a:pt x="53" y="2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0" y="54"/>
                    <a:pt x="0" y="57"/>
                    <a:pt x="2" y="58"/>
                  </a:cubicBezTo>
                  <a:cubicBezTo>
                    <a:pt x="3" y="59"/>
                    <a:pt x="4" y="60"/>
                    <a:pt x="5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10CDF662-0B8D-4922-A246-D04A507E07B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26932" y="1082676"/>
              <a:ext cx="207963" cy="133350"/>
            </a:xfrm>
            <a:custGeom>
              <a:avLst/>
              <a:gdLst>
                <a:gd name="T0" fmla="*/ 59 w 65"/>
                <a:gd name="T1" fmla="*/ 1 h 42"/>
                <a:gd name="T2" fmla="*/ 2 w 65"/>
                <a:gd name="T3" fmla="*/ 34 h 42"/>
                <a:gd name="T4" fmla="*/ 1 w 65"/>
                <a:gd name="T5" fmla="*/ 40 h 42"/>
                <a:gd name="T6" fmla="*/ 4 w 65"/>
                <a:gd name="T7" fmla="*/ 42 h 42"/>
                <a:gd name="T8" fmla="*/ 6 w 65"/>
                <a:gd name="T9" fmla="*/ 41 h 42"/>
                <a:gd name="T10" fmla="*/ 63 w 65"/>
                <a:gd name="T11" fmla="*/ 8 h 42"/>
                <a:gd name="T12" fmla="*/ 64 w 65"/>
                <a:gd name="T13" fmla="*/ 3 h 42"/>
                <a:gd name="T14" fmla="*/ 59 w 65"/>
                <a:gd name="T15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42">
                  <a:moveTo>
                    <a:pt x="59" y="1"/>
                  </a:moveTo>
                  <a:cubicBezTo>
                    <a:pt x="2" y="34"/>
                    <a:pt x="2" y="34"/>
                    <a:pt x="2" y="34"/>
                  </a:cubicBezTo>
                  <a:cubicBezTo>
                    <a:pt x="0" y="35"/>
                    <a:pt x="0" y="38"/>
                    <a:pt x="1" y="40"/>
                  </a:cubicBezTo>
                  <a:cubicBezTo>
                    <a:pt x="2" y="41"/>
                    <a:pt x="3" y="42"/>
                    <a:pt x="4" y="42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4" y="7"/>
                    <a:pt x="65" y="5"/>
                    <a:pt x="64" y="3"/>
                  </a:cubicBezTo>
                  <a:cubicBezTo>
                    <a:pt x="63" y="1"/>
                    <a:pt x="60" y="0"/>
                    <a:pt x="5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F0880A2-D428-4E3B-B34C-4EEED9CC28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74557" y="996951"/>
              <a:ext cx="249238" cy="304800"/>
            </a:xfrm>
            <a:custGeom>
              <a:avLst/>
              <a:gdLst>
                <a:gd name="T0" fmla="*/ 75 w 78"/>
                <a:gd name="T1" fmla="*/ 88 h 96"/>
                <a:gd name="T2" fmla="*/ 9 w 78"/>
                <a:gd name="T3" fmla="*/ 70 h 96"/>
                <a:gd name="T4" fmla="*/ 27 w 78"/>
                <a:gd name="T5" fmla="*/ 6 h 96"/>
                <a:gd name="T6" fmla="*/ 24 w 78"/>
                <a:gd name="T7" fmla="*/ 1 h 96"/>
                <a:gd name="T8" fmla="*/ 19 w 78"/>
                <a:gd name="T9" fmla="*/ 4 h 96"/>
                <a:gd name="T10" fmla="*/ 0 w 78"/>
                <a:gd name="T11" fmla="*/ 72 h 96"/>
                <a:gd name="T12" fmla="*/ 3 w 78"/>
                <a:gd name="T13" fmla="*/ 77 h 96"/>
                <a:gd name="T14" fmla="*/ 73 w 78"/>
                <a:gd name="T15" fmla="*/ 96 h 96"/>
                <a:gd name="T16" fmla="*/ 74 w 78"/>
                <a:gd name="T17" fmla="*/ 96 h 96"/>
                <a:gd name="T18" fmla="*/ 78 w 78"/>
                <a:gd name="T19" fmla="*/ 93 h 96"/>
                <a:gd name="T20" fmla="*/ 75 w 78"/>
                <a:gd name="T21" fmla="*/ 8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96">
                  <a:moveTo>
                    <a:pt x="75" y="88"/>
                  </a:moveTo>
                  <a:cubicBezTo>
                    <a:pt x="9" y="70"/>
                    <a:pt x="9" y="70"/>
                    <a:pt x="9" y="70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4"/>
                    <a:pt x="26" y="2"/>
                    <a:pt x="24" y="1"/>
                  </a:cubicBezTo>
                  <a:cubicBezTo>
                    <a:pt x="22" y="0"/>
                    <a:pt x="19" y="2"/>
                    <a:pt x="19" y="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4"/>
                    <a:pt x="1" y="76"/>
                    <a:pt x="3" y="77"/>
                  </a:cubicBezTo>
                  <a:cubicBezTo>
                    <a:pt x="73" y="96"/>
                    <a:pt x="73" y="96"/>
                    <a:pt x="73" y="96"/>
                  </a:cubicBezTo>
                  <a:cubicBezTo>
                    <a:pt x="73" y="96"/>
                    <a:pt x="73" y="96"/>
                    <a:pt x="74" y="96"/>
                  </a:cubicBezTo>
                  <a:cubicBezTo>
                    <a:pt x="76" y="96"/>
                    <a:pt x="77" y="95"/>
                    <a:pt x="78" y="93"/>
                  </a:cubicBezTo>
                  <a:cubicBezTo>
                    <a:pt x="78" y="91"/>
                    <a:pt x="77" y="89"/>
                    <a:pt x="75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C74636D4-E20A-4390-B15F-D0F5D755F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66519" y="1082676"/>
              <a:ext cx="209550" cy="133350"/>
            </a:xfrm>
            <a:custGeom>
              <a:avLst/>
              <a:gdLst>
                <a:gd name="T0" fmla="*/ 61 w 66"/>
                <a:gd name="T1" fmla="*/ 42 h 42"/>
                <a:gd name="T2" fmla="*/ 65 w 66"/>
                <a:gd name="T3" fmla="*/ 40 h 42"/>
                <a:gd name="T4" fmla="*/ 63 w 66"/>
                <a:gd name="T5" fmla="*/ 34 h 42"/>
                <a:gd name="T6" fmla="*/ 7 w 66"/>
                <a:gd name="T7" fmla="*/ 1 h 42"/>
                <a:gd name="T8" fmla="*/ 1 w 66"/>
                <a:gd name="T9" fmla="*/ 3 h 42"/>
                <a:gd name="T10" fmla="*/ 3 w 66"/>
                <a:gd name="T11" fmla="*/ 8 h 42"/>
                <a:gd name="T12" fmla="*/ 59 w 66"/>
                <a:gd name="T13" fmla="*/ 41 h 42"/>
                <a:gd name="T14" fmla="*/ 61 w 66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2">
                  <a:moveTo>
                    <a:pt x="61" y="42"/>
                  </a:moveTo>
                  <a:cubicBezTo>
                    <a:pt x="63" y="42"/>
                    <a:pt x="64" y="41"/>
                    <a:pt x="65" y="40"/>
                  </a:cubicBezTo>
                  <a:cubicBezTo>
                    <a:pt x="66" y="38"/>
                    <a:pt x="65" y="35"/>
                    <a:pt x="63" y="34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0" y="41"/>
                    <a:pt x="61" y="42"/>
                    <a:pt x="61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63B87FB-8F31-4B9C-82EC-C7638E9C32A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60169" y="996951"/>
              <a:ext cx="250825" cy="304800"/>
            </a:xfrm>
            <a:custGeom>
              <a:avLst/>
              <a:gdLst>
                <a:gd name="T0" fmla="*/ 78 w 79"/>
                <a:gd name="T1" fmla="*/ 72 h 96"/>
                <a:gd name="T2" fmla="*/ 60 w 79"/>
                <a:gd name="T3" fmla="*/ 4 h 96"/>
                <a:gd name="T4" fmla="*/ 55 w 79"/>
                <a:gd name="T5" fmla="*/ 1 h 96"/>
                <a:gd name="T6" fmla="*/ 52 w 79"/>
                <a:gd name="T7" fmla="*/ 6 h 96"/>
                <a:gd name="T8" fmla="*/ 69 w 79"/>
                <a:gd name="T9" fmla="*/ 70 h 96"/>
                <a:gd name="T10" fmla="*/ 4 w 79"/>
                <a:gd name="T11" fmla="*/ 88 h 96"/>
                <a:gd name="T12" fmla="*/ 1 w 79"/>
                <a:gd name="T13" fmla="*/ 93 h 96"/>
                <a:gd name="T14" fmla="*/ 5 w 79"/>
                <a:gd name="T15" fmla="*/ 96 h 96"/>
                <a:gd name="T16" fmla="*/ 6 w 79"/>
                <a:gd name="T17" fmla="*/ 96 h 96"/>
                <a:gd name="T18" fmla="*/ 75 w 79"/>
                <a:gd name="T19" fmla="*/ 77 h 96"/>
                <a:gd name="T20" fmla="*/ 78 w 79"/>
                <a:gd name="T21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96">
                  <a:moveTo>
                    <a:pt x="78" y="72"/>
                  </a:moveTo>
                  <a:cubicBezTo>
                    <a:pt x="60" y="4"/>
                    <a:pt x="60" y="4"/>
                    <a:pt x="60" y="4"/>
                  </a:cubicBezTo>
                  <a:cubicBezTo>
                    <a:pt x="59" y="2"/>
                    <a:pt x="57" y="0"/>
                    <a:pt x="55" y="1"/>
                  </a:cubicBezTo>
                  <a:cubicBezTo>
                    <a:pt x="53" y="2"/>
                    <a:pt x="51" y="4"/>
                    <a:pt x="52" y="6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2" y="89"/>
                    <a:pt x="0" y="91"/>
                    <a:pt x="1" y="93"/>
                  </a:cubicBezTo>
                  <a:cubicBezTo>
                    <a:pt x="1" y="95"/>
                    <a:pt x="3" y="96"/>
                    <a:pt x="5" y="96"/>
                  </a:cubicBezTo>
                  <a:cubicBezTo>
                    <a:pt x="5" y="96"/>
                    <a:pt x="5" y="96"/>
                    <a:pt x="6" y="96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8" y="76"/>
                    <a:pt x="79" y="74"/>
                    <a:pt x="7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087C9933-D186-49B2-9E4A-C497A0078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17369" y="765176"/>
              <a:ext cx="358775" cy="342900"/>
            </a:xfrm>
            <a:custGeom>
              <a:avLst/>
              <a:gdLst>
                <a:gd name="T0" fmla="*/ 107 w 113"/>
                <a:gd name="T1" fmla="*/ 67 h 108"/>
                <a:gd name="T2" fmla="*/ 67 w 113"/>
                <a:gd name="T3" fmla="*/ 6 h 108"/>
                <a:gd name="T4" fmla="*/ 6 w 113"/>
                <a:gd name="T5" fmla="*/ 46 h 108"/>
                <a:gd name="T6" fmla="*/ 46 w 113"/>
                <a:gd name="T7" fmla="*/ 107 h 108"/>
                <a:gd name="T8" fmla="*/ 57 w 113"/>
                <a:gd name="T9" fmla="*/ 108 h 108"/>
                <a:gd name="T10" fmla="*/ 107 w 113"/>
                <a:gd name="T11" fmla="*/ 67 h 108"/>
                <a:gd name="T12" fmla="*/ 48 w 113"/>
                <a:gd name="T13" fmla="*/ 99 h 108"/>
                <a:gd name="T14" fmla="*/ 14 w 113"/>
                <a:gd name="T15" fmla="*/ 48 h 108"/>
                <a:gd name="T16" fmla="*/ 65 w 113"/>
                <a:gd name="T17" fmla="*/ 14 h 108"/>
                <a:gd name="T18" fmla="*/ 99 w 113"/>
                <a:gd name="T19" fmla="*/ 66 h 108"/>
                <a:gd name="T20" fmla="*/ 48 w 113"/>
                <a:gd name="T21" fmla="*/ 9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3" h="108">
                  <a:moveTo>
                    <a:pt x="107" y="67"/>
                  </a:moveTo>
                  <a:cubicBezTo>
                    <a:pt x="113" y="39"/>
                    <a:pt x="95" y="12"/>
                    <a:pt x="67" y="6"/>
                  </a:cubicBezTo>
                  <a:cubicBezTo>
                    <a:pt x="39" y="0"/>
                    <a:pt x="12" y="18"/>
                    <a:pt x="6" y="46"/>
                  </a:cubicBezTo>
                  <a:cubicBezTo>
                    <a:pt x="0" y="74"/>
                    <a:pt x="18" y="102"/>
                    <a:pt x="46" y="107"/>
                  </a:cubicBezTo>
                  <a:cubicBezTo>
                    <a:pt x="50" y="108"/>
                    <a:pt x="53" y="108"/>
                    <a:pt x="57" y="108"/>
                  </a:cubicBezTo>
                  <a:cubicBezTo>
                    <a:pt x="81" y="108"/>
                    <a:pt x="102" y="92"/>
                    <a:pt x="107" y="67"/>
                  </a:cubicBezTo>
                  <a:close/>
                  <a:moveTo>
                    <a:pt x="48" y="99"/>
                  </a:moveTo>
                  <a:cubicBezTo>
                    <a:pt x="24" y="95"/>
                    <a:pt x="9" y="71"/>
                    <a:pt x="14" y="48"/>
                  </a:cubicBezTo>
                  <a:cubicBezTo>
                    <a:pt x="19" y="24"/>
                    <a:pt x="42" y="9"/>
                    <a:pt x="65" y="14"/>
                  </a:cubicBezTo>
                  <a:cubicBezTo>
                    <a:pt x="89" y="19"/>
                    <a:pt x="104" y="42"/>
                    <a:pt x="99" y="66"/>
                  </a:cubicBezTo>
                  <a:cubicBezTo>
                    <a:pt x="94" y="89"/>
                    <a:pt x="71" y="104"/>
                    <a:pt x="48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2DEC53C8-0F4F-4C83-930C-1929A68089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738019" y="647701"/>
              <a:ext cx="600075" cy="596900"/>
            </a:xfrm>
            <a:custGeom>
              <a:avLst/>
              <a:gdLst>
                <a:gd name="T0" fmla="*/ 185 w 189"/>
                <a:gd name="T1" fmla="*/ 105 h 188"/>
                <a:gd name="T2" fmla="*/ 188 w 189"/>
                <a:gd name="T3" fmla="*/ 102 h 188"/>
                <a:gd name="T4" fmla="*/ 186 w 189"/>
                <a:gd name="T5" fmla="*/ 82 h 188"/>
                <a:gd name="T6" fmla="*/ 180 w 189"/>
                <a:gd name="T7" fmla="*/ 55 h 188"/>
                <a:gd name="T8" fmla="*/ 170 w 189"/>
                <a:gd name="T9" fmla="*/ 38 h 188"/>
                <a:gd name="T10" fmla="*/ 143 w 189"/>
                <a:gd name="T11" fmla="*/ 41 h 188"/>
                <a:gd name="T12" fmla="*/ 149 w 189"/>
                <a:gd name="T13" fmla="*/ 17 h 188"/>
                <a:gd name="T14" fmla="*/ 131 w 189"/>
                <a:gd name="T15" fmla="*/ 8 h 188"/>
                <a:gd name="T16" fmla="*/ 105 w 189"/>
                <a:gd name="T17" fmla="*/ 2 h 188"/>
                <a:gd name="T18" fmla="*/ 86 w 189"/>
                <a:gd name="T19" fmla="*/ 0 h 188"/>
                <a:gd name="T20" fmla="*/ 79 w 189"/>
                <a:gd name="T21" fmla="*/ 24 h 188"/>
                <a:gd name="T22" fmla="*/ 55 w 189"/>
                <a:gd name="T23" fmla="*/ 9 h 188"/>
                <a:gd name="T24" fmla="*/ 38 w 189"/>
                <a:gd name="T25" fmla="*/ 19 h 188"/>
                <a:gd name="T26" fmla="*/ 21 w 189"/>
                <a:gd name="T27" fmla="*/ 38 h 188"/>
                <a:gd name="T28" fmla="*/ 9 w 189"/>
                <a:gd name="T29" fmla="*/ 54 h 188"/>
                <a:gd name="T30" fmla="*/ 10 w 189"/>
                <a:gd name="T31" fmla="*/ 59 h 188"/>
                <a:gd name="T32" fmla="*/ 1 w 189"/>
                <a:gd name="T33" fmla="*/ 84 h 188"/>
                <a:gd name="T34" fmla="*/ 1 w 189"/>
                <a:gd name="T35" fmla="*/ 104 h 188"/>
                <a:gd name="T36" fmla="*/ 11 w 189"/>
                <a:gd name="T37" fmla="*/ 130 h 188"/>
                <a:gd name="T38" fmla="*/ 10 w 189"/>
                <a:gd name="T39" fmla="*/ 134 h 188"/>
                <a:gd name="T40" fmla="*/ 23 w 189"/>
                <a:gd name="T41" fmla="*/ 150 h 188"/>
                <a:gd name="T42" fmla="*/ 39 w 189"/>
                <a:gd name="T43" fmla="*/ 170 h 188"/>
                <a:gd name="T44" fmla="*/ 57 w 189"/>
                <a:gd name="T45" fmla="*/ 180 h 188"/>
                <a:gd name="T46" fmla="*/ 83 w 189"/>
                <a:gd name="T47" fmla="*/ 184 h 188"/>
                <a:gd name="T48" fmla="*/ 86 w 189"/>
                <a:gd name="T49" fmla="*/ 188 h 188"/>
                <a:gd name="T50" fmla="*/ 104 w 189"/>
                <a:gd name="T51" fmla="*/ 187 h 188"/>
                <a:gd name="T52" fmla="*/ 116 w 189"/>
                <a:gd name="T53" fmla="*/ 162 h 188"/>
                <a:gd name="T54" fmla="*/ 135 w 189"/>
                <a:gd name="T55" fmla="*/ 179 h 188"/>
                <a:gd name="T56" fmla="*/ 151 w 189"/>
                <a:gd name="T57" fmla="*/ 167 h 188"/>
                <a:gd name="T58" fmla="*/ 169 w 189"/>
                <a:gd name="T59" fmla="*/ 149 h 188"/>
                <a:gd name="T60" fmla="*/ 180 w 189"/>
                <a:gd name="T61" fmla="*/ 133 h 188"/>
                <a:gd name="T62" fmla="*/ 85 w 189"/>
                <a:gd name="T63" fmla="*/ 158 h 188"/>
                <a:gd name="T64" fmla="*/ 82 w 189"/>
                <a:gd name="T65" fmla="*/ 156 h 188"/>
                <a:gd name="T66" fmla="*/ 70 w 189"/>
                <a:gd name="T67" fmla="*/ 154 h 188"/>
                <a:gd name="T68" fmla="*/ 54 w 189"/>
                <a:gd name="T69" fmla="*/ 143 h 188"/>
                <a:gd name="T70" fmla="*/ 46 w 189"/>
                <a:gd name="T71" fmla="*/ 135 h 188"/>
                <a:gd name="T72" fmla="*/ 18 w 189"/>
                <a:gd name="T73" fmla="*/ 133 h 188"/>
                <a:gd name="T74" fmla="*/ 35 w 189"/>
                <a:gd name="T75" fmla="*/ 115 h 188"/>
                <a:gd name="T76" fmla="*/ 31 w 189"/>
                <a:gd name="T77" fmla="*/ 103 h 188"/>
                <a:gd name="T78" fmla="*/ 31 w 189"/>
                <a:gd name="T79" fmla="*/ 84 h 188"/>
                <a:gd name="T80" fmla="*/ 35 w 189"/>
                <a:gd name="T81" fmla="*/ 72 h 188"/>
                <a:gd name="T82" fmla="*/ 34 w 189"/>
                <a:gd name="T83" fmla="*/ 68 h 188"/>
                <a:gd name="T84" fmla="*/ 45 w 189"/>
                <a:gd name="T85" fmla="*/ 53 h 188"/>
                <a:gd name="T86" fmla="*/ 54 w 189"/>
                <a:gd name="T87" fmla="*/ 44 h 188"/>
                <a:gd name="T88" fmla="*/ 70 w 189"/>
                <a:gd name="T89" fmla="*/ 34 h 188"/>
                <a:gd name="T90" fmla="*/ 83 w 189"/>
                <a:gd name="T91" fmla="*/ 31 h 188"/>
                <a:gd name="T92" fmla="*/ 86 w 189"/>
                <a:gd name="T93" fmla="*/ 28 h 188"/>
                <a:gd name="T94" fmla="*/ 105 w 189"/>
                <a:gd name="T95" fmla="*/ 31 h 188"/>
                <a:gd name="T96" fmla="*/ 116 w 189"/>
                <a:gd name="T97" fmla="*/ 34 h 188"/>
                <a:gd name="T98" fmla="*/ 141 w 189"/>
                <a:gd name="T99" fmla="*/ 21 h 188"/>
                <a:gd name="T100" fmla="*/ 136 w 189"/>
                <a:gd name="T101" fmla="*/ 46 h 188"/>
                <a:gd name="T102" fmla="*/ 166 w 189"/>
                <a:gd name="T103" fmla="*/ 46 h 188"/>
                <a:gd name="T104" fmla="*/ 154 w 189"/>
                <a:gd name="T105" fmla="*/ 72 h 188"/>
                <a:gd name="T106" fmla="*/ 158 w 189"/>
                <a:gd name="T107" fmla="*/ 84 h 188"/>
                <a:gd name="T108" fmla="*/ 159 w 189"/>
                <a:gd name="T109" fmla="*/ 103 h 188"/>
                <a:gd name="T110" fmla="*/ 157 w 189"/>
                <a:gd name="T111" fmla="*/ 107 h 188"/>
                <a:gd name="T112" fmla="*/ 155 w 189"/>
                <a:gd name="T113" fmla="*/ 118 h 188"/>
                <a:gd name="T114" fmla="*/ 144 w 189"/>
                <a:gd name="T115" fmla="*/ 134 h 188"/>
                <a:gd name="T116" fmla="*/ 136 w 189"/>
                <a:gd name="T117" fmla="*/ 142 h 188"/>
                <a:gd name="T118" fmla="*/ 134 w 189"/>
                <a:gd name="T119" fmla="*/ 170 h 188"/>
                <a:gd name="T120" fmla="*/ 116 w 189"/>
                <a:gd name="T121" fmla="*/ 153 h 188"/>
                <a:gd name="T122" fmla="*/ 103 w 189"/>
                <a:gd name="T123" fmla="*/ 15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9" h="188">
                  <a:moveTo>
                    <a:pt x="180" y="131"/>
                  </a:moveTo>
                  <a:cubicBezTo>
                    <a:pt x="180" y="131"/>
                    <a:pt x="180" y="130"/>
                    <a:pt x="180" y="130"/>
                  </a:cubicBezTo>
                  <a:cubicBezTo>
                    <a:pt x="180" y="130"/>
                    <a:pt x="180" y="130"/>
                    <a:pt x="180" y="130"/>
                  </a:cubicBezTo>
                  <a:cubicBezTo>
                    <a:pt x="180" y="129"/>
                    <a:pt x="179" y="129"/>
                    <a:pt x="179" y="128"/>
                  </a:cubicBezTo>
                  <a:cubicBezTo>
                    <a:pt x="163" y="115"/>
                    <a:pt x="163" y="115"/>
                    <a:pt x="163" y="115"/>
                  </a:cubicBezTo>
                  <a:cubicBezTo>
                    <a:pt x="163" y="113"/>
                    <a:pt x="164" y="111"/>
                    <a:pt x="164" y="110"/>
                  </a:cubicBezTo>
                  <a:cubicBezTo>
                    <a:pt x="185" y="105"/>
                    <a:pt x="185" y="105"/>
                    <a:pt x="185" y="105"/>
                  </a:cubicBezTo>
                  <a:cubicBezTo>
                    <a:pt x="186" y="105"/>
                    <a:pt x="186" y="105"/>
                    <a:pt x="187" y="105"/>
                  </a:cubicBezTo>
                  <a:cubicBezTo>
                    <a:pt x="187" y="105"/>
                    <a:pt x="187" y="105"/>
                    <a:pt x="187" y="105"/>
                  </a:cubicBezTo>
                  <a:cubicBezTo>
                    <a:pt x="187" y="104"/>
                    <a:pt x="187" y="104"/>
                    <a:pt x="188" y="104"/>
                  </a:cubicBezTo>
                  <a:cubicBezTo>
                    <a:pt x="188" y="104"/>
                    <a:pt x="188" y="104"/>
                    <a:pt x="188" y="103"/>
                  </a:cubicBezTo>
                  <a:cubicBezTo>
                    <a:pt x="188" y="103"/>
                    <a:pt x="188" y="103"/>
                    <a:pt x="188" y="103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9" y="96"/>
                    <a:pt x="189" y="91"/>
                    <a:pt x="188" y="85"/>
                  </a:cubicBezTo>
                  <a:cubicBezTo>
                    <a:pt x="188" y="85"/>
                    <a:pt x="188" y="85"/>
                    <a:pt x="188" y="85"/>
                  </a:cubicBezTo>
                  <a:cubicBezTo>
                    <a:pt x="188" y="85"/>
                    <a:pt x="188" y="85"/>
                    <a:pt x="188" y="84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88" y="83"/>
                    <a:pt x="188" y="83"/>
                    <a:pt x="187" y="83"/>
                  </a:cubicBezTo>
                  <a:cubicBezTo>
                    <a:pt x="187" y="83"/>
                    <a:pt x="187" y="83"/>
                    <a:pt x="187" y="83"/>
                  </a:cubicBezTo>
                  <a:cubicBezTo>
                    <a:pt x="187" y="82"/>
                    <a:pt x="187" y="82"/>
                    <a:pt x="186" y="82"/>
                  </a:cubicBezTo>
                  <a:cubicBezTo>
                    <a:pt x="186" y="82"/>
                    <a:pt x="186" y="82"/>
                    <a:pt x="185" y="82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3" y="74"/>
                    <a:pt x="163" y="72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9" y="58"/>
                    <a:pt x="179" y="57"/>
                    <a:pt x="179" y="57"/>
                  </a:cubicBezTo>
                  <a:cubicBezTo>
                    <a:pt x="180" y="57"/>
                    <a:pt x="180" y="56"/>
                    <a:pt x="180" y="56"/>
                  </a:cubicBezTo>
                  <a:cubicBezTo>
                    <a:pt x="180" y="56"/>
                    <a:pt x="180" y="56"/>
                    <a:pt x="180" y="55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80" y="54"/>
                    <a:pt x="180" y="54"/>
                    <a:pt x="180" y="53"/>
                  </a:cubicBezTo>
                  <a:cubicBezTo>
                    <a:pt x="180" y="53"/>
                    <a:pt x="180" y="53"/>
                    <a:pt x="179" y="53"/>
                  </a:cubicBezTo>
                  <a:cubicBezTo>
                    <a:pt x="177" y="48"/>
                    <a:pt x="174" y="43"/>
                    <a:pt x="171" y="39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9"/>
                    <a:pt x="171" y="38"/>
                    <a:pt x="170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0" y="38"/>
                    <a:pt x="169" y="38"/>
                    <a:pt x="169" y="38"/>
                  </a:cubicBezTo>
                  <a:cubicBezTo>
                    <a:pt x="169" y="37"/>
                    <a:pt x="169" y="37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6" y="37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4"/>
                    <a:pt x="144" y="43"/>
                    <a:pt x="143" y="4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1"/>
                    <a:pt x="150" y="20"/>
                    <a:pt x="150" y="20"/>
                  </a:cubicBezTo>
                  <a:cubicBezTo>
                    <a:pt x="150" y="20"/>
                    <a:pt x="150" y="19"/>
                    <a:pt x="150" y="19"/>
                  </a:cubicBezTo>
                  <a:cubicBezTo>
                    <a:pt x="150" y="19"/>
                    <a:pt x="150" y="19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ubicBezTo>
                    <a:pt x="149" y="18"/>
                    <a:pt x="149" y="17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49" y="17"/>
                    <a:pt x="149" y="17"/>
                    <a:pt x="148" y="17"/>
                  </a:cubicBezTo>
                  <a:cubicBezTo>
                    <a:pt x="144" y="13"/>
                    <a:pt x="139" y="11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3" y="8"/>
                    <a:pt x="133" y="8"/>
                  </a:cubicBezTo>
                  <a:cubicBezTo>
                    <a:pt x="133" y="8"/>
                    <a:pt x="133" y="8"/>
                    <a:pt x="132" y="8"/>
                  </a:cubicBezTo>
                  <a:cubicBezTo>
                    <a:pt x="132" y="8"/>
                    <a:pt x="132" y="8"/>
                    <a:pt x="132" y="8"/>
                  </a:cubicBezTo>
                  <a:cubicBezTo>
                    <a:pt x="132" y="8"/>
                    <a:pt x="131" y="8"/>
                    <a:pt x="131" y="8"/>
                  </a:cubicBezTo>
                  <a:cubicBezTo>
                    <a:pt x="131" y="8"/>
                    <a:pt x="131" y="8"/>
                    <a:pt x="130" y="8"/>
                  </a:cubicBezTo>
                  <a:cubicBezTo>
                    <a:pt x="130" y="9"/>
                    <a:pt x="130" y="9"/>
                    <a:pt x="129" y="9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4" y="25"/>
                    <a:pt x="112" y="25"/>
                    <a:pt x="111" y="24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6" y="3"/>
                    <a:pt x="106" y="2"/>
                    <a:pt x="106" y="2"/>
                  </a:cubicBezTo>
                  <a:cubicBezTo>
                    <a:pt x="106" y="2"/>
                    <a:pt x="106" y="2"/>
                    <a:pt x="105" y="2"/>
                  </a:cubicBezTo>
                  <a:cubicBezTo>
                    <a:pt x="105" y="1"/>
                    <a:pt x="105" y="1"/>
                    <a:pt x="105" y="1"/>
                  </a:cubicBezTo>
                  <a:cubicBezTo>
                    <a:pt x="105" y="1"/>
                    <a:pt x="104" y="1"/>
                    <a:pt x="104" y="1"/>
                  </a:cubicBezTo>
                  <a:cubicBezTo>
                    <a:pt x="104" y="0"/>
                    <a:pt x="104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7" y="0"/>
                    <a:pt x="92" y="0"/>
                    <a:pt x="8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ubicBezTo>
                    <a:pt x="85" y="0"/>
                    <a:pt x="85" y="0"/>
                    <a:pt x="84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4" y="1"/>
                    <a:pt x="84" y="1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5" y="25"/>
                    <a:pt x="73" y="26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9"/>
                    <a:pt x="57" y="9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9"/>
                    <a:pt x="55" y="9"/>
                  </a:cubicBezTo>
                  <a:cubicBezTo>
                    <a:pt x="55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49" y="11"/>
                    <a:pt x="44" y="14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9"/>
                  </a:cubicBezTo>
                  <a:cubicBezTo>
                    <a:pt x="39" y="19"/>
                    <a:pt x="39" y="19"/>
                    <a:pt x="38" y="19"/>
                  </a:cubicBezTo>
                  <a:cubicBezTo>
                    <a:pt x="38" y="19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1"/>
                    <a:pt x="38" y="21"/>
                    <a:pt x="38" y="22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5" y="43"/>
                    <a:pt x="43" y="44"/>
                    <a:pt x="42" y="45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19" y="38"/>
                    <a:pt x="19" y="38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8" y="40"/>
                  </a:cubicBezTo>
                  <a:cubicBezTo>
                    <a:pt x="18" y="40"/>
                    <a:pt x="17" y="40"/>
                    <a:pt x="17" y="40"/>
                  </a:cubicBezTo>
                  <a:cubicBezTo>
                    <a:pt x="14" y="44"/>
                    <a:pt x="12" y="49"/>
                    <a:pt x="9" y="54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6"/>
                    <a:pt x="9" y="56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9" y="58"/>
                    <a:pt x="9" y="58"/>
                  </a:cubicBezTo>
                  <a:cubicBezTo>
                    <a:pt x="10" y="58"/>
                    <a:pt x="10" y="59"/>
                    <a:pt x="10" y="59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6" y="74"/>
                    <a:pt x="25" y="76"/>
                    <a:pt x="25" y="78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3" y="82"/>
                    <a:pt x="3" y="83"/>
                  </a:cubicBezTo>
                  <a:cubicBezTo>
                    <a:pt x="3" y="83"/>
                    <a:pt x="2" y="83"/>
                    <a:pt x="2" y="83"/>
                  </a:cubicBezTo>
                  <a:cubicBezTo>
                    <a:pt x="2" y="83"/>
                    <a:pt x="2" y="83"/>
                    <a:pt x="2" y="84"/>
                  </a:cubicBezTo>
                  <a:cubicBezTo>
                    <a:pt x="2" y="84"/>
                    <a:pt x="1" y="84"/>
                    <a:pt x="1" y="84"/>
                  </a:cubicBezTo>
                  <a:cubicBezTo>
                    <a:pt x="1" y="84"/>
                    <a:pt x="1" y="84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5"/>
                    <a:pt x="1" y="85"/>
                    <a:pt x="1" y="86"/>
                  </a:cubicBezTo>
                  <a:cubicBezTo>
                    <a:pt x="0" y="91"/>
                    <a:pt x="0" y="97"/>
                    <a:pt x="1" y="102"/>
                  </a:cubicBezTo>
                  <a:cubicBezTo>
                    <a:pt x="1" y="102"/>
                    <a:pt x="1" y="102"/>
                    <a:pt x="1" y="102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1" y="103"/>
                    <a:pt x="1" y="104"/>
                    <a:pt x="1" y="104"/>
                  </a:cubicBezTo>
                  <a:cubicBezTo>
                    <a:pt x="1" y="104"/>
                    <a:pt x="2" y="104"/>
                    <a:pt x="2" y="104"/>
                  </a:cubicBezTo>
                  <a:cubicBezTo>
                    <a:pt x="2" y="104"/>
                    <a:pt x="2" y="105"/>
                    <a:pt x="2" y="105"/>
                  </a:cubicBezTo>
                  <a:cubicBezTo>
                    <a:pt x="2" y="105"/>
                    <a:pt x="3" y="105"/>
                    <a:pt x="3" y="105"/>
                  </a:cubicBezTo>
                  <a:cubicBezTo>
                    <a:pt x="3" y="105"/>
                    <a:pt x="4" y="106"/>
                    <a:pt x="4" y="106"/>
                  </a:cubicBezTo>
                  <a:cubicBezTo>
                    <a:pt x="25" y="109"/>
                    <a:pt x="25" y="109"/>
                    <a:pt x="25" y="109"/>
                  </a:cubicBezTo>
                  <a:cubicBezTo>
                    <a:pt x="25" y="111"/>
                    <a:pt x="26" y="113"/>
                    <a:pt x="27" y="115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0" y="130"/>
                    <a:pt x="10" y="130"/>
                    <a:pt x="10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1"/>
                    <a:pt x="9" y="132"/>
                    <a:pt x="9" y="132"/>
                  </a:cubicBezTo>
                  <a:cubicBezTo>
                    <a:pt x="9" y="132"/>
                    <a:pt x="9" y="132"/>
                    <a:pt x="9" y="133"/>
                  </a:cubicBezTo>
                  <a:cubicBezTo>
                    <a:pt x="9" y="133"/>
                    <a:pt x="9" y="133"/>
                    <a:pt x="9" y="134"/>
                  </a:cubicBezTo>
                  <a:cubicBezTo>
                    <a:pt x="9" y="134"/>
                    <a:pt x="9" y="134"/>
                    <a:pt x="10" y="134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2" y="139"/>
                    <a:pt x="15" y="144"/>
                    <a:pt x="18" y="149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8" y="149"/>
                    <a:pt x="19" y="149"/>
                    <a:pt x="19" y="150"/>
                  </a:cubicBezTo>
                  <a:cubicBezTo>
                    <a:pt x="19" y="150"/>
                    <a:pt x="19" y="150"/>
                    <a:pt x="20" y="150"/>
                  </a:cubicBezTo>
                  <a:cubicBezTo>
                    <a:pt x="20" y="150"/>
                    <a:pt x="21" y="150"/>
                    <a:pt x="21" y="150"/>
                  </a:cubicBezTo>
                  <a:cubicBezTo>
                    <a:pt x="21" y="150"/>
                    <a:pt x="21" y="150"/>
                    <a:pt x="21" y="150"/>
                  </a:cubicBezTo>
                  <a:cubicBezTo>
                    <a:pt x="22" y="150"/>
                    <a:pt x="22" y="150"/>
                    <a:pt x="23" y="150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4" y="144"/>
                    <a:pt x="45" y="145"/>
                    <a:pt x="46" y="146"/>
                  </a:cubicBezTo>
                  <a:cubicBezTo>
                    <a:pt x="39" y="166"/>
                    <a:pt x="39" y="166"/>
                    <a:pt x="39" y="166"/>
                  </a:cubicBezTo>
                  <a:cubicBezTo>
                    <a:pt x="39" y="167"/>
                    <a:pt x="39" y="167"/>
                    <a:pt x="39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39" y="169"/>
                    <a:pt x="39" y="169"/>
                    <a:pt x="39" y="169"/>
                  </a:cubicBezTo>
                  <a:cubicBezTo>
                    <a:pt x="39" y="169"/>
                    <a:pt x="39" y="169"/>
                    <a:pt x="39" y="170"/>
                  </a:cubicBezTo>
                  <a:cubicBezTo>
                    <a:pt x="40" y="170"/>
                    <a:pt x="40" y="170"/>
                    <a:pt x="40" y="170"/>
                  </a:cubicBezTo>
                  <a:cubicBezTo>
                    <a:pt x="40" y="170"/>
                    <a:pt x="40" y="171"/>
                    <a:pt x="40" y="171"/>
                  </a:cubicBezTo>
                  <a:cubicBezTo>
                    <a:pt x="40" y="171"/>
                    <a:pt x="40" y="171"/>
                    <a:pt x="41" y="171"/>
                  </a:cubicBezTo>
                  <a:cubicBezTo>
                    <a:pt x="45" y="174"/>
                    <a:pt x="50" y="177"/>
                    <a:pt x="55" y="179"/>
                  </a:cubicBezTo>
                  <a:cubicBezTo>
                    <a:pt x="55" y="179"/>
                    <a:pt x="55" y="179"/>
                    <a:pt x="55" y="179"/>
                  </a:cubicBezTo>
                  <a:cubicBezTo>
                    <a:pt x="55" y="179"/>
                    <a:pt x="56" y="179"/>
                    <a:pt x="56" y="179"/>
                  </a:cubicBezTo>
                  <a:cubicBezTo>
                    <a:pt x="56" y="179"/>
                    <a:pt x="56" y="180"/>
                    <a:pt x="57" y="180"/>
                  </a:cubicBezTo>
                  <a:cubicBezTo>
                    <a:pt x="57" y="180"/>
                    <a:pt x="57" y="179"/>
                    <a:pt x="57" y="179"/>
                  </a:cubicBezTo>
                  <a:cubicBezTo>
                    <a:pt x="57" y="179"/>
                    <a:pt x="57" y="179"/>
                    <a:pt x="58" y="179"/>
                  </a:cubicBezTo>
                  <a:cubicBezTo>
                    <a:pt x="58" y="179"/>
                    <a:pt x="58" y="179"/>
                    <a:pt x="58" y="179"/>
                  </a:cubicBezTo>
                  <a:cubicBezTo>
                    <a:pt x="59" y="179"/>
                    <a:pt x="59" y="179"/>
                    <a:pt x="60" y="178"/>
                  </a:cubicBezTo>
                  <a:cubicBezTo>
                    <a:pt x="73" y="162"/>
                    <a:pt x="73" y="162"/>
                    <a:pt x="73" y="162"/>
                  </a:cubicBezTo>
                  <a:cubicBezTo>
                    <a:pt x="75" y="162"/>
                    <a:pt x="77" y="163"/>
                    <a:pt x="79" y="163"/>
                  </a:cubicBezTo>
                  <a:cubicBezTo>
                    <a:pt x="83" y="184"/>
                    <a:pt x="83" y="184"/>
                    <a:pt x="83" y="184"/>
                  </a:cubicBezTo>
                  <a:cubicBezTo>
                    <a:pt x="83" y="185"/>
                    <a:pt x="83" y="185"/>
                    <a:pt x="83" y="186"/>
                  </a:cubicBezTo>
                  <a:cubicBezTo>
                    <a:pt x="83" y="186"/>
                    <a:pt x="83" y="186"/>
                    <a:pt x="84" y="186"/>
                  </a:cubicBezTo>
                  <a:cubicBezTo>
                    <a:pt x="84" y="186"/>
                    <a:pt x="84" y="186"/>
                    <a:pt x="84" y="187"/>
                  </a:cubicBezTo>
                  <a:cubicBezTo>
                    <a:pt x="84" y="187"/>
                    <a:pt x="84" y="187"/>
                    <a:pt x="85" y="187"/>
                  </a:cubicBezTo>
                  <a:cubicBezTo>
                    <a:pt x="85" y="187"/>
                    <a:pt x="85" y="187"/>
                    <a:pt x="85" y="187"/>
                  </a:cubicBezTo>
                  <a:cubicBezTo>
                    <a:pt x="85" y="187"/>
                    <a:pt x="86" y="187"/>
                    <a:pt x="86" y="187"/>
                  </a:cubicBezTo>
                  <a:cubicBezTo>
                    <a:pt x="86" y="187"/>
                    <a:pt x="86" y="188"/>
                    <a:pt x="86" y="188"/>
                  </a:cubicBezTo>
                  <a:cubicBezTo>
                    <a:pt x="89" y="188"/>
                    <a:pt x="92" y="188"/>
                    <a:pt x="95" y="188"/>
                  </a:cubicBezTo>
                  <a:cubicBezTo>
                    <a:pt x="97" y="188"/>
                    <a:pt x="100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7"/>
                    <a:pt x="103" y="187"/>
                  </a:cubicBezTo>
                  <a:cubicBezTo>
                    <a:pt x="104" y="187"/>
                    <a:pt x="104" y="187"/>
                    <a:pt x="104" y="187"/>
                  </a:cubicBezTo>
                  <a:cubicBezTo>
                    <a:pt x="104" y="187"/>
                    <a:pt x="104" y="187"/>
                    <a:pt x="105" y="187"/>
                  </a:cubicBezTo>
                  <a:cubicBezTo>
                    <a:pt x="105" y="187"/>
                    <a:pt x="105" y="187"/>
                    <a:pt x="105" y="187"/>
                  </a:cubicBezTo>
                  <a:cubicBezTo>
                    <a:pt x="105" y="186"/>
                    <a:pt x="106" y="186"/>
                    <a:pt x="106" y="186"/>
                  </a:cubicBezTo>
                  <a:cubicBezTo>
                    <a:pt x="106" y="186"/>
                    <a:pt x="106" y="186"/>
                    <a:pt x="106" y="186"/>
                  </a:cubicBezTo>
                  <a:cubicBezTo>
                    <a:pt x="106" y="185"/>
                    <a:pt x="106" y="185"/>
                    <a:pt x="106" y="184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2" y="163"/>
                    <a:pt x="114" y="162"/>
                    <a:pt x="116" y="162"/>
                  </a:cubicBezTo>
                  <a:cubicBezTo>
                    <a:pt x="131" y="178"/>
                    <a:pt x="131" y="178"/>
                    <a:pt x="131" y="178"/>
                  </a:cubicBezTo>
                  <a:cubicBezTo>
                    <a:pt x="131" y="178"/>
                    <a:pt x="131" y="178"/>
                    <a:pt x="132" y="179"/>
                  </a:cubicBezTo>
                  <a:cubicBezTo>
                    <a:pt x="132" y="179"/>
                    <a:pt x="132" y="179"/>
                    <a:pt x="132" y="179"/>
                  </a:cubicBezTo>
                  <a:cubicBezTo>
                    <a:pt x="133" y="179"/>
                    <a:pt x="133" y="179"/>
                    <a:pt x="133" y="179"/>
                  </a:cubicBezTo>
                  <a:cubicBezTo>
                    <a:pt x="133" y="179"/>
                    <a:pt x="134" y="179"/>
                    <a:pt x="134" y="179"/>
                  </a:cubicBezTo>
                  <a:cubicBezTo>
                    <a:pt x="134" y="179"/>
                    <a:pt x="134" y="179"/>
                    <a:pt x="134" y="179"/>
                  </a:cubicBezTo>
                  <a:cubicBezTo>
                    <a:pt x="134" y="179"/>
                    <a:pt x="135" y="179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0" y="176"/>
                    <a:pt x="145" y="173"/>
                    <a:pt x="150" y="170"/>
                  </a:cubicBezTo>
                  <a:cubicBezTo>
                    <a:pt x="150" y="170"/>
                    <a:pt x="150" y="170"/>
                    <a:pt x="150" y="170"/>
                  </a:cubicBezTo>
                  <a:cubicBezTo>
                    <a:pt x="150" y="170"/>
                    <a:pt x="150" y="170"/>
                    <a:pt x="150" y="170"/>
                  </a:cubicBezTo>
                  <a:cubicBezTo>
                    <a:pt x="150" y="169"/>
                    <a:pt x="151" y="169"/>
                    <a:pt x="151" y="169"/>
                  </a:cubicBezTo>
                  <a:cubicBezTo>
                    <a:pt x="151" y="169"/>
                    <a:pt x="151" y="169"/>
                    <a:pt x="151" y="168"/>
                  </a:cubicBezTo>
                  <a:cubicBezTo>
                    <a:pt x="151" y="168"/>
                    <a:pt x="151" y="168"/>
                    <a:pt x="151" y="167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151" y="167"/>
                    <a:pt x="151" y="166"/>
                    <a:pt x="151" y="16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5" y="145"/>
                    <a:pt x="146" y="144"/>
                    <a:pt x="147" y="142"/>
                  </a:cubicBezTo>
                  <a:cubicBezTo>
                    <a:pt x="167" y="149"/>
                    <a:pt x="167" y="149"/>
                    <a:pt x="167" y="149"/>
                  </a:cubicBezTo>
                  <a:cubicBezTo>
                    <a:pt x="168" y="149"/>
                    <a:pt x="168" y="149"/>
                    <a:pt x="169" y="149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69" y="149"/>
                    <a:pt x="169" y="149"/>
                    <a:pt x="169" y="149"/>
                  </a:cubicBezTo>
                  <a:cubicBezTo>
                    <a:pt x="169" y="149"/>
                    <a:pt x="170" y="149"/>
                    <a:pt x="170" y="149"/>
                  </a:cubicBezTo>
                  <a:cubicBezTo>
                    <a:pt x="170" y="149"/>
                    <a:pt x="170" y="149"/>
                    <a:pt x="170" y="149"/>
                  </a:cubicBezTo>
                  <a:cubicBezTo>
                    <a:pt x="171" y="149"/>
                    <a:pt x="171" y="148"/>
                    <a:pt x="171" y="148"/>
                  </a:cubicBezTo>
                  <a:cubicBezTo>
                    <a:pt x="171" y="148"/>
                    <a:pt x="172" y="148"/>
                    <a:pt x="172" y="148"/>
                  </a:cubicBezTo>
                  <a:cubicBezTo>
                    <a:pt x="172" y="148"/>
                    <a:pt x="172" y="148"/>
                    <a:pt x="172" y="148"/>
                  </a:cubicBezTo>
                  <a:cubicBezTo>
                    <a:pt x="175" y="143"/>
                    <a:pt x="178" y="138"/>
                    <a:pt x="180" y="133"/>
                  </a:cubicBezTo>
                  <a:cubicBezTo>
                    <a:pt x="180" y="133"/>
                    <a:pt x="180" y="133"/>
                    <a:pt x="180" y="133"/>
                  </a:cubicBezTo>
                  <a:cubicBezTo>
                    <a:pt x="180" y="133"/>
                    <a:pt x="180" y="133"/>
                    <a:pt x="180" y="132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80" y="131"/>
                    <a:pt x="180" y="131"/>
                    <a:pt x="180" y="131"/>
                  </a:cubicBezTo>
                  <a:close/>
                  <a:moveTo>
                    <a:pt x="90" y="180"/>
                  </a:moveTo>
                  <a:cubicBezTo>
                    <a:pt x="86" y="159"/>
                    <a:pt x="86" y="159"/>
                    <a:pt x="86" y="159"/>
                  </a:cubicBezTo>
                  <a:cubicBezTo>
                    <a:pt x="86" y="159"/>
                    <a:pt x="86" y="158"/>
                    <a:pt x="85" y="158"/>
                  </a:cubicBezTo>
                  <a:cubicBezTo>
                    <a:pt x="85" y="158"/>
                    <a:pt x="85" y="158"/>
                    <a:pt x="85" y="157"/>
                  </a:cubicBezTo>
                  <a:cubicBezTo>
                    <a:pt x="85" y="157"/>
                    <a:pt x="85" y="157"/>
                    <a:pt x="84" y="157"/>
                  </a:cubicBezTo>
                  <a:cubicBezTo>
                    <a:pt x="84" y="157"/>
                    <a:pt x="84" y="157"/>
                    <a:pt x="84" y="157"/>
                  </a:cubicBezTo>
                  <a:cubicBezTo>
                    <a:pt x="84" y="156"/>
                    <a:pt x="83" y="156"/>
                    <a:pt x="83" y="156"/>
                  </a:cubicBezTo>
                  <a:cubicBezTo>
                    <a:pt x="83" y="156"/>
                    <a:pt x="83" y="156"/>
                    <a:pt x="83" y="156"/>
                  </a:cubicBezTo>
                  <a:cubicBezTo>
                    <a:pt x="83" y="156"/>
                    <a:pt x="83" y="156"/>
                    <a:pt x="83" y="156"/>
                  </a:cubicBezTo>
                  <a:cubicBezTo>
                    <a:pt x="82" y="156"/>
                    <a:pt x="82" y="156"/>
                    <a:pt x="82" y="156"/>
                  </a:cubicBezTo>
                  <a:cubicBezTo>
                    <a:pt x="79" y="155"/>
                    <a:pt x="76" y="154"/>
                    <a:pt x="73" y="153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72" y="153"/>
                    <a:pt x="72" y="153"/>
                    <a:pt x="72" y="153"/>
                  </a:cubicBezTo>
                  <a:cubicBezTo>
                    <a:pt x="72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0" y="154"/>
                  </a:cubicBezTo>
                  <a:cubicBezTo>
                    <a:pt x="70" y="154"/>
                    <a:pt x="70" y="154"/>
                    <a:pt x="70" y="154"/>
                  </a:cubicBezTo>
                  <a:cubicBezTo>
                    <a:pt x="70" y="154"/>
                    <a:pt x="69" y="154"/>
                    <a:pt x="69" y="155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3" y="169"/>
                    <a:pt x="50" y="168"/>
                    <a:pt x="48" y="166"/>
                  </a:cubicBezTo>
                  <a:cubicBezTo>
                    <a:pt x="54" y="146"/>
                    <a:pt x="54" y="146"/>
                    <a:pt x="54" y="146"/>
                  </a:cubicBezTo>
                  <a:cubicBezTo>
                    <a:pt x="55" y="146"/>
                    <a:pt x="55" y="145"/>
                    <a:pt x="55" y="145"/>
                  </a:cubicBezTo>
                  <a:cubicBezTo>
                    <a:pt x="55" y="144"/>
                    <a:pt x="54" y="144"/>
                    <a:pt x="54" y="144"/>
                  </a:cubicBezTo>
                  <a:cubicBezTo>
                    <a:pt x="54" y="144"/>
                    <a:pt x="54" y="144"/>
                    <a:pt x="54" y="143"/>
                  </a:cubicBezTo>
                  <a:cubicBezTo>
                    <a:pt x="54" y="143"/>
                    <a:pt x="54" y="143"/>
                    <a:pt x="54" y="143"/>
                  </a:cubicBezTo>
                  <a:cubicBezTo>
                    <a:pt x="54" y="143"/>
                    <a:pt x="54" y="142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1" y="140"/>
                    <a:pt x="49" y="138"/>
                    <a:pt x="47" y="135"/>
                  </a:cubicBezTo>
                  <a:cubicBezTo>
                    <a:pt x="47" y="135"/>
                    <a:pt x="47" y="135"/>
                    <a:pt x="47" y="135"/>
                  </a:cubicBezTo>
                  <a:cubicBezTo>
                    <a:pt x="46" y="135"/>
                    <a:pt x="46" y="135"/>
                    <a:pt x="46" y="135"/>
                  </a:cubicBezTo>
                  <a:cubicBezTo>
                    <a:pt x="46" y="135"/>
                    <a:pt x="46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4" y="134"/>
                    <a:pt x="44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2" y="134"/>
                  </a:cubicBezTo>
                  <a:cubicBezTo>
                    <a:pt x="23" y="141"/>
                    <a:pt x="23" y="141"/>
                    <a:pt x="23" y="141"/>
                  </a:cubicBezTo>
                  <a:cubicBezTo>
                    <a:pt x="21" y="139"/>
                    <a:pt x="20" y="136"/>
                    <a:pt x="18" y="133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7"/>
                    <a:pt x="35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6"/>
                    <a:pt x="35" y="116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4" y="112"/>
                    <a:pt x="33" y="109"/>
                    <a:pt x="32" y="105"/>
                  </a:cubicBezTo>
                  <a:cubicBezTo>
                    <a:pt x="32" y="105"/>
                    <a:pt x="32" y="105"/>
                    <a:pt x="32" y="105"/>
                  </a:cubicBezTo>
                  <a:cubicBezTo>
                    <a:pt x="32" y="105"/>
                    <a:pt x="32" y="105"/>
                    <a:pt x="32" y="105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2" y="104"/>
                    <a:pt x="31" y="104"/>
                    <a:pt x="31" y="103"/>
                  </a:cubicBezTo>
                  <a:cubicBezTo>
                    <a:pt x="31" y="103"/>
                    <a:pt x="31" y="103"/>
                    <a:pt x="31" y="103"/>
                  </a:cubicBezTo>
                  <a:cubicBezTo>
                    <a:pt x="31" y="103"/>
                    <a:pt x="30" y="103"/>
                    <a:pt x="30" y="102"/>
                  </a:cubicBezTo>
                  <a:cubicBezTo>
                    <a:pt x="30" y="102"/>
                    <a:pt x="29" y="102"/>
                    <a:pt x="29" y="102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8" y="95"/>
                    <a:pt x="8" y="92"/>
                    <a:pt x="9" y="89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4"/>
                    <a:pt x="31" y="84"/>
                    <a:pt x="31" y="84"/>
                  </a:cubicBezTo>
                  <a:cubicBezTo>
                    <a:pt x="31" y="84"/>
                    <a:pt x="31" y="84"/>
                    <a:pt x="32" y="84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2" y="83"/>
                    <a:pt x="32" y="82"/>
                    <a:pt x="32" y="8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78"/>
                    <a:pt x="34" y="75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2"/>
                    <a:pt x="35" y="71"/>
                    <a:pt x="35" y="71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4" y="69"/>
                    <a:pt x="34" y="68"/>
                    <a:pt x="34" y="68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2"/>
                    <a:pt x="21" y="49"/>
                    <a:pt x="22" y="47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4"/>
                    <a:pt x="43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5" y="54"/>
                    <a:pt x="45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6" y="53"/>
                    <a:pt x="46" y="53"/>
                    <a:pt x="47" y="52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9" y="50"/>
                    <a:pt x="51" y="48"/>
                    <a:pt x="5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4" y="45"/>
                    <a:pt x="54" y="44"/>
                    <a:pt x="54" y="44"/>
                  </a:cubicBezTo>
                  <a:cubicBezTo>
                    <a:pt x="54" y="44"/>
                    <a:pt x="54" y="44"/>
                    <a:pt x="54" y="43"/>
                  </a:cubicBezTo>
                  <a:cubicBezTo>
                    <a:pt x="54" y="43"/>
                    <a:pt x="55" y="43"/>
                    <a:pt x="55" y="43"/>
                  </a:cubicBezTo>
                  <a:cubicBezTo>
                    <a:pt x="55" y="42"/>
                    <a:pt x="54" y="42"/>
                    <a:pt x="54" y="41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50" y="20"/>
                    <a:pt x="52" y="19"/>
                    <a:pt x="55" y="17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3"/>
                    <a:pt x="70" y="34"/>
                    <a:pt x="70" y="34"/>
                  </a:cubicBezTo>
                  <a:cubicBezTo>
                    <a:pt x="70" y="34"/>
                    <a:pt x="71" y="34"/>
                    <a:pt x="71" y="34"/>
                  </a:cubicBezTo>
                  <a:cubicBezTo>
                    <a:pt x="71" y="34"/>
                    <a:pt x="71" y="34"/>
                    <a:pt x="72" y="34"/>
                  </a:cubicBezTo>
                  <a:cubicBezTo>
                    <a:pt x="72" y="34"/>
                    <a:pt x="72" y="34"/>
                    <a:pt x="72" y="34"/>
                  </a:cubicBezTo>
                  <a:cubicBezTo>
                    <a:pt x="72" y="34"/>
                    <a:pt x="73" y="34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76" y="33"/>
                    <a:pt x="80" y="32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3" y="31"/>
                    <a:pt x="83" y="31"/>
                    <a:pt x="84" y="31"/>
                  </a:cubicBezTo>
                  <a:cubicBezTo>
                    <a:pt x="84" y="31"/>
                    <a:pt x="84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0"/>
                    <a:pt x="85" y="30"/>
                    <a:pt x="86" y="30"/>
                  </a:cubicBezTo>
                  <a:cubicBezTo>
                    <a:pt x="86" y="30"/>
                    <a:pt x="86" y="30"/>
                    <a:pt x="86" y="30"/>
                  </a:cubicBezTo>
                  <a:cubicBezTo>
                    <a:pt x="86" y="29"/>
                    <a:pt x="86" y="29"/>
                    <a:pt x="86" y="2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3" y="8"/>
                    <a:pt x="96" y="8"/>
                    <a:pt x="99" y="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9"/>
                    <a:pt x="103" y="29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5" y="31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31"/>
                    <a:pt x="105" y="31"/>
                    <a:pt x="106" y="31"/>
                  </a:cubicBezTo>
                  <a:cubicBezTo>
                    <a:pt x="106" y="31"/>
                    <a:pt x="106" y="31"/>
                    <a:pt x="106" y="31"/>
                  </a:cubicBezTo>
                  <a:cubicBezTo>
                    <a:pt x="106" y="31"/>
                    <a:pt x="106" y="32"/>
                    <a:pt x="106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10" y="32"/>
                    <a:pt x="113" y="33"/>
                    <a:pt x="116" y="34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20" y="33"/>
                    <a:pt x="120" y="33"/>
                  </a:cubicBezTo>
                  <a:cubicBezTo>
                    <a:pt x="133" y="17"/>
                    <a:pt x="133" y="17"/>
                    <a:pt x="133" y="17"/>
                  </a:cubicBezTo>
                  <a:cubicBezTo>
                    <a:pt x="136" y="18"/>
                    <a:pt x="139" y="20"/>
                    <a:pt x="141" y="21"/>
                  </a:cubicBezTo>
                  <a:cubicBezTo>
                    <a:pt x="135" y="41"/>
                    <a:pt x="135" y="41"/>
                    <a:pt x="135" y="41"/>
                  </a:cubicBezTo>
                  <a:cubicBezTo>
                    <a:pt x="135" y="42"/>
                    <a:pt x="135" y="42"/>
                    <a:pt x="135" y="43"/>
                  </a:cubicBezTo>
                  <a:cubicBezTo>
                    <a:pt x="135" y="43"/>
                    <a:pt x="135" y="43"/>
                    <a:pt x="135" y="43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5" y="44"/>
                    <a:pt x="135" y="45"/>
                  </a:cubicBezTo>
                  <a:cubicBezTo>
                    <a:pt x="135" y="45"/>
                    <a:pt x="135" y="45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8" y="48"/>
                    <a:pt x="140" y="50"/>
                    <a:pt x="142" y="52"/>
                  </a:cubicBezTo>
                  <a:cubicBezTo>
                    <a:pt x="142" y="52"/>
                    <a:pt x="143" y="52"/>
                    <a:pt x="143" y="52"/>
                  </a:cubicBezTo>
                  <a:cubicBezTo>
                    <a:pt x="143" y="53"/>
                    <a:pt x="144" y="54"/>
                    <a:pt x="145" y="54"/>
                  </a:cubicBezTo>
                  <a:cubicBezTo>
                    <a:pt x="145" y="54"/>
                    <a:pt x="145" y="54"/>
                    <a:pt x="145" y="54"/>
                  </a:cubicBezTo>
                  <a:cubicBezTo>
                    <a:pt x="146" y="54"/>
                    <a:pt x="146" y="54"/>
                    <a:pt x="147" y="53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8" y="49"/>
                    <a:pt x="170" y="51"/>
                    <a:pt x="171" y="54"/>
                  </a:cubicBezTo>
                  <a:cubicBezTo>
                    <a:pt x="155" y="68"/>
                    <a:pt x="155" y="68"/>
                    <a:pt x="155" y="68"/>
                  </a:cubicBezTo>
                  <a:cubicBezTo>
                    <a:pt x="155" y="68"/>
                    <a:pt x="155" y="69"/>
                    <a:pt x="154" y="69"/>
                  </a:cubicBezTo>
                  <a:cubicBezTo>
                    <a:pt x="154" y="69"/>
                    <a:pt x="154" y="69"/>
                    <a:pt x="154" y="70"/>
                  </a:cubicBezTo>
                  <a:cubicBezTo>
                    <a:pt x="154" y="70"/>
                    <a:pt x="154" y="70"/>
                    <a:pt x="154" y="71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1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6"/>
                    <a:pt x="156" y="79"/>
                    <a:pt x="157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7" y="83"/>
                    <a:pt x="157" y="83"/>
                    <a:pt x="157" y="83"/>
                  </a:cubicBezTo>
                  <a:cubicBezTo>
                    <a:pt x="157" y="83"/>
                    <a:pt x="157" y="83"/>
                    <a:pt x="157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5"/>
                    <a:pt x="158" y="85"/>
                  </a:cubicBezTo>
                  <a:cubicBezTo>
                    <a:pt x="159" y="85"/>
                    <a:pt x="159" y="85"/>
                    <a:pt x="159" y="85"/>
                  </a:cubicBezTo>
                  <a:cubicBezTo>
                    <a:pt x="159" y="85"/>
                    <a:pt x="160" y="85"/>
                    <a:pt x="160" y="86"/>
                  </a:cubicBezTo>
                  <a:cubicBezTo>
                    <a:pt x="181" y="89"/>
                    <a:pt x="181" y="89"/>
                    <a:pt x="181" y="89"/>
                  </a:cubicBezTo>
                  <a:cubicBezTo>
                    <a:pt x="181" y="92"/>
                    <a:pt x="181" y="95"/>
                    <a:pt x="181" y="98"/>
                  </a:cubicBezTo>
                  <a:cubicBezTo>
                    <a:pt x="160" y="102"/>
                    <a:pt x="160" y="102"/>
                    <a:pt x="160" y="102"/>
                  </a:cubicBezTo>
                  <a:cubicBezTo>
                    <a:pt x="159" y="102"/>
                    <a:pt x="159" y="103"/>
                    <a:pt x="159" y="103"/>
                  </a:cubicBezTo>
                  <a:cubicBezTo>
                    <a:pt x="159" y="103"/>
                    <a:pt x="158" y="103"/>
                    <a:pt x="158" y="103"/>
                  </a:cubicBezTo>
                  <a:cubicBezTo>
                    <a:pt x="158" y="103"/>
                    <a:pt x="158" y="104"/>
                    <a:pt x="158" y="104"/>
                  </a:cubicBezTo>
                  <a:cubicBezTo>
                    <a:pt x="158" y="104"/>
                    <a:pt x="157" y="104"/>
                    <a:pt x="157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5"/>
                    <a:pt x="157" y="105"/>
                    <a:pt x="157" y="106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7" y="107"/>
                    <a:pt x="157" y="107"/>
                    <a:pt x="157" y="107"/>
                  </a:cubicBezTo>
                  <a:cubicBezTo>
                    <a:pt x="156" y="109"/>
                    <a:pt x="155" y="112"/>
                    <a:pt x="154" y="115"/>
                  </a:cubicBezTo>
                  <a:cubicBezTo>
                    <a:pt x="154" y="115"/>
                    <a:pt x="154" y="115"/>
                    <a:pt x="154" y="115"/>
                  </a:cubicBezTo>
                  <a:cubicBezTo>
                    <a:pt x="154" y="115"/>
                    <a:pt x="154" y="115"/>
                    <a:pt x="154" y="115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7"/>
                    <a:pt x="154" y="118"/>
                    <a:pt x="154" y="118"/>
                  </a:cubicBezTo>
                  <a:cubicBezTo>
                    <a:pt x="154" y="118"/>
                    <a:pt x="155" y="118"/>
                    <a:pt x="155" y="118"/>
                  </a:cubicBezTo>
                  <a:cubicBezTo>
                    <a:pt x="155" y="119"/>
                    <a:pt x="155" y="119"/>
                    <a:pt x="156" y="119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0" y="135"/>
                    <a:pt x="169" y="138"/>
                    <a:pt x="167" y="141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3" y="134"/>
                    <a:pt x="143" y="135"/>
                    <a:pt x="143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1" y="137"/>
                    <a:pt x="138" y="140"/>
                    <a:pt x="136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2"/>
                    <a:pt x="135" y="143"/>
                    <a:pt x="135" y="143"/>
                  </a:cubicBezTo>
                  <a:cubicBezTo>
                    <a:pt x="135" y="143"/>
                    <a:pt x="135" y="143"/>
                    <a:pt x="135" y="143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5" y="144"/>
                    <a:pt x="135" y="145"/>
                  </a:cubicBezTo>
                  <a:cubicBezTo>
                    <a:pt x="135" y="145"/>
                    <a:pt x="135" y="146"/>
                    <a:pt x="135" y="146"/>
                  </a:cubicBezTo>
                  <a:cubicBezTo>
                    <a:pt x="142" y="165"/>
                    <a:pt x="142" y="165"/>
                    <a:pt x="142" y="165"/>
                  </a:cubicBezTo>
                  <a:cubicBezTo>
                    <a:pt x="140" y="167"/>
                    <a:pt x="137" y="169"/>
                    <a:pt x="134" y="170"/>
                  </a:cubicBezTo>
                  <a:cubicBezTo>
                    <a:pt x="120" y="154"/>
                    <a:pt x="120" y="154"/>
                    <a:pt x="120" y="154"/>
                  </a:cubicBezTo>
                  <a:cubicBezTo>
                    <a:pt x="120" y="154"/>
                    <a:pt x="120" y="154"/>
                    <a:pt x="119" y="154"/>
                  </a:cubicBezTo>
                  <a:cubicBezTo>
                    <a:pt x="119" y="154"/>
                    <a:pt x="119" y="154"/>
                    <a:pt x="119" y="153"/>
                  </a:cubicBezTo>
                  <a:cubicBezTo>
                    <a:pt x="119" y="153"/>
                    <a:pt x="118" y="153"/>
                    <a:pt x="118" y="153"/>
                  </a:cubicBezTo>
                  <a:cubicBezTo>
                    <a:pt x="118" y="153"/>
                    <a:pt x="118" y="153"/>
                    <a:pt x="117" y="153"/>
                  </a:cubicBezTo>
                  <a:cubicBezTo>
                    <a:pt x="117" y="153"/>
                    <a:pt x="117" y="153"/>
                    <a:pt x="116" y="153"/>
                  </a:cubicBezTo>
                  <a:cubicBezTo>
                    <a:pt x="116" y="153"/>
                    <a:pt x="116" y="153"/>
                    <a:pt x="116" y="153"/>
                  </a:cubicBezTo>
                  <a:cubicBezTo>
                    <a:pt x="116" y="153"/>
                    <a:pt x="116" y="153"/>
                    <a:pt x="116" y="153"/>
                  </a:cubicBezTo>
                  <a:cubicBezTo>
                    <a:pt x="113" y="155"/>
                    <a:pt x="109" y="155"/>
                    <a:pt x="106" y="156"/>
                  </a:cubicBezTo>
                  <a:cubicBezTo>
                    <a:pt x="106" y="156"/>
                    <a:pt x="106" y="156"/>
                    <a:pt x="106" y="156"/>
                  </a:cubicBezTo>
                  <a:cubicBezTo>
                    <a:pt x="106" y="156"/>
                    <a:pt x="106" y="156"/>
                    <a:pt x="105" y="156"/>
                  </a:cubicBezTo>
                  <a:cubicBezTo>
                    <a:pt x="105" y="156"/>
                    <a:pt x="105" y="157"/>
                    <a:pt x="105" y="157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8"/>
                    <a:pt x="103" y="159"/>
                    <a:pt x="103" y="159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6" y="180"/>
                    <a:pt x="93" y="180"/>
                    <a:pt x="90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D2C2348C-3E20-4BFB-8FE1-7C4BD8703ACE}"/>
              </a:ext>
            </a:extLst>
          </p:cNvPr>
          <p:cNvGrpSpPr/>
          <p:nvPr/>
        </p:nvGrpSpPr>
        <p:grpSpPr>
          <a:xfrm>
            <a:off x="2316707" y="359294"/>
            <a:ext cx="1346201" cy="1202480"/>
            <a:chOff x="2316707" y="359294"/>
            <a:chExt cx="1346201" cy="1202480"/>
          </a:xfrm>
        </p:grpSpPr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4E35EF52-87A6-42D8-AC3A-BC1A597AF0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16707" y="426711"/>
              <a:ext cx="515938" cy="763588"/>
            </a:xfrm>
            <a:custGeom>
              <a:avLst/>
              <a:gdLst>
                <a:gd name="T0" fmla="*/ 88 w 162"/>
                <a:gd name="T1" fmla="*/ 118 h 240"/>
                <a:gd name="T2" fmla="*/ 105 w 162"/>
                <a:gd name="T3" fmla="*/ 118 h 240"/>
                <a:gd name="T4" fmla="*/ 154 w 162"/>
                <a:gd name="T5" fmla="*/ 145 h 240"/>
                <a:gd name="T6" fmla="*/ 157 w 162"/>
                <a:gd name="T7" fmla="*/ 147 h 240"/>
                <a:gd name="T8" fmla="*/ 159 w 162"/>
                <a:gd name="T9" fmla="*/ 146 h 240"/>
                <a:gd name="T10" fmla="*/ 161 w 162"/>
                <a:gd name="T11" fmla="*/ 141 h 240"/>
                <a:gd name="T12" fmla="*/ 114 w 162"/>
                <a:gd name="T13" fmla="*/ 110 h 240"/>
                <a:gd name="T14" fmla="*/ 145 w 162"/>
                <a:gd name="T15" fmla="*/ 59 h 240"/>
                <a:gd name="T16" fmla="*/ 86 w 162"/>
                <a:gd name="T17" fmla="*/ 0 h 240"/>
                <a:gd name="T18" fmla="*/ 28 w 162"/>
                <a:gd name="T19" fmla="*/ 59 h 240"/>
                <a:gd name="T20" fmla="*/ 58 w 162"/>
                <a:gd name="T21" fmla="*/ 110 h 240"/>
                <a:gd name="T22" fmla="*/ 0 w 162"/>
                <a:gd name="T23" fmla="*/ 175 h 240"/>
                <a:gd name="T24" fmla="*/ 0 w 162"/>
                <a:gd name="T25" fmla="*/ 236 h 240"/>
                <a:gd name="T26" fmla="*/ 4 w 162"/>
                <a:gd name="T27" fmla="*/ 240 h 240"/>
                <a:gd name="T28" fmla="*/ 8 w 162"/>
                <a:gd name="T29" fmla="*/ 236 h 240"/>
                <a:gd name="T30" fmla="*/ 8 w 162"/>
                <a:gd name="T31" fmla="*/ 175 h 240"/>
                <a:gd name="T32" fmla="*/ 66 w 162"/>
                <a:gd name="T33" fmla="*/ 118 h 240"/>
                <a:gd name="T34" fmla="*/ 82 w 162"/>
                <a:gd name="T35" fmla="*/ 118 h 240"/>
                <a:gd name="T36" fmla="*/ 88 w 162"/>
                <a:gd name="T37" fmla="*/ 118 h 240"/>
                <a:gd name="T38" fmla="*/ 36 w 162"/>
                <a:gd name="T39" fmla="*/ 59 h 240"/>
                <a:gd name="T40" fmla="*/ 86 w 162"/>
                <a:gd name="T41" fmla="*/ 8 h 240"/>
                <a:gd name="T42" fmla="*/ 137 w 162"/>
                <a:gd name="T43" fmla="*/ 59 h 240"/>
                <a:gd name="T44" fmla="*/ 86 w 162"/>
                <a:gd name="T45" fmla="*/ 110 h 240"/>
                <a:gd name="T46" fmla="*/ 36 w 162"/>
                <a:gd name="T47" fmla="*/ 5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2" h="240">
                  <a:moveTo>
                    <a:pt x="88" y="118"/>
                  </a:moveTo>
                  <a:cubicBezTo>
                    <a:pt x="105" y="118"/>
                    <a:pt x="105" y="118"/>
                    <a:pt x="105" y="118"/>
                  </a:cubicBezTo>
                  <a:cubicBezTo>
                    <a:pt x="125" y="118"/>
                    <a:pt x="143" y="128"/>
                    <a:pt x="154" y="145"/>
                  </a:cubicBezTo>
                  <a:cubicBezTo>
                    <a:pt x="154" y="146"/>
                    <a:pt x="156" y="147"/>
                    <a:pt x="157" y="147"/>
                  </a:cubicBezTo>
                  <a:cubicBezTo>
                    <a:pt x="158" y="147"/>
                    <a:pt x="159" y="147"/>
                    <a:pt x="159" y="146"/>
                  </a:cubicBezTo>
                  <a:cubicBezTo>
                    <a:pt x="161" y="145"/>
                    <a:pt x="162" y="143"/>
                    <a:pt x="161" y="141"/>
                  </a:cubicBezTo>
                  <a:cubicBezTo>
                    <a:pt x="150" y="124"/>
                    <a:pt x="134" y="113"/>
                    <a:pt x="114" y="110"/>
                  </a:cubicBezTo>
                  <a:cubicBezTo>
                    <a:pt x="133" y="100"/>
                    <a:pt x="145" y="81"/>
                    <a:pt x="145" y="59"/>
                  </a:cubicBezTo>
                  <a:cubicBezTo>
                    <a:pt x="145" y="27"/>
                    <a:pt x="119" y="0"/>
                    <a:pt x="86" y="0"/>
                  </a:cubicBezTo>
                  <a:cubicBezTo>
                    <a:pt x="54" y="0"/>
                    <a:pt x="28" y="27"/>
                    <a:pt x="28" y="59"/>
                  </a:cubicBezTo>
                  <a:cubicBezTo>
                    <a:pt x="28" y="81"/>
                    <a:pt x="40" y="100"/>
                    <a:pt x="58" y="110"/>
                  </a:cubicBezTo>
                  <a:cubicBezTo>
                    <a:pt x="25" y="114"/>
                    <a:pt x="0" y="141"/>
                    <a:pt x="0" y="175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39"/>
                    <a:pt x="2" y="240"/>
                    <a:pt x="4" y="240"/>
                  </a:cubicBezTo>
                  <a:cubicBezTo>
                    <a:pt x="7" y="240"/>
                    <a:pt x="8" y="239"/>
                    <a:pt x="8" y="236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8" y="143"/>
                    <a:pt x="33" y="118"/>
                    <a:pt x="66" y="118"/>
                  </a:cubicBezTo>
                  <a:cubicBezTo>
                    <a:pt x="82" y="118"/>
                    <a:pt x="82" y="118"/>
                    <a:pt x="82" y="118"/>
                  </a:cubicBezTo>
                  <a:lnTo>
                    <a:pt x="88" y="118"/>
                  </a:lnTo>
                  <a:close/>
                  <a:moveTo>
                    <a:pt x="36" y="59"/>
                  </a:moveTo>
                  <a:cubicBezTo>
                    <a:pt x="36" y="31"/>
                    <a:pt x="58" y="8"/>
                    <a:pt x="86" y="8"/>
                  </a:cubicBezTo>
                  <a:cubicBezTo>
                    <a:pt x="114" y="8"/>
                    <a:pt x="137" y="31"/>
                    <a:pt x="137" y="59"/>
                  </a:cubicBezTo>
                  <a:cubicBezTo>
                    <a:pt x="137" y="87"/>
                    <a:pt x="114" y="110"/>
                    <a:pt x="86" y="110"/>
                  </a:cubicBezTo>
                  <a:cubicBezTo>
                    <a:pt x="58" y="110"/>
                    <a:pt x="36" y="87"/>
                    <a:pt x="36" y="5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63142E16-6EDA-4E9B-A473-FAA7B069A4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895" y="836286"/>
              <a:ext cx="358775" cy="334963"/>
            </a:xfrm>
            <a:custGeom>
              <a:avLst/>
              <a:gdLst>
                <a:gd name="T0" fmla="*/ 67 w 113"/>
                <a:gd name="T1" fmla="*/ 3 h 105"/>
                <a:gd name="T2" fmla="*/ 28 w 113"/>
                <a:gd name="T3" fmla="*/ 10 h 105"/>
                <a:gd name="T4" fmla="*/ 6 w 113"/>
                <a:gd name="T5" fmla="*/ 43 h 105"/>
                <a:gd name="T6" fmla="*/ 46 w 113"/>
                <a:gd name="T7" fmla="*/ 104 h 105"/>
                <a:gd name="T8" fmla="*/ 57 w 113"/>
                <a:gd name="T9" fmla="*/ 105 h 105"/>
                <a:gd name="T10" fmla="*/ 85 w 113"/>
                <a:gd name="T11" fmla="*/ 97 h 105"/>
                <a:gd name="T12" fmla="*/ 107 w 113"/>
                <a:gd name="T13" fmla="*/ 64 h 105"/>
                <a:gd name="T14" fmla="*/ 67 w 113"/>
                <a:gd name="T15" fmla="*/ 3 h 105"/>
                <a:gd name="T16" fmla="*/ 99 w 113"/>
                <a:gd name="T17" fmla="*/ 62 h 105"/>
                <a:gd name="T18" fmla="*/ 48 w 113"/>
                <a:gd name="T19" fmla="*/ 96 h 105"/>
                <a:gd name="T20" fmla="*/ 14 w 113"/>
                <a:gd name="T21" fmla="*/ 45 h 105"/>
                <a:gd name="T22" fmla="*/ 66 w 113"/>
                <a:gd name="T23" fmla="*/ 11 h 105"/>
                <a:gd name="T24" fmla="*/ 99 w 113"/>
                <a:gd name="T25" fmla="*/ 6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105">
                  <a:moveTo>
                    <a:pt x="67" y="3"/>
                  </a:moveTo>
                  <a:cubicBezTo>
                    <a:pt x="54" y="0"/>
                    <a:pt x="40" y="3"/>
                    <a:pt x="28" y="10"/>
                  </a:cubicBezTo>
                  <a:cubicBezTo>
                    <a:pt x="17" y="18"/>
                    <a:pt x="9" y="29"/>
                    <a:pt x="6" y="43"/>
                  </a:cubicBezTo>
                  <a:cubicBezTo>
                    <a:pt x="0" y="71"/>
                    <a:pt x="18" y="98"/>
                    <a:pt x="46" y="104"/>
                  </a:cubicBezTo>
                  <a:cubicBezTo>
                    <a:pt x="50" y="105"/>
                    <a:pt x="53" y="105"/>
                    <a:pt x="57" y="105"/>
                  </a:cubicBezTo>
                  <a:cubicBezTo>
                    <a:pt x="67" y="105"/>
                    <a:pt x="76" y="102"/>
                    <a:pt x="85" y="97"/>
                  </a:cubicBezTo>
                  <a:cubicBezTo>
                    <a:pt x="96" y="89"/>
                    <a:pt x="104" y="77"/>
                    <a:pt x="107" y="64"/>
                  </a:cubicBezTo>
                  <a:cubicBezTo>
                    <a:pt x="113" y="36"/>
                    <a:pt x="95" y="9"/>
                    <a:pt x="67" y="3"/>
                  </a:cubicBezTo>
                  <a:close/>
                  <a:moveTo>
                    <a:pt x="99" y="62"/>
                  </a:moveTo>
                  <a:cubicBezTo>
                    <a:pt x="94" y="86"/>
                    <a:pt x="71" y="101"/>
                    <a:pt x="48" y="96"/>
                  </a:cubicBezTo>
                  <a:cubicBezTo>
                    <a:pt x="24" y="91"/>
                    <a:pt x="9" y="68"/>
                    <a:pt x="14" y="45"/>
                  </a:cubicBezTo>
                  <a:cubicBezTo>
                    <a:pt x="19" y="21"/>
                    <a:pt x="42" y="6"/>
                    <a:pt x="66" y="11"/>
                  </a:cubicBezTo>
                  <a:cubicBezTo>
                    <a:pt x="89" y="16"/>
                    <a:pt x="104" y="39"/>
                    <a:pt x="99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0134437F-1E19-4C31-B6E5-D1F187DE5A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1245" y="706111"/>
              <a:ext cx="601663" cy="601663"/>
            </a:xfrm>
            <a:custGeom>
              <a:avLst/>
              <a:gdLst>
                <a:gd name="T0" fmla="*/ 187 w 189"/>
                <a:gd name="T1" fmla="*/ 83 h 189"/>
                <a:gd name="T2" fmla="*/ 180 w 189"/>
                <a:gd name="T3" fmla="*/ 56 h 189"/>
                <a:gd name="T4" fmla="*/ 171 w 189"/>
                <a:gd name="T5" fmla="*/ 39 h 189"/>
                <a:gd name="T6" fmla="*/ 143 w 189"/>
                <a:gd name="T7" fmla="*/ 42 h 189"/>
                <a:gd name="T8" fmla="*/ 149 w 189"/>
                <a:gd name="T9" fmla="*/ 17 h 189"/>
                <a:gd name="T10" fmla="*/ 131 w 189"/>
                <a:gd name="T11" fmla="*/ 9 h 189"/>
                <a:gd name="T12" fmla="*/ 105 w 189"/>
                <a:gd name="T13" fmla="*/ 2 h 189"/>
                <a:gd name="T14" fmla="*/ 86 w 189"/>
                <a:gd name="T15" fmla="*/ 1 h 189"/>
                <a:gd name="T16" fmla="*/ 79 w 189"/>
                <a:gd name="T17" fmla="*/ 25 h 189"/>
                <a:gd name="T18" fmla="*/ 55 w 189"/>
                <a:gd name="T19" fmla="*/ 9 h 189"/>
                <a:gd name="T20" fmla="*/ 39 w 189"/>
                <a:gd name="T21" fmla="*/ 20 h 189"/>
                <a:gd name="T22" fmla="*/ 21 w 189"/>
                <a:gd name="T23" fmla="*/ 39 h 189"/>
                <a:gd name="T24" fmla="*/ 9 w 189"/>
                <a:gd name="T25" fmla="*/ 55 h 189"/>
                <a:gd name="T26" fmla="*/ 10 w 189"/>
                <a:gd name="T27" fmla="*/ 60 h 189"/>
                <a:gd name="T28" fmla="*/ 1 w 189"/>
                <a:gd name="T29" fmla="*/ 85 h 189"/>
                <a:gd name="T30" fmla="*/ 1 w 189"/>
                <a:gd name="T31" fmla="*/ 104 h 189"/>
                <a:gd name="T32" fmla="*/ 11 w 189"/>
                <a:gd name="T33" fmla="*/ 130 h 189"/>
                <a:gd name="T34" fmla="*/ 10 w 189"/>
                <a:gd name="T35" fmla="*/ 135 h 189"/>
                <a:gd name="T36" fmla="*/ 23 w 189"/>
                <a:gd name="T37" fmla="*/ 151 h 189"/>
                <a:gd name="T38" fmla="*/ 40 w 189"/>
                <a:gd name="T39" fmla="*/ 170 h 189"/>
                <a:gd name="T40" fmla="*/ 57 w 189"/>
                <a:gd name="T41" fmla="*/ 180 h 189"/>
                <a:gd name="T42" fmla="*/ 83 w 189"/>
                <a:gd name="T43" fmla="*/ 185 h 189"/>
                <a:gd name="T44" fmla="*/ 86 w 189"/>
                <a:gd name="T45" fmla="*/ 188 h 189"/>
                <a:gd name="T46" fmla="*/ 104 w 189"/>
                <a:gd name="T47" fmla="*/ 188 h 189"/>
                <a:gd name="T48" fmla="*/ 116 w 189"/>
                <a:gd name="T49" fmla="*/ 162 h 189"/>
                <a:gd name="T50" fmla="*/ 135 w 189"/>
                <a:gd name="T51" fmla="*/ 179 h 189"/>
                <a:gd name="T52" fmla="*/ 151 w 189"/>
                <a:gd name="T53" fmla="*/ 168 h 189"/>
                <a:gd name="T54" fmla="*/ 169 w 189"/>
                <a:gd name="T55" fmla="*/ 150 h 189"/>
                <a:gd name="T56" fmla="*/ 180 w 189"/>
                <a:gd name="T57" fmla="*/ 134 h 189"/>
                <a:gd name="T58" fmla="*/ 179 w 189"/>
                <a:gd name="T59" fmla="*/ 129 h 189"/>
                <a:gd name="T60" fmla="*/ 188 w 189"/>
                <a:gd name="T61" fmla="*/ 104 h 189"/>
                <a:gd name="T62" fmla="*/ 119 w 189"/>
                <a:gd name="T63" fmla="*/ 154 h 189"/>
                <a:gd name="T64" fmla="*/ 106 w 189"/>
                <a:gd name="T65" fmla="*/ 157 h 189"/>
                <a:gd name="T66" fmla="*/ 103 w 189"/>
                <a:gd name="T67" fmla="*/ 160 h 189"/>
                <a:gd name="T68" fmla="*/ 84 w 189"/>
                <a:gd name="T69" fmla="*/ 157 h 189"/>
                <a:gd name="T70" fmla="*/ 73 w 189"/>
                <a:gd name="T71" fmla="*/ 154 h 189"/>
                <a:gd name="T72" fmla="*/ 48 w 189"/>
                <a:gd name="T73" fmla="*/ 167 h 189"/>
                <a:gd name="T74" fmla="*/ 53 w 189"/>
                <a:gd name="T75" fmla="*/ 142 h 189"/>
                <a:gd name="T76" fmla="*/ 44 w 189"/>
                <a:gd name="T77" fmla="*/ 135 h 189"/>
                <a:gd name="T78" fmla="*/ 35 w 189"/>
                <a:gd name="T79" fmla="*/ 119 h 189"/>
                <a:gd name="T80" fmla="*/ 32 w 189"/>
                <a:gd name="T81" fmla="*/ 106 h 189"/>
                <a:gd name="T82" fmla="*/ 9 w 189"/>
                <a:gd name="T83" fmla="*/ 99 h 189"/>
                <a:gd name="T84" fmla="*/ 32 w 189"/>
                <a:gd name="T85" fmla="*/ 83 h 189"/>
                <a:gd name="T86" fmla="*/ 35 w 189"/>
                <a:gd name="T87" fmla="*/ 72 h 189"/>
                <a:gd name="T88" fmla="*/ 42 w 189"/>
                <a:gd name="T89" fmla="*/ 54 h 189"/>
                <a:gd name="T90" fmla="*/ 53 w 189"/>
                <a:gd name="T91" fmla="*/ 47 h 189"/>
                <a:gd name="T92" fmla="*/ 54 w 189"/>
                <a:gd name="T93" fmla="*/ 42 h 189"/>
                <a:gd name="T94" fmla="*/ 72 w 189"/>
                <a:gd name="T95" fmla="*/ 35 h 189"/>
                <a:gd name="T96" fmla="*/ 85 w 189"/>
                <a:gd name="T97" fmla="*/ 32 h 189"/>
                <a:gd name="T98" fmla="*/ 103 w 189"/>
                <a:gd name="T99" fmla="*/ 29 h 189"/>
                <a:gd name="T100" fmla="*/ 106 w 189"/>
                <a:gd name="T101" fmla="*/ 32 h 189"/>
                <a:gd name="T102" fmla="*/ 118 w 189"/>
                <a:gd name="T103" fmla="*/ 35 h 189"/>
                <a:gd name="T104" fmla="*/ 135 w 189"/>
                <a:gd name="T105" fmla="*/ 44 h 189"/>
                <a:gd name="T106" fmla="*/ 143 w 189"/>
                <a:gd name="T107" fmla="*/ 53 h 189"/>
                <a:gd name="T108" fmla="*/ 171 w 189"/>
                <a:gd name="T109" fmla="*/ 55 h 189"/>
                <a:gd name="T110" fmla="*/ 154 w 189"/>
                <a:gd name="T111" fmla="*/ 73 h 189"/>
                <a:gd name="T112" fmla="*/ 159 w 189"/>
                <a:gd name="T113" fmla="*/ 85 h 189"/>
                <a:gd name="T114" fmla="*/ 158 w 189"/>
                <a:gd name="T115" fmla="*/ 104 h 189"/>
                <a:gd name="T116" fmla="*/ 154 w 189"/>
                <a:gd name="T117" fmla="*/ 116 h 189"/>
                <a:gd name="T118" fmla="*/ 156 w 189"/>
                <a:gd name="T119" fmla="*/ 120 h 189"/>
                <a:gd name="T120" fmla="*/ 144 w 189"/>
                <a:gd name="T121" fmla="*/ 135 h 189"/>
                <a:gd name="T122" fmla="*/ 135 w 189"/>
                <a:gd name="T123" fmla="*/ 14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9" h="189">
                  <a:moveTo>
                    <a:pt x="188" y="86"/>
                  </a:moveTo>
                  <a:cubicBezTo>
                    <a:pt x="188" y="86"/>
                    <a:pt x="188" y="86"/>
                    <a:pt x="188" y="86"/>
                  </a:cubicBezTo>
                  <a:cubicBezTo>
                    <a:pt x="188" y="85"/>
                    <a:pt x="188" y="85"/>
                    <a:pt x="188" y="85"/>
                  </a:cubicBezTo>
                  <a:cubicBezTo>
                    <a:pt x="188" y="85"/>
                    <a:pt x="188" y="85"/>
                    <a:pt x="188" y="84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87" y="84"/>
                    <a:pt x="187" y="83"/>
                    <a:pt x="187" y="83"/>
                  </a:cubicBezTo>
                  <a:cubicBezTo>
                    <a:pt x="187" y="83"/>
                    <a:pt x="187" y="83"/>
                    <a:pt x="187" y="83"/>
                  </a:cubicBezTo>
                  <a:cubicBezTo>
                    <a:pt x="186" y="83"/>
                    <a:pt x="186" y="82"/>
                    <a:pt x="185" y="82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4" y="77"/>
                    <a:pt x="163" y="75"/>
                    <a:pt x="163" y="73"/>
                  </a:cubicBezTo>
                  <a:cubicBezTo>
                    <a:pt x="179" y="59"/>
                    <a:pt x="179" y="59"/>
                    <a:pt x="179" y="59"/>
                  </a:cubicBezTo>
                  <a:cubicBezTo>
                    <a:pt x="179" y="58"/>
                    <a:pt x="179" y="58"/>
                    <a:pt x="180" y="57"/>
                  </a:cubicBezTo>
                  <a:cubicBezTo>
                    <a:pt x="180" y="57"/>
                    <a:pt x="180" y="57"/>
                    <a:pt x="180" y="57"/>
                  </a:cubicBezTo>
                  <a:cubicBezTo>
                    <a:pt x="180" y="57"/>
                    <a:pt x="180" y="56"/>
                    <a:pt x="180" y="56"/>
                  </a:cubicBezTo>
                  <a:cubicBezTo>
                    <a:pt x="180" y="56"/>
                    <a:pt x="180" y="56"/>
                    <a:pt x="180" y="55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7" y="49"/>
                    <a:pt x="174" y="44"/>
                    <a:pt x="171" y="40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0" y="39"/>
                    <a:pt x="170" y="39"/>
                    <a:pt x="170" y="38"/>
                  </a:cubicBezTo>
                  <a:cubicBezTo>
                    <a:pt x="170" y="38"/>
                    <a:pt x="169" y="38"/>
                    <a:pt x="169" y="38"/>
                  </a:cubicBezTo>
                  <a:cubicBezTo>
                    <a:pt x="169" y="38"/>
                    <a:pt x="169" y="38"/>
                    <a:pt x="168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7" y="38"/>
                    <a:pt x="167" y="38"/>
                    <a:pt x="166" y="38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4"/>
                    <a:pt x="144" y="43"/>
                    <a:pt x="143" y="42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1"/>
                    <a:pt x="150" y="21"/>
                    <a:pt x="150" y="20"/>
                  </a:cubicBezTo>
                  <a:cubicBezTo>
                    <a:pt x="150" y="20"/>
                    <a:pt x="150" y="20"/>
                    <a:pt x="150" y="20"/>
                  </a:cubicBezTo>
                  <a:cubicBezTo>
                    <a:pt x="150" y="20"/>
                    <a:pt x="150" y="19"/>
                    <a:pt x="150" y="19"/>
                  </a:cubicBezTo>
                  <a:cubicBezTo>
                    <a:pt x="150" y="19"/>
                    <a:pt x="150" y="19"/>
                    <a:pt x="150" y="18"/>
                  </a:cubicBezTo>
                  <a:cubicBezTo>
                    <a:pt x="150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7"/>
                  </a:cubicBezTo>
                  <a:cubicBezTo>
                    <a:pt x="149" y="17"/>
                    <a:pt x="149" y="17"/>
                    <a:pt x="149" y="17"/>
                  </a:cubicBezTo>
                  <a:cubicBezTo>
                    <a:pt x="144" y="14"/>
                    <a:pt x="139" y="11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3" y="9"/>
                  </a:cubicBezTo>
                  <a:cubicBezTo>
                    <a:pt x="133" y="9"/>
                    <a:pt x="133" y="9"/>
                    <a:pt x="132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9"/>
                    <a:pt x="131" y="9"/>
                    <a:pt x="131" y="9"/>
                  </a:cubicBezTo>
                  <a:cubicBezTo>
                    <a:pt x="131" y="9"/>
                    <a:pt x="131" y="9"/>
                    <a:pt x="131" y="9"/>
                  </a:cubicBezTo>
                  <a:cubicBezTo>
                    <a:pt x="130" y="9"/>
                    <a:pt x="130" y="10"/>
                    <a:pt x="129" y="10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4" y="26"/>
                    <a:pt x="112" y="25"/>
                    <a:pt x="111" y="25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6" y="2"/>
                    <a:pt x="106" y="2"/>
                    <a:pt x="105" y="2"/>
                  </a:cubicBezTo>
                  <a:cubicBezTo>
                    <a:pt x="105" y="2"/>
                    <a:pt x="105" y="2"/>
                    <a:pt x="105" y="1"/>
                  </a:cubicBezTo>
                  <a:cubicBezTo>
                    <a:pt x="105" y="1"/>
                    <a:pt x="105" y="1"/>
                    <a:pt x="104" y="1"/>
                  </a:cubicBezTo>
                  <a:cubicBezTo>
                    <a:pt x="104" y="1"/>
                    <a:pt x="104" y="1"/>
                    <a:pt x="104" y="1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103" y="1"/>
                    <a:pt x="103" y="1"/>
                    <a:pt x="103" y="1"/>
                  </a:cubicBezTo>
                  <a:cubicBezTo>
                    <a:pt x="97" y="0"/>
                    <a:pt x="92" y="0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6" y="1"/>
                    <a:pt x="86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4" y="1"/>
                    <a:pt x="84" y="1"/>
                    <a:pt x="84" y="2"/>
                  </a:cubicBezTo>
                  <a:cubicBezTo>
                    <a:pt x="84" y="2"/>
                    <a:pt x="84" y="2"/>
                    <a:pt x="83" y="2"/>
                  </a:cubicBezTo>
                  <a:cubicBezTo>
                    <a:pt x="83" y="2"/>
                    <a:pt x="83" y="2"/>
                    <a:pt x="83" y="3"/>
                  </a:cubicBezTo>
                  <a:cubicBezTo>
                    <a:pt x="83" y="3"/>
                    <a:pt x="83" y="3"/>
                    <a:pt x="83" y="4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7" y="25"/>
                    <a:pt x="75" y="26"/>
                    <a:pt x="73" y="26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58" y="10"/>
                    <a:pt x="58" y="10"/>
                  </a:cubicBezTo>
                  <a:cubicBezTo>
                    <a:pt x="58" y="9"/>
                    <a:pt x="57" y="9"/>
                    <a:pt x="57" y="9"/>
                  </a:cubicBezTo>
                  <a:cubicBezTo>
                    <a:pt x="57" y="9"/>
                    <a:pt x="57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5" y="9"/>
                    <a:pt x="55" y="9"/>
                  </a:cubicBezTo>
                  <a:cubicBezTo>
                    <a:pt x="55" y="9"/>
                    <a:pt x="55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49" y="12"/>
                    <a:pt x="44" y="15"/>
                    <a:pt x="40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0" y="18"/>
                    <a:pt x="39" y="18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20"/>
                    <a:pt x="39" y="20"/>
                  </a:cubicBezTo>
                  <a:cubicBezTo>
                    <a:pt x="38" y="20"/>
                    <a:pt x="38" y="20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2"/>
                    <a:pt x="38" y="22"/>
                    <a:pt x="38" y="23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5" y="43"/>
                    <a:pt x="44" y="45"/>
                    <a:pt x="42" y="46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22" y="39"/>
                    <a:pt x="21" y="39"/>
                    <a:pt x="21" y="3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9"/>
                    <a:pt x="20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8" y="40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4" y="45"/>
                    <a:pt x="12" y="50"/>
                    <a:pt x="9" y="55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5"/>
                    <a:pt x="9" y="55"/>
                    <a:pt x="9" y="56"/>
                  </a:cubicBezTo>
                  <a:cubicBezTo>
                    <a:pt x="9" y="56"/>
                    <a:pt x="9" y="56"/>
                    <a:pt x="9" y="57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57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59"/>
                    <a:pt x="10" y="59"/>
                    <a:pt x="10" y="60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5"/>
                    <a:pt x="26" y="77"/>
                    <a:pt x="25" y="78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3" y="83"/>
                    <a:pt x="3" y="83"/>
                  </a:cubicBezTo>
                  <a:cubicBezTo>
                    <a:pt x="3" y="83"/>
                    <a:pt x="3" y="83"/>
                    <a:pt x="2" y="83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1" y="86"/>
                    <a:pt x="1" y="86"/>
                  </a:cubicBezTo>
                  <a:cubicBezTo>
                    <a:pt x="1" y="86"/>
                    <a:pt x="1" y="86"/>
                    <a:pt x="1" y="86"/>
                  </a:cubicBezTo>
                  <a:cubicBezTo>
                    <a:pt x="0" y="92"/>
                    <a:pt x="0" y="97"/>
                    <a:pt x="1" y="103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1" y="103"/>
                    <a:pt x="1" y="103"/>
                    <a:pt x="1" y="104"/>
                  </a:cubicBezTo>
                  <a:cubicBezTo>
                    <a:pt x="1" y="104"/>
                    <a:pt x="1" y="104"/>
                    <a:pt x="1" y="104"/>
                  </a:cubicBezTo>
                  <a:cubicBezTo>
                    <a:pt x="2" y="105"/>
                    <a:pt x="2" y="105"/>
                    <a:pt x="2" y="105"/>
                  </a:cubicBezTo>
                  <a:cubicBezTo>
                    <a:pt x="2" y="105"/>
                    <a:pt x="2" y="105"/>
                    <a:pt x="2" y="106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3" y="106"/>
                    <a:pt x="4" y="106"/>
                    <a:pt x="4" y="106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5" y="112"/>
                    <a:pt x="26" y="114"/>
                    <a:pt x="27" y="116"/>
                  </a:cubicBezTo>
                  <a:cubicBezTo>
                    <a:pt x="11" y="130"/>
                    <a:pt x="11" y="130"/>
                    <a:pt x="11" y="130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10" y="132"/>
                    <a:pt x="10" y="132"/>
                    <a:pt x="10" y="132"/>
                  </a:cubicBezTo>
                  <a:cubicBezTo>
                    <a:pt x="9" y="132"/>
                    <a:pt x="9" y="132"/>
                    <a:pt x="9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10" y="134"/>
                    <a:pt x="10" y="134"/>
                    <a:pt x="10" y="135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2" y="140"/>
                    <a:pt x="15" y="145"/>
                    <a:pt x="18" y="149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9" y="150"/>
                    <a:pt x="19" y="150"/>
                    <a:pt x="20" y="150"/>
                  </a:cubicBezTo>
                  <a:cubicBezTo>
                    <a:pt x="20" y="151"/>
                    <a:pt x="21" y="151"/>
                    <a:pt x="21" y="151"/>
                  </a:cubicBezTo>
                  <a:cubicBezTo>
                    <a:pt x="21" y="151"/>
                    <a:pt x="21" y="151"/>
                    <a:pt x="21" y="151"/>
                  </a:cubicBezTo>
                  <a:cubicBezTo>
                    <a:pt x="22" y="151"/>
                    <a:pt x="22" y="151"/>
                    <a:pt x="23" y="151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4" y="144"/>
                    <a:pt x="45" y="146"/>
                    <a:pt x="46" y="147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39" y="167"/>
                    <a:pt x="39" y="168"/>
                    <a:pt x="39" y="168"/>
                  </a:cubicBezTo>
                  <a:cubicBezTo>
                    <a:pt x="39" y="169"/>
                    <a:pt x="39" y="169"/>
                    <a:pt x="39" y="169"/>
                  </a:cubicBezTo>
                  <a:cubicBezTo>
                    <a:pt x="39" y="169"/>
                    <a:pt x="39" y="170"/>
                    <a:pt x="39" y="170"/>
                  </a:cubicBezTo>
                  <a:cubicBezTo>
                    <a:pt x="39" y="170"/>
                    <a:pt x="39" y="170"/>
                    <a:pt x="40" y="170"/>
                  </a:cubicBezTo>
                  <a:cubicBezTo>
                    <a:pt x="40" y="171"/>
                    <a:pt x="40" y="171"/>
                    <a:pt x="40" y="171"/>
                  </a:cubicBezTo>
                  <a:cubicBezTo>
                    <a:pt x="40" y="171"/>
                    <a:pt x="40" y="171"/>
                    <a:pt x="40" y="171"/>
                  </a:cubicBezTo>
                  <a:cubicBezTo>
                    <a:pt x="41" y="171"/>
                    <a:pt x="41" y="172"/>
                    <a:pt x="41" y="172"/>
                  </a:cubicBezTo>
                  <a:cubicBezTo>
                    <a:pt x="45" y="175"/>
                    <a:pt x="50" y="177"/>
                    <a:pt x="55" y="180"/>
                  </a:cubicBezTo>
                  <a:cubicBezTo>
                    <a:pt x="55" y="180"/>
                    <a:pt x="55" y="180"/>
                    <a:pt x="55" y="180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56" y="180"/>
                    <a:pt x="57" y="180"/>
                    <a:pt x="57" y="180"/>
                  </a:cubicBezTo>
                  <a:cubicBezTo>
                    <a:pt x="57" y="180"/>
                    <a:pt x="57" y="180"/>
                    <a:pt x="57" y="180"/>
                  </a:cubicBezTo>
                  <a:cubicBezTo>
                    <a:pt x="57" y="180"/>
                    <a:pt x="58" y="180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9" y="180"/>
                    <a:pt x="59" y="179"/>
                    <a:pt x="60" y="17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5" y="163"/>
                    <a:pt x="77" y="164"/>
                    <a:pt x="79" y="164"/>
                  </a:cubicBezTo>
                  <a:cubicBezTo>
                    <a:pt x="83" y="185"/>
                    <a:pt x="83" y="185"/>
                    <a:pt x="83" y="185"/>
                  </a:cubicBezTo>
                  <a:cubicBezTo>
                    <a:pt x="83" y="185"/>
                    <a:pt x="83" y="186"/>
                    <a:pt x="83" y="186"/>
                  </a:cubicBezTo>
                  <a:cubicBezTo>
                    <a:pt x="83" y="186"/>
                    <a:pt x="84" y="186"/>
                    <a:pt x="84" y="187"/>
                  </a:cubicBezTo>
                  <a:cubicBezTo>
                    <a:pt x="84" y="187"/>
                    <a:pt x="84" y="187"/>
                    <a:pt x="84" y="187"/>
                  </a:cubicBezTo>
                  <a:cubicBezTo>
                    <a:pt x="84" y="187"/>
                    <a:pt x="84" y="187"/>
                    <a:pt x="85" y="188"/>
                  </a:cubicBezTo>
                  <a:cubicBezTo>
                    <a:pt x="85" y="188"/>
                    <a:pt x="85" y="188"/>
                    <a:pt x="85" y="188"/>
                  </a:cubicBezTo>
                  <a:cubicBezTo>
                    <a:pt x="85" y="188"/>
                    <a:pt x="86" y="188"/>
                    <a:pt x="86" y="188"/>
                  </a:cubicBezTo>
                  <a:cubicBezTo>
                    <a:pt x="86" y="188"/>
                    <a:pt x="86" y="188"/>
                    <a:pt x="86" y="188"/>
                  </a:cubicBezTo>
                  <a:cubicBezTo>
                    <a:pt x="89" y="188"/>
                    <a:pt x="92" y="189"/>
                    <a:pt x="95" y="189"/>
                  </a:cubicBezTo>
                  <a:cubicBezTo>
                    <a:pt x="97" y="189"/>
                    <a:pt x="100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3" y="188"/>
                  </a:cubicBezTo>
                  <a:cubicBezTo>
                    <a:pt x="103" y="188"/>
                    <a:pt x="103" y="188"/>
                    <a:pt x="104" y="188"/>
                  </a:cubicBezTo>
                  <a:cubicBezTo>
                    <a:pt x="104" y="188"/>
                    <a:pt x="104" y="188"/>
                    <a:pt x="104" y="188"/>
                  </a:cubicBezTo>
                  <a:cubicBezTo>
                    <a:pt x="104" y="188"/>
                    <a:pt x="105" y="188"/>
                    <a:pt x="105" y="188"/>
                  </a:cubicBezTo>
                  <a:cubicBezTo>
                    <a:pt x="105" y="187"/>
                    <a:pt x="105" y="187"/>
                    <a:pt x="105" y="187"/>
                  </a:cubicBezTo>
                  <a:cubicBezTo>
                    <a:pt x="105" y="187"/>
                    <a:pt x="106" y="187"/>
                    <a:pt x="106" y="187"/>
                  </a:cubicBezTo>
                  <a:cubicBezTo>
                    <a:pt x="106" y="186"/>
                    <a:pt x="106" y="186"/>
                    <a:pt x="106" y="186"/>
                  </a:cubicBezTo>
                  <a:cubicBezTo>
                    <a:pt x="106" y="186"/>
                    <a:pt x="106" y="185"/>
                    <a:pt x="107" y="185"/>
                  </a:cubicBezTo>
                  <a:cubicBezTo>
                    <a:pt x="110" y="164"/>
                    <a:pt x="110" y="164"/>
                    <a:pt x="110" y="164"/>
                  </a:cubicBezTo>
                  <a:cubicBezTo>
                    <a:pt x="112" y="164"/>
                    <a:pt x="114" y="163"/>
                    <a:pt x="116" y="162"/>
                  </a:cubicBezTo>
                  <a:cubicBezTo>
                    <a:pt x="131" y="178"/>
                    <a:pt x="131" y="178"/>
                    <a:pt x="131" y="178"/>
                  </a:cubicBezTo>
                  <a:cubicBezTo>
                    <a:pt x="131" y="179"/>
                    <a:pt x="131" y="179"/>
                    <a:pt x="132" y="179"/>
                  </a:cubicBezTo>
                  <a:cubicBezTo>
                    <a:pt x="132" y="179"/>
                    <a:pt x="132" y="179"/>
                    <a:pt x="132" y="179"/>
                  </a:cubicBezTo>
                  <a:cubicBezTo>
                    <a:pt x="133" y="180"/>
                    <a:pt x="133" y="180"/>
                    <a:pt x="134" y="180"/>
                  </a:cubicBezTo>
                  <a:cubicBezTo>
                    <a:pt x="134" y="180"/>
                    <a:pt x="134" y="180"/>
                    <a:pt x="134" y="180"/>
                  </a:cubicBezTo>
                  <a:cubicBezTo>
                    <a:pt x="134" y="180"/>
                    <a:pt x="134" y="180"/>
                    <a:pt x="134" y="180"/>
                  </a:cubicBezTo>
                  <a:cubicBezTo>
                    <a:pt x="134" y="180"/>
                    <a:pt x="135" y="180"/>
                    <a:pt x="135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0" y="177"/>
                    <a:pt x="145" y="174"/>
                    <a:pt x="150" y="171"/>
                  </a:cubicBezTo>
                  <a:cubicBezTo>
                    <a:pt x="150" y="171"/>
                    <a:pt x="150" y="171"/>
                    <a:pt x="150" y="171"/>
                  </a:cubicBezTo>
                  <a:cubicBezTo>
                    <a:pt x="150" y="171"/>
                    <a:pt x="150" y="170"/>
                    <a:pt x="150" y="170"/>
                  </a:cubicBezTo>
                  <a:cubicBezTo>
                    <a:pt x="150" y="170"/>
                    <a:pt x="151" y="170"/>
                    <a:pt x="151" y="170"/>
                  </a:cubicBezTo>
                  <a:cubicBezTo>
                    <a:pt x="151" y="169"/>
                    <a:pt x="151" y="169"/>
                    <a:pt x="151" y="169"/>
                  </a:cubicBezTo>
                  <a:cubicBezTo>
                    <a:pt x="151" y="169"/>
                    <a:pt x="151" y="168"/>
                    <a:pt x="151" y="168"/>
                  </a:cubicBezTo>
                  <a:cubicBezTo>
                    <a:pt x="151" y="168"/>
                    <a:pt x="151" y="168"/>
                    <a:pt x="151" y="168"/>
                  </a:cubicBezTo>
                  <a:cubicBezTo>
                    <a:pt x="151" y="167"/>
                    <a:pt x="151" y="167"/>
                    <a:pt x="151" y="16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5" y="145"/>
                    <a:pt x="146" y="144"/>
                    <a:pt x="147" y="143"/>
                  </a:cubicBezTo>
                  <a:cubicBezTo>
                    <a:pt x="167" y="150"/>
                    <a:pt x="167" y="150"/>
                    <a:pt x="167" y="150"/>
                  </a:cubicBezTo>
                  <a:cubicBezTo>
                    <a:pt x="168" y="150"/>
                    <a:pt x="168" y="150"/>
                    <a:pt x="169" y="150"/>
                  </a:cubicBezTo>
                  <a:cubicBezTo>
                    <a:pt x="169" y="150"/>
                    <a:pt x="169" y="150"/>
                    <a:pt x="169" y="150"/>
                  </a:cubicBezTo>
                  <a:cubicBezTo>
                    <a:pt x="169" y="150"/>
                    <a:pt x="169" y="150"/>
                    <a:pt x="169" y="150"/>
                  </a:cubicBezTo>
                  <a:cubicBezTo>
                    <a:pt x="170" y="150"/>
                    <a:pt x="170" y="150"/>
                    <a:pt x="170" y="150"/>
                  </a:cubicBezTo>
                  <a:cubicBezTo>
                    <a:pt x="170" y="150"/>
                    <a:pt x="170" y="150"/>
                    <a:pt x="170" y="150"/>
                  </a:cubicBezTo>
                  <a:cubicBezTo>
                    <a:pt x="171" y="149"/>
                    <a:pt x="171" y="149"/>
                    <a:pt x="172" y="149"/>
                  </a:cubicBezTo>
                  <a:cubicBezTo>
                    <a:pt x="172" y="149"/>
                    <a:pt x="172" y="149"/>
                    <a:pt x="172" y="149"/>
                  </a:cubicBezTo>
                  <a:cubicBezTo>
                    <a:pt x="172" y="148"/>
                    <a:pt x="172" y="148"/>
                    <a:pt x="172" y="148"/>
                  </a:cubicBezTo>
                  <a:cubicBezTo>
                    <a:pt x="175" y="144"/>
                    <a:pt x="178" y="139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3"/>
                    <a:pt x="180" y="133"/>
                    <a:pt x="180" y="133"/>
                  </a:cubicBezTo>
                  <a:cubicBezTo>
                    <a:pt x="180" y="133"/>
                    <a:pt x="180" y="132"/>
                    <a:pt x="180" y="132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80" y="131"/>
                    <a:pt x="180" y="131"/>
                    <a:pt x="180" y="131"/>
                  </a:cubicBezTo>
                  <a:cubicBezTo>
                    <a:pt x="180" y="131"/>
                    <a:pt x="180" y="130"/>
                    <a:pt x="180" y="130"/>
                  </a:cubicBezTo>
                  <a:cubicBezTo>
                    <a:pt x="180" y="130"/>
                    <a:pt x="179" y="129"/>
                    <a:pt x="179" y="129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3" y="114"/>
                    <a:pt x="164" y="112"/>
                    <a:pt x="164" y="110"/>
                  </a:cubicBezTo>
                  <a:cubicBezTo>
                    <a:pt x="185" y="106"/>
                    <a:pt x="185" y="106"/>
                    <a:pt x="185" y="106"/>
                  </a:cubicBezTo>
                  <a:cubicBezTo>
                    <a:pt x="186" y="106"/>
                    <a:pt x="186" y="106"/>
                    <a:pt x="187" y="106"/>
                  </a:cubicBezTo>
                  <a:cubicBezTo>
                    <a:pt x="187" y="105"/>
                    <a:pt x="187" y="105"/>
                    <a:pt x="187" y="105"/>
                  </a:cubicBezTo>
                  <a:cubicBezTo>
                    <a:pt x="187" y="105"/>
                    <a:pt x="187" y="105"/>
                    <a:pt x="188" y="105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88" y="104"/>
                    <a:pt x="188" y="104"/>
                    <a:pt x="188" y="103"/>
                  </a:cubicBezTo>
                  <a:cubicBezTo>
                    <a:pt x="188" y="103"/>
                    <a:pt x="188" y="103"/>
                    <a:pt x="188" y="103"/>
                  </a:cubicBezTo>
                  <a:cubicBezTo>
                    <a:pt x="188" y="103"/>
                    <a:pt x="188" y="103"/>
                    <a:pt x="188" y="103"/>
                  </a:cubicBezTo>
                  <a:cubicBezTo>
                    <a:pt x="189" y="97"/>
                    <a:pt x="189" y="91"/>
                    <a:pt x="188" y="86"/>
                  </a:cubicBezTo>
                  <a:close/>
                  <a:moveTo>
                    <a:pt x="135" y="171"/>
                  </a:moveTo>
                  <a:cubicBezTo>
                    <a:pt x="120" y="155"/>
                    <a:pt x="120" y="155"/>
                    <a:pt x="120" y="155"/>
                  </a:cubicBezTo>
                  <a:cubicBezTo>
                    <a:pt x="120" y="155"/>
                    <a:pt x="120" y="155"/>
                    <a:pt x="119" y="154"/>
                  </a:cubicBezTo>
                  <a:cubicBezTo>
                    <a:pt x="119" y="154"/>
                    <a:pt x="119" y="154"/>
                    <a:pt x="119" y="154"/>
                  </a:cubicBezTo>
                  <a:cubicBezTo>
                    <a:pt x="119" y="154"/>
                    <a:pt x="118" y="154"/>
                    <a:pt x="118" y="154"/>
                  </a:cubicBezTo>
                  <a:cubicBezTo>
                    <a:pt x="118" y="154"/>
                    <a:pt x="118" y="154"/>
                    <a:pt x="118" y="154"/>
                  </a:cubicBezTo>
                  <a:cubicBezTo>
                    <a:pt x="117" y="154"/>
                    <a:pt x="117" y="154"/>
                    <a:pt x="116" y="154"/>
                  </a:cubicBezTo>
                  <a:cubicBezTo>
                    <a:pt x="116" y="154"/>
                    <a:pt x="116" y="154"/>
                    <a:pt x="116" y="154"/>
                  </a:cubicBezTo>
                  <a:cubicBezTo>
                    <a:pt x="116" y="154"/>
                    <a:pt x="116" y="154"/>
                    <a:pt x="116" y="154"/>
                  </a:cubicBezTo>
                  <a:cubicBezTo>
                    <a:pt x="113" y="155"/>
                    <a:pt x="109" y="156"/>
                    <a:pt x="106" y="157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06" y="157"/>
                    <a:pt x="106" y="157"/>
                    <a:pt x="106" y="157"/>
                  </a:cubicBezTo>
                  <a:cubicBezTo>
                    <a:pt x="105" y="157"/>
                    <a:pt x="105" y="157"/>
                    <a:pt x="105" y="157"/>
                  </a:cubicBezTo>
                  <a:cubicBezTo>
                    <a:pt x="104" y="157"/>
                    <a:pt x="104" y="158"/>
                    <a:pt x="104" y="158"/>
                  </a:cubicBezTo>
                  <a:cubicBezTo>
                    <a:pt x="104" y="158"/>
                    <a:pt x="104" y="158"/>
                    <a:pt x="104" y="158"/>
                  </a:cubicBezTo>
                  <a:cubicBezTo>
                    <a:pt x="103" y="158"/>
                    <a:pt x="103" y="159"/>
                    <a:pt x="103" y="159"/>
                  </a:cubicBezTo>
                  <a:cubicBezTo>
                    <a:pt x="103" y="159"/>
                    <a:pt x="103" y="160"/>
                    <a:pt x="103" y="16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6" y="181"/>
                    <a:pt x="93" y="181"/>
                    <a:pt x="90" y="180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6" y="159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5" y="158"/>
                    <a:pt x="85" y="158"/>
                    <a:pt x="84" y="157"/>
                  </a:cubicBezTo>
                  <a:cubicBezTo>
                    <a:pt x="84" y="157"/>
                    <a:pt x="84" y="157"/>
                    <a:pt x="84" y="157"/>
                  </a:cubicBezTo>
                  <a:cubicBezTo>
                    <a:pt x="84" y="157"/>
                    <a:pt x="83" y="157"/>
                    <a:pt x="83" y="157"/>
                  </a:cubicBezTo>
                  <a:cubicBezTo>
                    <a:pt x="83" y="157"/>
                    <a:pt x="83" y="157"/>
                    <a:pt x="83" y="157"/>
                  </a:cubicBezTo>
                  <a:cubicBezTo>
                    <a:pt x="83" y="157"/>
                    <a:pt x="83" y="157"/>
                    <a:pt x="83" y="157"/>
                  </a:cubicBezTo>
                  <a:cubicBezTo>
                    <a:pt x="82" y="156"/>
                    <a:pt x="82" y="156"/>
                    <a:pt x="82" y="156"/>
                  </a:cubicBezTo>
                  <a:cubicBezTo>
                    <a:pt x="79" y="156"/>
                    <a:pt x="76" y="155"/>
                    <a:pt x="73" y="154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3" y="154"/>
                    <a:pt x="73" y="154"/>
                  </a:cubicBezTo>
                  <a:cubicBezTo>
                    <a:pt x="73" y="154"/>
                    <a:pt x="72" y="154"/>
                    <a:pt x="72" y="154"/>
                  </a:cubicBezTo>
                  <a:cubicBezTo>
                    <a:pt x="72" y="154"/>
                    <a:pt x="72" y="154"/>
                    <a:pt x="71" y="154"/>
                  </a:cubicBezTo>
                  <a:cubicBezTo>
                    <a:pt x="71" y="154"/>
                    <a:pt x="71" y="154"/>
                    <a:pt x="70" y="154"/>
                  </a:cubicBezTo>
                  <a:cubicBezTo>
                    <a:pt x="70" y="154"/>
                    <a:pt x="70" y="154"/>
                    <a:pt x="70" y="154"/>
                  </a:cubicBezTo>
                  <a:cubicBezTo>
                    <a:pt x="70" y="155"/>
                    <a:pt x="69" y="155"/>
                    <a:pt x="69" y="155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3" y="170"/>
                    <a:pt x="50" y="168"/>
                    <a:pt x="48" y="167"/>
                  </a:cubicBezTo>
                  <a:cubicBezTo>
                    <a:pt x="54" y="147"/>
                    <a:pt x="54" y="147"/>
                    <a:pt x="54" y="147"/>
                  </a:cubicBezTo>
                  <a:cubicBezTo>
                    <a:pt x="55" y="146"/>
                    <a:pt x="55" y="146"/>
                    <a:pt x="55" y="145"/>
                  </a:cubicBezTo>
                  <a:cubicBezTo>
                    <a:pt x="55" y="145"/>
                    <a:pt x="55" y="145"/>
                    <a:pt x="55" y="145"/>
                  </a:cubicBezTo>
                  <a:cubicBezTo>
                    <a:pt x="55" y="145"/>
                    <a:pt x="54" y="144"/>
                    <a:pt x="54" y="144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4" y="143"/>
                    <a:pt x="54" y="143"/>
                    <a:pt x="53" y="143"/>
                  </a:cubicBezTo>
                  <a:cubicBezTo>
                    <a:pt x="53" y="143"/>
                    <a:pt x="53" y="142"/>
                    <a:pt x="53" y="142"/>
                  </a:cubicBezTo>
                  <a:cubicBezTo>
                    <a:pt x="53" y="142"/>
                    <a:pt x="53" y="142"/>
                    <a:pt x="53" y="142"/>
                  </a:cubicBezTo>
                  <a:cubicBezTo>
                    <a:pt x="51" y="140"/>
                    <a:pt x="49" y="138"/>
                    <a:pt x="47" y="136"/>
                  </a:cubicBezTo>
                  <a:cubicBezTo>
                    <a:pt x="47" y="136"/>
                    <a:pt x="47" y="136"/>
                    <a:pt x="47" y="136"/>
                  </a:cubicBezTo>
                  <a:cubicBezTo>
                    <a:pt x="47" y="136"/>
                    <a:pt x="46" y="136"/>
                    <a:pt x="46" y="136"/>
                  </a:cubicBezTo>
                  <a:cubicBezTo>
                    <a:pt x="46" y="135"/>
                    <a:pt x="46" y="135"/>
                    <a:pt x="46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4" y="135"/>
                    <a:pt x="44" y="135"/>
                  </a:cubicBezTo>
                  <a:cubicBezTo>
                    <a:pt x="44" y="135"/>
                    <a:pt x="44" y="134"/>
                    <a:pt x="44" y="134"/>
                  </a:cubicBezTo>
                  <a:cubicBezTo>
                    <a:pt x="43" y="134"/>
                    <a:pt x="43" y="135"/>
                    <a:pt x="42" y="135"/>
                  </a:cubicBezTo>
                  <a:cubicBezTo>
                    <a:pt x="23" y="142"/>
                    <a:pt x="23" y="142"/>
                    <a:pt x="23" y="142"/>
                  </a:cubicBezTo>
                  <a:cubicBezTo>
                    <a:pt x="21" y="139"/>
                    <a:pt x="20" y="137"/>
                    <a:pt x="18" y="134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7"/>
                    <a:pt x="35" y="116"/>
                    <a:pt x="35" y="116"/>
                  </a:cubicBezTo>
                  <a:cubicBezTo>
                    <a:pt x="35" y="116"/>
                    <a:pt x="35" y="116"/>
                    <a:pt x="35" y="116"/>
                  </a:cubicBezTo>
                  <a:cubicBezTo>
                    <a:pt x="35" y="116"/>
                    <a:pt x="35" y="116"/>
                    <a:pt x="35" y="116"/>
                  </a:cubicBezTo>
                  <a:cubicBezTo>
                    <a:pt x="34" y="113"/>
                    <a:pt x="33" y="109"/>
                    <a:pt x="32" y="106"/>
                  </a:cubicBezTo>
                  <a:cubicBezTo>
                    <a:pt x="32" y="106"/>
                    <a:pt x="32" y="106"/>
                    <a:pt x="32" y="106"/>
                  </a:cubicBezTo>
                  <a:cubicBezTo>
                    <a:pt x="32" y="106"/>
                    <a:pt x="32" y="105"/>
                    <a:pt x="32" y="105"/>
                  </a:cubicBezTo>
                  <a:cubicBezTo>
                    <a:pt x="32" y="105"/>
                    <a:pt x="32" y="105"/>
                    <a:pt x="32" y="104"/>
                  </a:cubicBezTo>
                  <a:cubicBezTo>
                    <a:pt x="32" y="104"/>
                    <a:pt x="32" y="104"/>
                    <a:pt x="31" y="104"/>
                  </a:cubicBezTo>
                  <a:cubicBezTo>
                    <a:pt x="31" y="104"/>
                    <a:pt x="31" y="104"/>
                    <a:pt x="31" y="103"/>
                  </a:cubicBezTo>
                  <a:cubicBezTo>
                    <a:pt x="31" y="103"/>
                    <a:pt x="31" y="103"/>
                    <a:pt x="30" y="103"/>
                  </a:cubicBezTo>
                  <a:cubicBezTo>
                    <a:pt x="30" y="103"/>
                    <a:pt x="30" y="103"/>
                    <a:pt x="29" y="103"/>
                  </a:cubicBezTo>
                  <a:cubicBezTo>
                    <a:pt x="9" y="99"/>
                    <a:pt x="9" y="99"/>
                    <a:pt x="9" y="99"/>
                  </a:cubicBezTo>
                  <a:cubicBezTo>
                    <a:pt x="8" y="96"/>
                    <a:pt x="8" y="93"/>
                    <a:pt x="9" y="90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30" y="86"/>
                    <a:pt x="30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4"/>
                    <a:pt x="32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84"/>
                    <a:pt x="32" y="83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3" y="82"/>
                    <a:pt x="33" y="82"/>
                    <a:pt x="33" y="82"/>
                  </a:cubicBezTo>
                  <a:cubicBezTo>
                    <a:pt x="33" y="79"/>
                    <a:pt x="34" y="76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5" y="72"/>
                    <a:pt x="35" y="71"/>
                    <a:pt x="35" y="71"/>
                  </a:cubicBezTo>
                  <a:cubicBezTo>
                    <a:pt x="35" y="71"/>
                    <a:pt x="35" y="71"/>
                    <a:pt x="35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3"/>
                    <a:pt x="21" y="50"/>
                    <a:pt x="22" y="48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3" y="54"/>
                    <a:pt x="43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5" y="54"/>
                    <a:pt x="45" y="54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6" y="54"/>
                    <a:pt x="46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9" y="51"/>
                    <a:pt x="51" y="49"/>
                    <a:pt x="53" y="47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46"/>
                    <a:pt x="53" y="46"/>
                    <a:pt x="54" y="46"/>
                  </a:cubicBezTo>
                  <a:cubicBezTo>
                    <a:pt x="54" y="46"/>
                    <a:pt x="54" y="46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4" y="45"/>
                    <a:pt x="55" y="44"/>
                    <a:pt x="55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43"/>
                    <a:pt x="55" y="43"/>
                    <a:pt x="54" y="42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21"/>
                    <a:pt x="52" y="19"/>
                    <a:pt x="55" y="18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70" y="34"/>
                    <a:pt x="70" y="35"/>
                  </a:cubicBezTo>
                  <a:cubicBezTo>
                    <a:pt x="70" y="35"/>
                    <a:pt x="71" y="35"/>
                    <a:pt x="71" y="35"/>
                  </a:cubicBezTo>
                  <a:cubicBezTo>
                    <a:pt x="71" y="35"/>
                    <a:pt x="71" y="35"/>
                    <a:pt x="72" y="35"/>
                  </a:cubicBezTo>
                  <a:cubicBezTo>
                    <a:pt x="72" y="35"/>
                    <a:pt x="72" y="35"/>
                    <a:pt x="72" y="35"/>
                  </a:cubicBezTo>
                  <a:cubicBezTo>
                    <a:pt x="72" y="35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6" y="34"/>
                    <a:pt x="80" y="33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2"/>
                    <a:pt x="84" y="32"/>
                    <a:pt x="84" y="32"/>
                  </a:cubicBezTo>
                  <a:cubicBezTo>
                    <a:pt x="84" y="32"/>
                    <a:pt x="84" y="32"/>
                    <a:pt x="85" y="32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6" y="31"/>
                  </a:cubicBezTo>
                  <a:cubicBezTo>
                    <a:pt x="86" y="30"/>
                    <a:pt x="86" y="30"/>
                    <a:pt x="86" y="30"/>
                  </a:cubicBezTo>
                  <a:cubicBezTo>
                    <a:pt x="86" y="30"/>
                    <a:pt x="86" y="29"/>
                    <a:pt x="86" y="29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3" y="8"/>
                    <a:pt x="96" y="8"/>
                    <a:pt x="99" y="8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30"/>
                    <a:pt x="104" y="30"/>
                    <a:pt x="104" y="30"/>
                  </a:cubicBezTo>
                  <a:cubicBezTo>
                    <a:pt x="104" y="30"/>
                    <a:pt x="104" y="31"/>
                    <a:pt x="104" y="31"/>
                  </a:cubicBezTo>
                  <a:cubicBezTo>
                    <a:pt x="104" y="31"/>
                    <a:pt x="104" y="31"/>
                    <a:pt x="105" y="31"/>
                  </a:cubicBezTo>
                  <a:cubicBezTo>
                    <a:pt x="105" y="31"/>
                    <a:pt x="105" y="31"/>
                    <a:pt x="105" y="32"/>
                  </a:cubicBezTo>
                  <a:cubicBezTo>
                    <a:pt x="105" y="32"/>
                    <a:pt x="105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10" y="33"/>
                    <a:pt x="113" y="34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9" y="35"/>
                    <a:pt x="119" y="35"/>
                    <a:pt x="119" y="35"/>
                  </a:cubicBezTo>
                  <a:cubicBezTo>
                    <a:pt x="119" y="34"/>
                    <a:pt x="120" y="34"/>
                    <a:pt x="120" y="34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36" y="19"/>
                    <a:pt x="139" y="20"/>
                    <a:pt x="142" y="22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5" y="43"/>
                    <a:pt x="135" y="43"/>
                    <a:pt x="135" y="44"/>
                  </a:cubicBez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5" y="45"/>
                    <a:pt x="135" y="45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5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8" y="48"/>
                    <a:pt x="141" y="51"/>
                    <a:pt x="143" y="53"/>
                  </a:cubicBezTo>
                  <a:cubicBezTo>
                    <a:pt x="143" y="53"/>
                    <a:pt x="143" y="53"/>
                    <a:pt x="143" y="53"/>
                  </a:cubicBezTo>
                  <a:cubicBezTo>
                    <a:pt x="143" y="53"/>
                    <a:pt x="143" y="54"/>
                    <a:pt x="144" y="54"/>
                  </a:cubicBezTo>
                  <a:cubicBezTo>
                    <a:pt x="144" y="54"/>
                    <a:pt x="144" y="54"/>
                    <a:pt x="144" y="54"/>
                  </a:cubicBezTo>
                  <a:cubicBezTo>
                    <a:pt x="144" y="54"/>
                    <a:pt x="145" y="54"/>
                    <a:pt x="145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7" y="54"/>
                    <a:pt x="147" y="54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8" y="49"/>
                    <a:pt x="170" y="52"/>
                    <a:pt x="171" y="55"/>
                  </a:cubicBezTo>
                  <a:cubicBezTo>
                    <a:pt x="155" y="69"/>
                    <a:pt x="155" y="69"/>
                    <a:pt x="155" y="69"/>
                  </a:cubicBezTo>
                  <a:cubicBezTo>
                    <a:pt x="155" y="69"/>
                    <a:pt x="155" y="69"/>
                    <a:pt x="155" y="70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1"/>
                    <a:pt x="154" y="71"/>
                    <a:pt x="154" y="72"/>
                  </a:cubicBezTo>
                  <a:cubicBezTo>
                    <a:pt x="154" y="72"/>
                    <a:pt x="154" y="72"/>
                    <a:pt x="154" y="73"/>
                  </a:cubicBezTo>
                  <a:cubicBezTo>
                    <a:pt x="154" y="73"/>
                    <a:pt x="154" y="73"/>
                    <a:pt x="154" y="73"/>
                  </a:cubicBezTo>
                  <a:cubicBezTo>
                    <a:pt x="154" y="73"/>
                    <a:pt x="154" y="73"/>
                    <a:pt x="154" y="73"/>
                  </a:cubicBezTo>
                  <a:cubicBezTo>
                    <a:pt x="155" y="76"/>
                    <a:pt x="156" y="80"/>
                    <a:pt x="157" y="83"/>
                  </a:cubicBezTo>
                  <a:cubicBezTo>
                    <a:pt x="157" y="83"/>
                    <a:pt x="157" y="83"/>
                    <a:pt x="157" y="83"/>
                  </a:cubicBezTo>
                  <a:cubicBezTo>
                    <a:pt x="157" y="83"/>
                    <a:pt x="157" y="83"/>
                    <a:pt x="157" y="83"/>
                  </a:cubicBezTo>
                  <a:cubicBezTo>
                    <a:pt x="157" y="84"/>
                    <a:pt x="157" y="84"/>
                    <a:pt x="158" y="84"/>
                  </a:cubicBezTo>
                  <a:cubicBezTo>
                    <a:pt x="158" y="84"/>
                    <a:pt x="158" y="85"/>
                    <a:pt x="158" y="85"/>
                  </a:cubicBezTo>
                  <a:cubicBezTo>
                    <a:pt x="158" y="85"/>
                    <a:pt x="158" y="85"/>
                    <a:pt x="159" y="85"/>
                  </a:cubicBezTo>
                  <a:cubicBezTo>
                    <a:pt x="159" y="85"/>
                    <a:pt x="159" y="86"/>
                    <a:pt x="159" y="86"/>
                  </a:cubicBezTo>
                  <a:cubicBezTo>
                    <a:pt x="159" y="86"/>
                    <a:pt x="160" y="86"/>
                    <a:pt x="160" y="86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1" y="93"/>
                    <a:pt x="181" y="96"/>
                    <a:pt x="181" y="99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3"/>
                    <a:pt x="159" y="103"/>
                    <a:pt x="159" y="104"/>
                  </a:cubicBezTo>
                  <a:cubicBezTo>
                    <a:pt x="159" y="104"/>
                    <a:pt x="159" y="104"/>
                    <a:pt x="158" y="104"/>
                  </a:cubicBezTo>
                  <a:cubicBezTo>
                    <a:pt x="158" y="104"/>
                    <a:pt x="158" y="104"/>
                    <a:pt x="158" y="105"/>
                  </a:cubicBezTo>
                  <a:cubicBezTo>
                    <a:pt x="158" y="105"/>
                    <a:pt x="158" y="105"/>
                    <a:pt x="157" y="105"/>
                  </a:cubicBezTo>
                  <a:cubicBezTo>
                    <a:pt x="157" y="105"/>
                    <a:pt x="157" y="106"/>
                    <a:pt x="157" y="106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7" y="107"/>
                    <a:pt x="157" y="107"/>
                    <a:pt x="157" y="107"/>
                  </a:cubicBezTo>
                  <a:cubicBezTo>
                    <a:pt x="156" y="110"/>
                    <a:pt x="155" y="113"/>
                    <a:pt x="154" y="116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16"/>
                    <a:pt x="154" y="117"/>
                    <a:pt x="154" y="117"/>
                  </a:cubicBezTo>
                  <a:cubicBezTo>
                    <a:pt x="154" y="117"/>
                    <a:pt x="154" y="117"/>
                    <a:pt x="154" y="118"/>
                  </a:cubicBezTo>
                  <a:cubicBezTo>
                    <a:pt x="154" y="118"/>
                    <a:pt x="154" y="118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20"/>
                    <a:pt x="156" y="120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0" y="136"/>
                    <a:pt x="169" y="139"/>
                    <a:pt x="167" y="141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7" y="134"/>
                    <a:pt x="146" y="134"/>
                    <a:pt x="146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5"/>
                    <a:pt x="144" y="135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1" y="138"/>
                    <a:pt x="139" y="140"/>
                    <a:pt x="136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2"/>
                    <a:pt x="136" y="143"/>
                    <a:pt x="136" y="143"/>
                  </a:cubicBezTo>
                  <a:cubicBezTo>
                    <a:pt x="136" y="143"/>
                    <a:pt x="135" y="143"/>
                    <a:pt x="135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5" y="144"/>
                    <a:pt x="135" y="145"/>
                    <a:pt x="135" y="145"/>
                  </a:cubicBezTo>
                  <a:cubicBezTo>
                    <a:pt x="135" y="145"/>
                    <a:pt x="135" y="145"/>
                    <a:pt x="135" y="145"/>
                  </a:cubicBezTo>
                  <a:cubicBezTo>
                    <a:pt x="135" y="146"/>
                    <a:pt x="135" y="146"/>
                    <a:pt x="135" y="147"/>
                  </a:cubicBezTo>
                  <a:cubicBezTo>
                    <a:pt x="142" y="166"/>
                    <a:pt x="142" y="166"/>
                    <a:pt x="142" y="166"/>
                  </a:cubicBezTo>
                  <a:cubicBezTo>
                    <a:pt x="140" y="168"/>
                    <a:pt x="137" y="169"/>
                    <a:pt x="135" y="17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7D94E030-6D70-4CBA-A9A0-CFF446618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1770" y="1393499"/>
              <a:ext cx="25400" cy="133350"/>
            </a:xfrm>
            <a:custGeom>
              <a:avLst/>
              <a:gdLst>
                <a:gd name="T0" fmla="*/ 4 w 8"/>
                <a:gd name="T1" fmla="*/ 0 h 42"/>
                <a:gd name="T2" fmla="*/ 0 w 8"/>
                <a:gd name="T3" fmla="*/ 4 h 42"/>
                <a:gd name="T4" fmla="*/ 0 w 8"/>
                <a:gd name="T5" fmla="*/ 38 h 42"/>
                <a:gd name="T6" fmla="*/ 4 w 8"/>
                <a:gd name="T7" fmla="*/ 42 h 42"/>
                <a:gd name="T8" fmla="*/ 8 w 8"/>
                <a:gd name="T9" fmla="*/ 38 h 42"/>
                <a:gd name="T10" fmla="*/ 8 w 8"/>
                <a:gd name="T11" fmla="*/ 4 h 42"/>
                <a:gd name="T12" fmla="*/ 4 w 8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2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ubicBezTo>
                    <a:pt x="7" y="42"/>
                    <a:pt x="8" y="40"/>
                    <a:pt x="8" y="3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CA7074F2-87E2-4456-AC6C-E16E2AE05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6995" y="1393499"/>
              <a:ext cx="25400" cy="133350"/>
            </a:xfrm>
            <a:custGeom>
              <a:avLst/>
              <a:gdLst>
                <a:gd name="T0" fmla="*/ 4 w 8"/>
                <a:gd name="T1" fmla="*/ 0 h 42"/>
                <a:gd name="T2" fmla="*/ 0 w 8"/>
                <a:gd name="T3" fmla="*/ 4 h 42"/>
                <a:gd name="T4" fmla="*/ 0 w 8"/>
                <a:gd name="T5" fmla="*/ 38 h 42"/>
                <a:gd name="T6" fmla="*/ 4 w 8"/>
                <a:gd name="T7" fmla="*/ 42 h 42"/>
                <a:gd name="T8" fmla="*/ 8 w 8"/>
                <a:gd name="T9" fmla="*/ 38 h 42"/>
                <a:gd name="T10" fmla="*/ 8 w 8"/>
                <a:gd name="T11" fmla="*/ 4 h 42"/>
                <a:gd name="T12" fmla="*/ 4 w 8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2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ubicBezTo>
                    <a:pt x="6" y="42"/>
                    <a:pt x="8" y="40"/>
                    <a:pt x="8" y="3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BA46A956-0EE9-43E5-B2C6-567E4D83F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9045" y="1393499"/>
              <a:ext cx="25400" cy="133350"/>
            </a:xfrm>
            <a:custGeom>
              <a:avLst/>
              <a:gdLst>
                <a:gd name="T0" fmla="*/ 4 w 8"/>
                <a:gd name="T1" fmla="*/ 0 h 42"/>
                <a:gd name="T2" fmla="*/ 0 w 8"/>
                <a:gd name="T3" fmla="*/ 4 h 42"/>
                <a:gd name="T4" fmla="*/ 0 w 8"/>
                <a:gd name="T5" fmla="*/ 38 h 42"/>
                <a:gd name="T6" fmla="*/ 4 w 8"/>
                <a:gd name="T7" fmla="*/ 42 h 42"/>
                <a:gd name="T8" fmla="*/ 8 w 8"/>
                <a:gd name="T9" fmla="*/ 38 h 42"/>
                <a:gd name="T10" fmla="*/ 8 w 8"/>
                <a:gd name="T11" fmla="*/ 4 h 42"/>
                <a:gd name="T12" fmla="*/ 4 w 8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2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40"/>
                    <a:pt x="2" y="42"/>
                    <a:pt x="4" y="42"/>
                  </a:cubicBezTo>
                  <a:cubicBezTo>
                    <a:pt x="7" y="42"/>
                    <a:pt x="8" y="40"/>
                    <a:pt x="8" y="3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52041C78-79A3-4D4A-AF89-EFE320BB87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6270" y="993449"/>
              <a:ext cx="85725" cy="85725"/>
            </a:xfrm>
            <a:custGeom>
              <a:avLst/>
              <a:gdLst>
                <a:gd name="T0" fmla="*/ 0 w 27"/>
                <a:gd name="T1" fmla="*/ 13 h 27"/>
                <a:gd name="T2" fmla="*/ 14 w 27"/>
                <a:gd name="T3" fmla="*/ 27 h 27"/>
                <a:gd name="T4" fmla="*/ 27 w 27"/>
                <a:gd name="T5" fmla="*/ 13 h 27"/>
                <a:gd name="T6" fmla="*/ 14 w 27"/>
                <a:gd name="T7" fmla="*/ 0 h 27"/>
                <a:gd name="T8" fmla="*/ 0 w 27"/>
                <a:gd name="T9" fmla="*/ 13 h 27"/>
                <a:gd name="T10" fmla="*/ 19 w 27"/>
                <a:gd name="T11" fmla="*/ 13 h 27"/>
                <a:gd name="T12" fmla="*/ 14 w 27"/>
                <a:gd name="T13" fmla="*/ 19 h 27"/>
                <a:gd name="T14" fmla="*/ 8 w 27"/>
                <a:gd name="T15" fmla="*/ 13 h 27"/>
                <a:gd name="T16" fmla="*/ 14 w 27"/>
                <a:gd name="T17" fmla="*/ 8 h 27"/>
                <a:gd name="T18" fmla="*/ 19 w 27"/>
                <a:gd name="T19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7">
                  <a:moveTo>
                    <a:pt x="0" y="13"/>
                  </a:moveTo>
                  <a:cubicBezTo>
                    <a:pt x="0" y="21"/>
                    <a:pt x="6" y="27"/>
                    <a:pt x="14" y="27"/>
                  </a:cubicBezTo>
                  <a:cubicBezTo>
                    <a:pt x="21" y="27"/>
                    <a:pt x="27" y="21"/>
                    <a:pt x="27" y="13"/>
                  </a:cubicBezTo>
                  <a:cubicBezTo>
                    <a:pt x="27" y="6"/>
                    <a:pt x="21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lose/>
                  <a:moveTo>
                    <a:pt x="19" y="13"/>
                  </a:moveTo>
                  <a:cubicBezTo>
                    <a:pt x="19" y="16"/>
                    <a:pt x="17" y="19"/>
                    <a:pt x="14" y="19"/>
                  </a:cubicBezTo>
                  <a:cubicBezTo>
                    <a:pt x="11" y="19"/>
                    <a:pt x="8" y="16"/>
                    <a:pt x="8" y="13"/>
                  </a:cubicBezTo>
                  <a:cubicBezTo>
                    <a:pt x="8" y="10"/>
                    <a:pt x="11" y="8"/>
                    <a:pt x="14" y="8"/>
                  </a:cubicBezTo>
                  <a:cubicBezTo>
                    <a:pt x="17" y="8"/>
                    <a:pt x="19" y="10"/>
                    <a:pt x="19" y="1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0D243511-1650-4380-A174-9BACAA5C35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6270" y="1202999"/>
              <a:ext cx="85725" cy="88900"/>
            </a:xfrm>
            <a:custGeom>
              <a:avLst/>
              <a:gdLst>
                <a:gd name="T0" fmla="*/ 0 w 27"/>
                <a:gd name="T1" fmla="*/ 14 h 28"/>
                <a:gd name="T2" fmla="*/ 14 w 27"/>
                <a:gd name="T3" fmla="*/ 28 h 28"/>
                <a:gd name="T4" fmla="*/ 27 w 27"/>
                <a:gd name="T5" fmla="*/ 14 h 28"/>
                <a:gd name="T6" fmla="*/ 14 w 27"/>
                <a:gd name="T7" fmla="*/ 0 h 28"/>
                <a:gd name="T8" fmla="*/ 0 w 27"/>
                <a:gd name="T9" fmla="*/ 14 h 28"/>
                <a:gd name="T10" fmla="*/ 19 w 27"/>
                <a:gd name="T11" fmla="*/ 14 h 28"/>
                <a:gd name="T12" fmla="*/ 14 w 27"/>
                <a:gd name="T13" fmla="*/ 20 h 28"/>
                <a:gd name="T14" fmla="*/ 8 w 27"/>
                <a:gd name="T15" fmla="*/ 14 h 28"/>
                <a:gd name="T16" fmla="*/ 14 w 27"/>
                <a:gd name="T17" fmla="*/ 8 h 28"/>
                <a:gd name="T18" fmla="*/ 19 w 27"/>
                <a:gd name="T19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8">
                  <a:moveTo>
                    <a:pt x="0" y="14"/>
                  </a:moveTo>
                  <a:cubicBezTo>
                    <a:pt x="0" y="21"/>
                    <a:pt x="6" y="28"/>
                    <a:pt x="14" y="28"/>
                  </a:cubicBezTo>
                  <a:cubicBezTo>
                    <a:pt x="21" y="28"/>
                    <a:pt x="27" y="21"/>
                    <a:pt x="27" y="14"/>
                  </a:cubicBezTo>
                  <a:cubicBezTo>
                    <a:pt x="27" y="7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lose/>
                  <a:moveTo>
                    <a:pt x="19" y="14"/>
                  </a:moveTo>
                  <a:cubicBezTo>
                    <a:pt x="19" y="17"/>
                    <a:pt x="17" y="20"/>
                    <a:pt x="14" y="20"/>
                  </a:cubicBezTo>
                  <a:cubicBezTo>
                    <a:pt x="11" y="20"/>
                    <a:pt x="8" y="17"/>
                    <a:pt x="8" y="14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17" y="8"/>
                    <a:pt x="19" y="11"/>
                    <a:pt x="19" y="1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EBB9CEE3-DF2B-4FE1-8ED5-D7C93EB6FE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6270" y="1415724"/>
              <a:ext cx="85725" cy="85725"/>
            </a:xfrm>
            <a:custGeom>
              <a:avLst/>
              <a:gdLst>
                <a:gd name="T0" fmla="*/ 14 w 27"/>
                <a:gd name="T1" fmla="*/ 0 h 27"/>
                <a:gd name="T2" fmla="*/ 0 w 27"/>
                <a:gd name="T3" fmla="*/ 14 h 27"/>
                <a:gd name="T4" fmla="*/ 14 w 27"/>
                <a:gd name="T5" fmla="*/ 27 h 27"/>
                <a:gd name="T6" fmla="*/ 27 w 27"/>
                <a:gd name="T7" fmla="*/ 14 h 27"/>
                <a:gd name="T8" fmla="*/ 14 w 27"/>
                <a:gd name="T9" fmla="*/ 0 h 27"/>
                <a:gd name="T10" fmla="*/ 14 w 27"/>
                <a:gd name="T11" fmla="*/ 19 h 27"/>
                <a:gd name="T12" fmla="*/ 8 w 27"/>
                <a:gd name="T13" fmla="*/ 14 h 27"/>
                <a:gd name="T14" fmla="*/ 14 w 27"/>
                <a:gd name="T15" fmla="*/ 8 h 27"/>
                <a:gd name="T16" fmla="*/ 19 w 27"/>
                <a:gd name="T17" fmla="*/ 14 h 27"/>
                <a:gd name="T18" fmla="*/ 14 w 27"/>
                <a:gd name="T19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7">
                  <a:moveTo>
                    <a:pt x="14" y="0"/>
                  </a:move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6" y="27"/>
                    <a:pt x="14" y="27"/>
                  </a:cubicBezTo>
                  <a:cubicBezTo>
                    <a:pt x="21" y="27"/>
                    <a:pt x="27" y="21"/>
                    <a:pt x="27" y="14"/>
                  </a:cubicBezTo>
                  <a:cubicBezTo>
                    <a:pt x="27" y="6"/>
                    <a:pt x="21" y="0"/>
                    <a:pt x="14" y="0"/>
                  </a:cubicBezTo>
                  <a:close/>
                  <a:moveTo>
                    <a:pt x="14" y="19"/>
                  </a:moveTo>
                  <a:cubicBezTo>
                    <a:pt x="11" y="19"/>
                    <a:pt x="8" y="17"/>
                    <a:pt x="8" y="14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17" y="8"/>
                    <a:pt x="19" y="11"/>
                    <a:pt x="19" y="14"/>
                  </a:cubicBezTo>
                  <a:cubicBezTo>
                    <a:pt x="19" y="17"/>
                    <a:pt x="17" y="19"/>
                    <a:pt x="14" y="1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8A2FAD4D-CDCD-48D9-8679-F3FAAD8A7F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7532" y="1358574"/>
              <a:ext cx="1017588" cy="203200"/>
            </a:xfrm>
            <a:custGeom>
              <a:avLst/>
              <a:gdLst>
                <a:gd name="T0" fmla="*/ 299 w 320"/>
                <a:gd name="T1" fmla="*/ 0 h 64"/>
                <a:gd name="T2" fmla="*/ 20 w 320"/>
                <a:gd name="T3" fmla="*/ 0 h 64"/>
                <a:gd name="T4" fmla="*/ 0 w 320"/>
                <a:gd name="T5" fmla="*/ 20 h 64"/>
                <a:gd name="T6" fmla="*/ 0 w 320"/>
                <a:gd name="T7" fmla="*/ 44 h 64"/>
                <a:gd name="T8" fmla="*/ 20 w 320"/>
                <a:gd name="T9" fmla="*/ 64 h 64"/>
                <a:gd name="T10" fmla="*/ 300 w 320"/>
                <a:gd name="T11" fmla="*/ 64 h 64"/>
                <a:gd name="T12" fmla="*/ 320 w 320"/>
                <a:gd name="T13" fmla="*/ 44 h 64"/>
                <a:gd name="T14" fmla="*/ 320 w 320"/>
                <a:gd name="T15" fmla="*/ 20 h 64"/>
                <a:gd name="T16" fmla="*/ 299 w 320"/>
                <a:gd name="T17" fmla="*/ 0 h 64"/>
                <a:gd name="T18" fmla="*/ 312 w 320"/>
                <a:gd name="T19" fmla="*/ 44 h 64"/>
                <a:gd name="T20" fmla="*/ 300 w 320"/>
                <a:gd name="T21" fmla="*/ 56 h 64"/>
                <a:gd name="T22" fmla="*/ 20 w 320"/>
                <a:gd name="T23" fmla="*/ 56 h 64"/>
                <a:gd name="T24" fmla="*/ 8 w 320"/>
                <a:gd name="T25" fmla="*/ 44 h 64"/>
                <a:gd name="T26" fmla="*/ 8 w 320"/>
                <a:gd name="T27" fmla="*/ 20 h 64"/>
                <a:gd name="T28" fmla="*/ 20 w 320"/>
                <a:gd name="T29" fmla="*/ 8 h 64"/>
                <a:gd name="T30" fmla="*/ 299 w 320"/>
                <a:gd name="T31" fmla="*/ 8 h 64"/>
                <a:gd name="T32" fmla="*/ 312 w 320"/>
                <a:gd name="T33" fmla="*/ 20 h 64"/>
                <a:gd name="T34" fmla="*/ 312 w 320"/>
                <a:gd name="T35" fmla="*/ 4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0" h="64">
                  <a:moveTo>
                    <a:pt x="29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5"/>
                    <a:pt x="9" y="64"/>
                    <a:pt x="20" y="64"/>
                  </a:cubicBezTo>
                  <a:cubicBezTo>
                    <a:pt x="300" y="64"/>
                    <a:pt x="300" y="64"/>
                    <a:pt x="300" y="64"/>
                  </a:cubicBezTo>
                  <a:cubicBezTo>
                    <a:pt x="311" y="64"/>
                    <a:pt x="320" y="55"/>
                    <a:pt x="320" y="44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9"/>
                    <a:pt x="311" y="0"/>
                    <a:pt x="299" y="0"/>
                  </a:cubicBezTo>
                  <a:close/>
                  <a:moveTo>
                    <a:pt x="312" y="44"/>
                  </a:moveTo>
                  <a:cubicBezTo>
                    <a:pt x="312" y="50"/>
                    <a:pt x="306" y="56"/>
                    <a:pt x="300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13" y="56"/>
                    <a:pt x="8" y="50"/>
                    <a:pt x="8" y="4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99" y="8"/>
                    <a:pt x="299" y="8"/>
                    <a:pt x="299" y="8"/>
                  </a:cubicBezTo>
                  <a:cubicBezTo>
                    <a:pt x="306" y="8"/>
                    <a:pt x="312" y="14"/>
                    <a:pt x="312" y="20"/>
                  </a:cubicBezTo>
                  <a:lnTo>
                    <a:pt x="312" y="4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6317B144-9855-4D2E-839C-C5CAD8926C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532" y="1145849"/>
              <a:ext cx="1017588" cy="203200"/>
            </a:xfrm>
            <a:custGeom>
              <a:avLst/>
              <a:gdLst>
                <a:gd name="T0" fmla="*/ 316 w 320"/>
                <a:gd name="T1" fmla="*/ 12 h 64"/>
                <a:gd name="T2" fmla="*/ 312 w 320"/>
                <a:gd name="T3" fmla="*/ 16 h 64"/>
                <a:gd name="T4" fmla="*/ 312 w 320"/>
                <a:gd name="T5" fmla="*/ 44 h 64"/>
                <a:gd name="T6" fmla="*/ 300 w 320"/>
                <a:gd name="T7" fmla="*/ 56 h 64"/>
                <a:gd name="T8" fmla="*/ 20 w 320"/>
                <a:gd name="T9" fmla="*/ 56 h 64"/>
                <a:gd name="T10" fmla="*/ 8 w 320"/>
                <a:gd name="T11" fmla="*/ 44 h 64"/>
                <a:gd name="T12" fmla="*/ 8 w 320"/>
                <a:gd name="T13" fmla="*/ 20 h 64"/>
                <a:gd name="T14" fmla="*/ 20 w 320"/>
                <a:gd name="T15" fmla="*/ 8 h 64"/>
                <a:gd name="T16" fmla="*/ 157 w 320"/>
                <a:gd name="T17" fmla="*/ 8 h 64"/>
                <a:gd name="T18" fmla="*/ 161 w 320"/>
                <a:gd name="T19" fmla="*/ 4 h 64"/>
                <a:gd name="T20" fmla="*/ 157 w 320"/>
                <a:gd name="T21" fmla="*/ 0 h 64"/>
                <a:gd name="T22" fmla="*/ 20 w 320"/>
                <a:gd name="T23" fmla="*/ 0 h 64"/>
                <a:gd name="T24" fmla="*/ 0 w 320"/>
                <a:gd name="T25" fmla="*/ 20 h 64"/>
                <a:gd name="T26" fmla="*/ 0 w 320"/>
                <a:gd name="T27" fmla="*/ 44 h 64"/>
                <a:gd name="T28" fmla="*/ 20 w 320"/>
                <a:gd name="T29" fmla="*/ 64 h 64"/>
                <a:gd name="T30" fmla="*/ 300 w 320"/>
                <a:gd name="T31" fmla="*/ 64 h 64"/>
                <a:gd name="T32" fmla="*/ 320 w 320"/>
                <a:gd name="T33" fmla="*/ 44 h 64"/>
                <a:gd name="T34" fmla="*/ 320 w 320"/>
                <a:gd name="T35" fmla="*/ 16 h 64"/>
                <a:gd name="T36" fmla="*/ 316 w 320"/>
                <a:gd name="T37" fmla="*/ 1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0" h="64">
                  <a:moveTo>
                    <a:pt x="316" y="12"/>
                  </a:moveTo>
                  <a:cubicBezTo>
                    <a:pt x="314" y="12"/>
                    <a:pt x="312" y="14"/>
                    <a:pt x="312" y="16"/>
                  </a:cubicBezTo>
                  <a:cubicBezTo>
                    <a:pt x="312" y="44"/>
                    <a:pt x="312" y="44"/>
                    <a:pt x="312" y="44"/>
                  </a:cubicBezTo>
                  <a:cubicBezTo>
                    <a:pt x="312" y="50"/>
                    <a:pt x="306" y="56"/>
                    <a:pt x="300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13" y="56"/>
                    <a:pt x="8" y="50"/>
                    <a:pt x="8" y="4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60" y="8"/>
                    <a:pt x="161" y="6"/>
                    <a:pt x="161" y="4"/>
                  </a:cubicBezTo>
                  <a:cubicBezTo>
                    <a:pt x="161" y="2"/>
                    <a:pt x="160" y="0"/>
                    <a:pt x="157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5"/>
                    <a:pt x="9" y="64"/>
                    <a:pt x="20" y="64"/>
                  </a:cubicBezTo>
                  <a:cubicBezTo>
                    <a:pt x="300" y="64"/>
                    <a:pt x="300" y="64"/>
                    <a:pt x="300" y="64"/>
                  </a:cubicBezTo>
                  <a:cubicBezTo>
                    <a:pt x="311" y="64"/>
                    <a:pt x="320" y="55"/>
                    <a:pt x="320" y="44"/>
                  </a:cubicBezTo>
                  <a:cubicBezTo>
                    <a:pt x="320" y="16"/>
                    <a:pt x="320" y="16"/>
                    <a:pt x="320" y="16"/>
                  </a:cubicBezTo>
                  <a:cubicBezTo>
                    <a:pt x="320" y="14"/>
                    <a:pt x="318" y="12"/>
                    <a:pt x="316" y="1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2A76FC07-DC64-4B7E-8C69-7BBCA7443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7532" y="933124"/>
              <a:ext cx="541338" cy="203200"/>
            </a:xfrm>
            <a:custGeom>
              <a:avLst/>
              <a:gdLst>
                <a:gd name="T0" fmla="*/ 166 w 170"/>
                <a:gd name="T1" fmla="*/ 8 h 64"/>
                <a:gd name="T2" fmla="*/ 170 w 170"/>
                <a:gd name="T3" fmla="*/ 4 h 64"/>
                <a:gd name="T4" fmla="*/ 166 w 170"/>
                <a:gd name="T5" fmla="*/ 0 h 64"/>
                <a:gd name="T6" fmla="*/ 20 w 170"/>
                <a:gd name="T7" fmla="*/ 0 h 64"/>
                <a:gd name="T8" fmla="*/ 0 w 170"/>
                <a:gd name="T9" fmla="*/ 20 h 64"/>
                <a:gd name="T10" fmla="*/ 0 w 170"/>
                <a:gd name="T11" fmla="*/ 44 h 64"/>
                <a:gd name="T12" fmla="*/ 20 w 170"/>
                <a:gd name="T13" fmla="*/ 64 h 64"/>
                <a:gd name="T14" fmla="*/ 158 w 170"/>
                <a:gd name="T15" fmla="*/ 64 h 64"/>
                <a:gd name="T16" fmla="*/ 162 w 170"/>
                <a:gd name="T17" fmla="*/ 60 h 64"/>
                <a:gd name="T18" fmla="*/ 158 w 170"/>
                <a:gd name="T19" fmla="*/ 56 h 64"/>
                <a:gd name="T20" fmla="*/ 20 w 170"/>
                <a:gd name="T21" fmla="*/ 56 h 64"/>
                <a:gd name="T22" fmla="*/ 8 w 170"/>
                <a:gd name="T23" fmla="*/ 44 h 64"/>
                <a:gd name="T24" fmla="*/ 8 w 170"/>
                <a:gd name="T25" fmla="*/ 20 h 64"/>
                <a:gd name="T26" fmla="*/ 20 w 170"/>
                <a:gd name="T27" fmla="*/ 8 h 64"/>
                <a:gd name="T28" fmla="*/ 166 w 170"/>
                <a:gd name="T29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0" h="64">
                  <a:moveTo>
                    <a:pt x="166" y="8"/>
                  </a:moveTo>
                  <a:cubicBezTo>
                    <a:pt x="169" y="8"/>
                    <a:pt x="170" y="7"/>
                    <a:pt x="170" y="4"/>
                  </a:cubicBezTo>
                  <a:cubicBezTo>
                    <a:pt x="170" y="2"/>
                    <a:pt x="169" y="0"/>
                    <a:pt x="166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5"/>
                    <a:pt x="9" y="64"/>
                    <a:pt x="20" y="64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60" y="64"/>
                    <a:pt x="162" y="62"/>
                    <a:pt x="162" y="60"/>
                  </a:cubicBezTo>
                  <a:cubicBezTo>
                    <a:pt x="162" y="58"/>
                    <a:pt x="160" y="56"/>
                    <a:pt x="158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13" y="56"/>
                    <a:pt x="8" y="51"/>
                    <a:pt x="8" y="4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lnTo>
                    <a:pt x="166" y="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227FF549-40EE-4034-9046-F78968D8E4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8149" y="359294"/>
              <a:ext cx="371475" cy="444500"/>
            </a:xfrm>
            <a:custGeom>
              <a:avLst/>
              <a:gdLst>
                <a:gd name="T0" fmla="*/ 44 w 117"/>
                <a:gd name="T1" fmla="*/ 90 h 140"/>
                <a:gd name="T2" fmla="*/ 44 w 117"/>
                <a:gd name="T3" fmla="*/ 90 h 140"/>
                <a:gd name="T4" fmla="*/ 63 w 117"/>
                <a:gd name="T5" fmla="*/ 90 h 140"/>
                <a:gd name="T6" fmla="*/ 109 w 117"/>
                <a:gd name="T7" fmla="*/ 136 h 140"/>
                <a:gd name="T8" fmla="*/ 113 w 117"/>
                <a:gd name="T9" fmla="*/ 140 h 140"/>
                <a:gd name="T10" fmla="*/ 117 w 117"/>
                <a:gd name="T11" fmla="*/ 136 h 140"/>
                <a:gd name="T12" fmla="*/ 69 w 117"/>
                <a:gd name="T13" fmla="*/ 82 h 140"/>
                <a:gd name="T14" fmla="*/ 89 w 117"/>
                <a:gd name="T15" fmla="*/ 45 h 140"/>
                <a:gd name="T16" fmla="*/ 45 w 117"/>
                <a:gd name="T17" fmla="*/ 0 h 140"/>
                <a:gd name="T18" fmla="*/ 0 w 117"/>
                <a:gd name="T19" fmla="*/ 45 h 140"/>
                <a:gd name="T20" fmla="*/ 44 w 117"/>
                <a:gd name="T21" fmla="*/ 90 h 140"/>
                <a:gd name="T22" fmla="*/ 45 w 117"/>
                <a:gd name="T23" fmla="*/ 8 h 140"/>
                <a:gd name="T24" fmla="*/ 81 w 117"/>
                <a:gd name="T25" fmla="*/ 45 h 140"/>
                <a:gd name="T26" fmla="*/ 45 w 117"/>
                <a:gd name="T27" fmla="*/ 82 h 140"/>
                <a:gd name="T28" fmla="*/ 8 w 117"/>
                <a:gd name="T29" fmla="*/ 45 h 140"/>
                <a:gd name="T30" fmla="*/ 45 w 117"/>
                <a:gd name="T31" fmla="*/ 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7" h="140">
                  <a:moveTo>
                    <a:pt x="44" y="90"/>
                  </a:moveTo>
                  <a:cubicBezTo>
                    <a:pt x="44" y="90"/>
                    <a:pt x="44" y="90"/>
                    <a:pt x="4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88" y="90"/>
                    <a:pt x="109" y="110"/>
                    <a:pt x="109" y="136"/>
                  </a:cubicBezTo>
                  <a:cubicBezTo>
                    <a:pt x="109" y="138"/>
                    <a:pt x="110" y="140"/>
                    <a:pt x="113" y="140"/>
                  </a:cubicBezTo>
                  <a:cubicBezTo>
                    <a:pt x="115" y="140"/>
                    <a:pt x="117" y="138"/>
                    <a:pt x="117" y="136"/>
                  </a:cubicBezTo>
                  <a:cubicBezTo>
                    <a:pt x="117" y="108"/>
                    <a:pt x="96" y="86"/>
                    <a:pt x="69" y="82"/>
                  </a:cubicBezTo>
                  <a:cubicBezTo>
                    <a:pt x="81" y="74"/>
                    <a:pt x="89" y="61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0"/>
                    <a:pt x="44" y="90"/>
                  </a:cubicBezTo>
                  <a:close/>
                  <a:moveTo>
                    <a:pt x="45" y="8"/>
                  </a:moveTo>
                  <a:cubicBezTo>
                    <a:pt x="65" y="8"/>
                    <a:pt x="81" y="25"/>
                    <a:pt x="81" y="45"/>
                  </a:cubicBezTo>
                  <a:cubicBezTo>
                    <a:pt x="81" y="65"/>
                    <a:pt x="65" y="82"/>
                    <a:pt x="45" y="82"/>
                  </a:cubicBezTo>
                  <a:cubicBezTo>
                    <a:pt x="24" y="82"/>
                    <a:pt x="8" y="65"/>
                    <a:pt x="8" y="45"/>
                  </a:cubicBezTo>
                  <a:cubicBezTo>
                    <a:pt x="8" y="25"/>
                    <a:pt x="24" y="8"/>
                    <a:pt x="45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57F9B2B9-F039-4550-BD76-89AE9B6D4959}"/>
              </a:ext>
            </a:extLst>
          </p:cNvPr>
          <p:cNvGrpSpPr/>
          <p:nvPr/>
        </p:nvGrpSpPr>
        <p:grpSpPr>
          <a:xfrm>
            <a:off x="10467361" y="351305"/>
            <a:ext cx="1287463" cy="1285875"/>
            <a:chOff x="-1626394" y="2741613"/>
            <a:chExt cx="1287463" cy="1285875"/>
          </a:xfrm>
          <a:solidFill>
            <a:schemeClr val="tx1"/>
          </a:solidFill>
        </p:grpSpPr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9C7F90CC-CB36-4C42-AACB-330E8375C0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69219" y="2978151"/>
              <a:ext cx="795338" cy="781050"/>
            </a:xfrm>
            <a:custGeom>
              <a:avLst/>
              <a:gdLst>
                <a:gd name="T0" fmla="*/ 145 w 250"/>
                <a:gd name="T1" fmla="*/ 13 h 246"/>
                <a:gd name="T2" fmla="*/ 6 w 250"/>
                <a:gd name="T3" fmla="*/ 104 h 246"/>
                <a:gd name="T4" fmla="*/ 23 w 250"/>
                <a:gd name="T5" fmla="*/ 193 h 246"/>
                <a:gd name="T6" fmla="*/ 97 w 250"/>
                <a:gd name="T7" fmla="*/ 243 h 246"/>
                <a:gd name="T8" fmla="*/ 122 w 250"/>
                <a:gd name="T9" fmla="*/ 246 h 246"/>
                <a:gd name="T10" fmla="*/ 186 w 250"/>
                <a:gd name="T11" fmla="*/ 227 h 246"/>
                <a:gd name="T12" fmla="*/ 237 w 250"/>
                <a:gd name="T13" fmla="*/ 152 h 246"/>
                <a:gd name="T14" fmla="*/ 145 w 250"/>
                <a:gd name="T15" fmla="*/ 13 h 246"/>
                <a:gd name="T16" fmla="*/ 229 w 250"/>
                <a:gd name="T17" fmla="*/ 150 h 246"/>
                <a:gd name="T18" fmla="*/ 182 w 250"/>
                <a:gd name="T19" fmla="*/ 220 h 246"/>
                <a:gd name="T20" fmla="*/ 99 w 250"/>
                <a:gd name="T21" fmla="*/ 235 h 246"/>
                <a:gd name="T22" fmla="*/ 30 w 250"/>
                <a:gd name="T23" fmla="*/ 188 h 246"/>
                <a:gd name="T24" fmla="*/ 14 w 250"/>
                <a:gd name="T25" fmla="*/ 106 h 246"/>
                <a:gd name="T26" fmla="*/ 121 w 250"/>
                <a:gd name="T27" fmla="*/ 18 h 246"/>
                <a:gd name="T28" fmla="*/ 144 w 250"/>
                <a:gd name="T29" fmla="*/ 21 h 246"/>
                <a:gd name="T30" fmla="*/ 229 w 250"/>
                <a:gd name="T31" fmla="*/ 15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0" h="246">
                  <a:moveTo>
                    <a:pt x="145" y="13"/>
                  </a:moveTo>
                  <a:cubicBezTo>
                    <a:pt x="82" y="0"/>
                    <a:pt x="19" y="41"/>
                    <a:pt x="6" y="104"/>
                  </a:cubicBezTo>
                  <a:cubicBezTo>
                    <a:pt x="0" y="135"/>
                    <a:pt x="6" y="166"/>
                    <a:pt x="23" y="193"/>
                  </a:cubicBezTo>
                  <a:cubicBezTo>
                    <a:pt x="40" y="219"/>
                    <a:pt x="67" y="237"/>
                    <a:pt x="97" y="243"/>
                  </a:cubicBezTo>
                  <a:cubicBezTo>
                    <a:pt x="105" y="245"/>
                    <a:pt x="114" y="246"/>
                    <a:pt x="122" y="246"/>
                  </a:cubicBezTo>
                  <a:cubicBezTo>
                    <a:pt x="144" y="246"/>
                    <a:pt x="166" y="239"/>
                    <a:pt x="186" y="227"/>
                  </a:cubicBezTo>
                  <a:cubicBezTo>
                    <a:pt x="212" y="209"/>
                    <a:pt x="230" y="183"/>
                    <a:pt x="237" y="152"/>
                  </a:cubicBezTo>
                  <a:cubicBezTo>
                    <a:pt x="250" y="89"/>
                    <a:pt x="209" y="26"/>
                    <a:pt x="145" y="13"/>
                  </a:cubicBezTo>
                  <a:close/>
                  <a:moveTo>
                    <a:pt x="229" y="150"/>
                  </a:moveTo>
                  <a:cubicBezTo>
                    <a:pt x="223" y="179"/>
                    <a:pt x="206" y="204"/>
                    <a:pt x="182" y="220"/>
                  </a:cubicBezTo>
                  <a:cubicBezTo>
                    <a:pt x="157" y="236"/>
                    <a:pt x="128" y="241"/>
                    <a:pt x="99" y="235"/>
                  </a:cubicBezTo>
                  <a:cubicBezTo>
                    <a:pt x="70" y="230"/>
                    <a:pt x="46" y="213"/>
                    <a:pt x="30" y="188"/>
                  </a:cubicBezTo>
                  <a:cubicBezTo>
                    <a:pt x="14" y="164"/>
                    <a:pt x="8" y="134"/>
                    <a:pt x="14" y="106"/>
                  </a:cubicBezTo>
                  <a:cubicBezTo>
                    <a:pt x="25" y="54"/>
                    <a:pt x="71" y="18"/>
                    <a:pt x="121" y="18"/>
                  </a:cubicBezTo>
                  <a:cubicBezTo>
                    <a:pt x="129" y="18"/>
                    <a:pt x="136" y="19"/>
                    <a:pt x="144" y="21"/>
                  </a:cubicBezTo>
                  <a:cubicBezTo>
                    <a:pt x="203" y="33"/>
                    <a:pt x="241" y="91"/>
                    <a:pt x="229" y="1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F01271F3-EFB7-4237-8693-95C3673614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26394" y="2741613"/>
              <a:ext cx="1287463" cy="1285875"/>
            </a:xfrm>
            <a:custGeom>
              <a:avLst/>
              <a:gdLst>
                <a:gd name="T0" fmla="*/ 402 w 405"/>
                <a:gd name="T1" fmla="*/ 181 h 404"/>
                <a:gd name="T2" fmla="*/ 385 w 405"/>
                <a:gd name="T3" fmla="*/ 117 h 404"/>
                <a:gd name="T4" fmla="*/ 366 w 405"/>
                <a:gd name="T5" fmla="*/ 84 h 404"/>
                <a:gd name="T6" fmla="*/ 303 w 405"/>
                <a:gd name="T7" fmla="*/ 89 h 404"/>
                <a:gd name="T8" fmla="*/ 318 w 405"/>
                <a:gd name="T9" fmla="*/ 37 h 404"/>
                <a:gd name="T10" fmla="*/ 284 w 405"/>
                <a:gd name="T11" fmla="*/ 19 h 404"/>
                <a:gd name="T12" fmla="*/ 223 w 405"/>
                <a:gd name="T13" fmla="*/ 3 h 404"/>
                <a:gd name="T14" fmla="*/ 184 w 405"/>
                <a:gd name="T15" fmla="*/ 1 h 404"/>
                <a:gd name="T16" fmla="*/ 172 w 405"/>
                <a:gd name="T17" fmla="*/ 53 h 404"/>
                <a:gd name="T18" fmla="*/ 116 w 405"/>
                <a:gd name="T19" fmla="*/ 20 h 404"/>
                <a:gd name="T20" fmla="*/ 84 w 405"/>
                <a:gd name="T21" fmla="*/ 40 h 404"/>
                <a:gd name="T22" fmla="*/ 40 w 405"/>
                <a:gd name="T23" fmla="*/ 85 h 404"/>
                <a:gd name="T24" fmla="*/ 19 w 405"/>
                <a:gd name="T25" fmla="*/ 117 h 404"/>
                <a:gd name="T26" fmla="*/ 20 w 405"/>
                <a:gd name="T27" fmla="*/ 122 h 404"/>
                <a:gd name="T28" fmla="*/ 2 w 405"/>
                <a:gd name="T29" fmla="*/ 183 h 404"/>
                <a:gd name="T30" fmla="*/ 2 w 405"/>
                <a:gd name="T31" fmla="*/ 222 h 404"/>
                <a:gd name="T32" fmla="*/ 21 w 405"/>
                <a:gd name="T33" fmla="*/ 284 h 404"/>
                <a:gd name="T34" fmla="*/ 20 w 405"/>
                <a:gd name="T35" fmla="*/ 289 h 404"/>
                <a:gd name="T36" fmla="*/ 43 w 405"/>
                <a:gd name="T37" fmla="*/ 321 h 404"/>
                <a:gd name="T38" fmla="*/ 85 w 405"/>
                <a:gd name="T39" fmla="*/ 366 h 404"/>
                <a:gd name="T40" fmla="*/ 119 w 405"/>
                <a:gd name="T41" fmla="*/ 386 h 404"/>
                <a:gd name="T42" fmla="*/ 181 w 405"/>
                <a:gd name="T43" fmla="*/ 400 h 404"/>
                <a:gd name="T44" fmla="*/ 185 w 405"/>
                <a:gd name="T45" fmla="*/ 403 h 404"/>
                <a:gd name="T46" fmla="*/ 223 w 405"/>
                <a:gd name="T47" fmla="*/ 402 h 404"/>
                <a:gd name="T48" fmla="*/ 287 w 405"/>
                <a:gd name="T49" fmla="*/ 384 h 404"/>
                <a:gd name="T50" fmla="*/ 320 w 405"/>
                <a:gd name="T51" fmla="*/ 366 h 404"/>
                <a:gd name="T52" fmla="*/ 304 w 405"/>
                <a:gd name="T53" fmla="*/ 315 h 404"/>
                <a:gd name="T54" fmla="*/ 367 w 405"/>
                <a:gd name="T55" fmla="*/ 319 h 404"/>
                <a:gd name="T56" fmla="*/ 386 w 405"/>
                <a:gd name="T57" fmla="*/ 285 h 404"/>
                <a:gd name="T58" fmla="*/ 351 w 405"/>
                <a:gd name="T59" fmla="*/ 233 h 404"/>
                <a:gd name="T60" fmla="*/ 403 w 405"/>
                <a:gd name="T61" fmla="*/ 220 h 404"/>
                <a:gd name="T62" fmla="*/ 345 w 405"/>
                <a:gd name="T63" fmla="*/ 227 h 404"/>
                <a:gd name="T64" fmla="*/ 338 w 405"/>
                <a:gd name="T65" fmla="*/ 250 h 404"/>
                <a:gd name="T66" fmla="*/ 339 w 405"/>
                <a:gd name="T67" fmla="*/ 255 h 404"/>
                <a:gd name="T68" fmla="*/ 313 w 405"/>
                <a:gd name="T69" fmla="*/ 295 h 404"/>
                <a:gd name="T70" fmla="*/ 296 w 405"/>
                <a:gd name="T71" fmla="*/ 312 h 404"/>
                <a:gd name="T72" fmla="*/ 256 w 405"/>
                <a:gd name="T73" fmla="*/ 339 h 404"/>
                <a:gd name="T74" fmla="*/ 251 w 405"/>
                <a:gd name="T75" fmla="*/ 337 h 404"/>
                <a:gd name="T76" fmla="*/ 225 w 405"/>
                <a:gd name="T77" fmla="*/ 346 h 404"/>
                <a:gd name="T78" fmla="*/ 177 w 405"/>
                <a:gd name="T79" fmla="*/ 344 h 404"/>
                <a:gd name="T80" fmla="*/ 154 w 405"/>
                <a:gd name="T81" fmla="*/ 338 h 404"/>
                <a:gd name="T82" fmla="*/ 150 w 405"/>
                <a:gd name="T83" fmla="*/ 339 h 404"/>
                <a:gd name="T84" fmla="*/ 109 w 405"/>
                <a:gd name="T85" fmla="*/ 312 h 404"/>
                <a:gd name="T86" fmla="*/ 92 w 405"/>
                <a:gd name="T87" fmla="*/ 295 h 404"/>
                <a:gd name="T88" fmla="*/ 66 w 405"/>
                <a:gd name="T89" fmla="*/ 255 h 404"/>
                <a:gd name="T90" fmla="*/ 67 w 405"/>
                <a:gd name="T91" fmla="*/ 251 h 404"/>
                <a:gd name="T92" fmla="*/ 59 w 405"/>
                <a:gd name="T93" fmla="*/ 225 h 404"/>
                <a:gd name="T94" fmla="*/ 60 w 405"/>
                <a:gd name="T95" fmla="*/ 177 h 404"/>
                <a:gd name="T96" fmla="*/ 67 w 405"/>
                <a:gd name="T97" fmla="*/ 154 h 404"/>
                <a:gd name="T98" fmla="*/ 66 w 405"/>
                <a:gd name="T99" fmla="*/ 149 h 404"/>
                <a:gd name="T100" fmla="*/ 92 w 405"/>
                <a:gd name="T101" fmla="*/ 109 h 404"/>
                <a:gd name="T102" fmla="*/ 109 w 405"/>
                <a:gd name="T103" fmla="*/ 92 h 404"/>
                <a:gd name="T104" fmla="*/ 151 w 405"/>
                <a:gd name="T105" fmla="*/ 67 h 404"/>
                <a:gd name="T106" fmla="*/ 176 w 405"/>
                <a:gd name="T107" fmla="*/ 61 h 404"/>
                <a:gd name="T108" fmla="*/ 180 w 405"/>
                <a:gd name="T109" fmla="*/ 57 h 404"/>
                <a:gd name="T110" fmla="*/ 228 w 405"/>
                <a:gd name="T111" fmla="*/ 60 h 404"/>
                <a:gd name="T112" fmla="*/ 251 w 405"/>
                <a:gd name="T113" fmla="*/ 67 h 404"/>
                <a:gd name="T114" fmla="*/ 287 w 405"/>
                <a:gd name="T115" fmla="*/ 27 h 404"/>
                <a:gd name="T116" fmla="*/ 296 w 405"/>
                <a:gd name="T117" fmla="*/ 93 h 404"/>
                <a:gd name="T118" fmla="*/ 316 w 405"/>
                <a:gd name="T119" fmla="*/ 109 h 404"/>
                <a:gd name="T120" fmla="*/ 338 w 405"/>
                <a:gd name="T121" fmla="*/ 152 h 404"/>
                <a:gd name="T122" fmla="*/ 345 w 405"/>
                <a:gd name="T123" fmla="*/ 177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05" h="404">
                  <a:moveTo>
                    <a:pt x="404" y="184"/>
                  </a:moveTo>
                  <a:cubicBezTo>
                    <a:pt x="404" y="184"/>
                    <a:pt x="403" y="184"/>
                    <a:pt x="403" y="184"/>
                  </a:cubicBezTo>
                  <a:cubicBezTo>
                    <a:pt x="403" y="183"/>
                    <a:pt x="403" y="183"/>
                    <a:pt x="403" y="183"/>
                  </a:cubicBezTo>
                  <a:cubicBezTo>
                    <a:pt x="403" y="183"/>
                    <a:pt x="403" y="182"/>
                    <a:pt x="403" y="182"/>
                  </a:cubicBezTo>
                  <a:cubicBezTo>
                    <a:pt x="403" y="182"/>
                    <a:pt x="403" y="182"/>
                    <a:pt x="403" y="182"/>
                  </a:cubicBezTo>
                  <a:cubicBezTo>
                    <a:pt x="402" y="182"/>
                    <a:pt x="402" y="181"/>
                    <a:pt x="402" y="181"/>
                  </a:cubicBezTo>
                  <a:cubicBezTo>
                    <a:pt x="402" y="181"/>
                    <a:pt x="402" y="181"/>
                    <a:pt x="402" y="181"/>
                  </a:cubicBezTo>
                  <a:cubicBezTo>
                    <a:pt x="401" y="181"/>
                    <a:pt x="401" y="180"/>
                    <a:pt x="400" y="180"/>
                  </a:cubicBezTo>
                  <a:cubicBezTo>
                    <a:pt x="351" y="172"/>
                    <a:pt x="351" y="172"/>
                    <a:pt x="351" y="172"/>
                  </a:cubicBezTo>
                  <a:cubicBezTo>
                    <a:pt x="350" y="166"/>
                    <a:pt x="348" y="159"/>
                    <a:pt x="346" y="153"/>
                  </a:cubicBezTo>
                  <a:cubicBezTo>
                    <a:pt x="384" y="120"/>
                    <a:pt x="384" y="120"/>
                    <a:pt x="384" y="120"/>
                  </a:cubicBezTo>
                  <a:cubicBezTo>
                    <a:pt x="384" y="119"/>
                    <a:pt x="384" y="119"/>
                    <a:pt x="384" y="119"/>
                  </a:cubicBezTo>
                  <a:cubicBezTo>
                    <a:pt x="385" y="118"/>
                    <a:pt x="385" y="118"/>
                    <a:pt x="385" y="118"/>
                  </a:cubicBezTo>
                  <a:cubicBezTo>
                    <a:pt x="385" y="118"/>
                    <a:pt x="385" y="117"/>
                    <a:pt x="385" y="117"/>
                  </a:cubicBezTo>
                  <a:cubicBezTo>
                    <a:pt x="385" y="117"/>
                    <a:pt x="385" y="117"/>
                    <a:pt x="385" y="117"/>
                  </a:cubicBezTo>
                  <a:cubicBezTo>
                    <a:pt x="385" y="116"/>
                    <a:pt x="385" y="116"/>
                    <a:pt x="385" y="116"/>
                  </a:cubicBezTo>
                  <a:cubicBezTo>
                    <a:pt x="385" y="116"/>
                    <a:pt x="385" y="115"/>
                    <a:pt x="385" y="115"/>
                  </a:cubicBezTo>
                  <a:cubicBezTo>
                    <a:pt x="385" y="115"/>
                    <a:pt x="385" y="115"/>
                    <a:pt x="385" y="115"/>
                  </a:cubicBezTo>
                  <a:cubicBezTo>
                    <a:pt x="379" y="104"/>
                    <a:pt x="373" y="94"/>
                    <a:pt x="366" y="84"/>
                  </a:cubicBezTo>
                  <a:cubicBezTo>
                    <a:pt x="366" y="84"/>
                    <a:pt x="366" y="84"/>
                    <a:pt x="366" y="84"/>
                  </a:cubicBezTo>
                  <a:cubicBezTo>
                    <a:pt x="366" y="84"/>
                    <a:pt x="366" y="84"/>
                    <a:pt x="366" y="84"/>
                  </a:cubicBezTo>
                  <a:cubicBezTo>
                    <a:pt x="366" y="84"/>
                    <a:pt x="365" y="83"/>
                    <a:pt x="365" y="83"/>
                  </a:cubicBezTo>
                  <a:cubicBezTo>
                    <a:pt x="365" y="83"/>
                    <a:pt x="365" y="83"/>
                    <a:pt x="365" y="83"/>
                  </a:cubicBezTo>
                  <a:cubicBezTo>
                    <a:pt x="364" y="83"/>
                    <a:pt x="364" y="83"/>
                    <a:pt x="364" y="83"/>
                  </a:cubicBezTo>
                  <a:cubicBezTo>
                    <a:pt x="364" y="83"/>
                    <a:pt x="363" y="83"/>
                    <a:pt x="363" y="83"/>
                  </a:cubicBezTo>
                  <a:cubicBezTo>
                    <a:pt x="363" y="83"/>
                    <a:pt x="362" y="83"/>
                    <a:pt x="362" y="83"/>
                  </a:cubicBezTo>
                  <a:cubicBezTo>
                    <a:pt x="315" y="101"/>
                    <a:pt x="315" y="101"/>
                    <a:pt x="315" y="101"/>
                  </a:cubicBezTo>
                  <a:cubicBezTo>
                    <a:pt x="312" y="96"/>
                    <a:pt x="308" y="92"/>
                    <a:pt x="303" y="89"/>
                  </a:cubicBezTo>
                  <a:cubicBezTo>
                    <a:pt x="319" y="41"/>
                    <a:pt x="319" y="41"/>
                    <a:pt x="319" y="41"/>
                  </a:cubicBezTo>
                  <a:cubicBezTo>
                    <a:pt x="320" y="41"/>
                    <a:pt x="320" y="40"/>
                    <a:pt x="320" y="40"/>
                  </a:cubicBezTo>
                  <a:cubicBezTo>
                    <a:pt x="320" y="39"/>
                    <a:pt x="320" y="39"/>
                    <a:pt x="320" y="39"/>
                  </a:cubicBezTo>
                  <a:cubicBezTo>
                    <a:pt x="320" y="39"/>
                    <a:pt x="319" y="39"/>
                    <a:pt x="319" y="38"/>
                  </a:cubicBezTo>
                  <a:cubicBezTo>
                    <a:pt x="319" y="38"/>
                    <a:pt x="319" y="38"/>
                    <a:pt x="319" y="38"/>
                  </a:cubicBezTo>
                  <a:cubicBezTo>
                    <a:pt x="319" y="38"/>
                    <a:pt x="319" y="37"/>
                    <a:pt x="319" y="37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08" y="30"/>
                    <a:pt x="298" y="24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5" y="19"/>
                  </a:cubicBez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4" y="19"/>
                    <a:pt x="284" y="19"/>
                  </a:cubicBezTo>
                  <a:cubicBezTo>
                    <a:pt x="284" y="19"/>
                    <a:pt x="284" y="19"/>
                    <a:pt x="284" y="19"/>
                  </a:cubicBezTo>
                  <a:cubicBezTo>
                    <a:pt x="283" y="19"/>
                    <a:pt x="283" y="20"/>
                    <a:pt x="282" y="20"/>
                  </a:cubicBezTo>
                  <a:cubicBezTo>
                    <a:pt x="251" y="58"/>
                    <a:pt x="251" y="58"/>
                    <a:pt x="251" y="58"/>
                  </a:cubicBezTo>
                  <a:cubicBezTo>
                    <a:pt x="245" y="56"/>
                    <a:pt x="239" y="55"/>
                    <a:pt x="233" y="53"/>
                  </a:cubicBezTo>
                  <a:cubicBezTo>
                    <a:pt x="223" y="4"/>
                    <a:pt x="223" y="4"/>
                    <a:pt x="223" y="4"/>
                  </a:cubicBezTo>
                  <a:cubicBezTo>
                    <a:pt x="223" y="4"/>
                    <a:pt x="223" y="3"/>
                    <a:pt x="223" y="3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22" y="2"/>
                    <a:pt x="222" y="2"/>
                    <a:pt x="222" y="2"/>
                  </a:cubicBezTo>
                  <a:cubicBezTo>
                    <a:pt x="222" y="2"/>
                    <a:pt x="222" y="2"/>
                    <a:pt x="221" y="2"/>
                  </a:cubicBezTo>
                  <a:cubicBezTo>
                    <a:pt x="221" y="1"/>
                    <a:pt x="221" y="1"/>
                    <a:pt x="221" y="1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08" y="0"/>
                    <a:pt x="196" y="0"/>
                    <a:pt x="184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1"/>
                    <a:pt x="184" y="1"/>
                    <a:pt x="183" y="1"/>
                  </a:cubicBezTo>
                  <a:cubicBezTo>
                    <a:pt x="183" y="1"/>
                    <a:pt x="183" y="1"/>
                    <a:pt x="183" y="2"/>
                  </a:cubicBezTo>
                  <a:cubicBezTo>
                    <a:pt x="182" y="2"/>
                    <a:pt x="182" y="2"/>
                    <a:pt x="182" y="2"/>
                  </a:cubicBezTo>
                  <a:cubicBezTo>
                    <a:pt x="182" y="2"/>
                    <a:pt x="182" y="2"/>
                    <a:pt x="182" y="3"/>
                  </a:cubicBezTo>
                  <a:cubicBezTo>
                    <a:pt x="181" y="3"/>
                    <a:pt x="181" y="3"/>
                    <a:pt x="181" y="3"/>
                  </a:cubicBezTo>
                  <a:cubicBezTo>
                    <a:pt x="181" y="3"/>
                    <a:pt x="181" y="4"/>
                    <a:pt x="181" y="4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55"/>
                    <a:pt x="160" y="56"/>
                    <a:pt x="154" y="58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20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05" y="25"/>
                    <a:pt x="95" y="31"/>
                    <a:pt x="85" y="38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5" y="38"/>
                    <a:pt x="84" y="38"/>
                    <a:pt x="84" y="39"/>
                  </a:cubicBezTo>
                  <a:cubicBezTo>
                    <a:pt x="84" y="39"/>
                    <a:pt x="84" y="39"/>
                    <a:pt x="84" y="39"/>
                  </a:cubicBezTo>
                  <a:cubicBezTo>
                    <a:pt x="84" y="39"/>
                    <a:pt x="84" y="40"/>
                    <a:pt x="84" y="40"/>
                  </a:cubicBezTo>
                  <a:cubicBezTo>
                    <a:pt x="83" y="40"/>
                    <a:pt x="83" y="40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2"/>
                    <a:pt x="83" y="42"/>
                    <a:pt x="84" y="43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97" y="93"/>
                    <a:pt x="93" y="97"/>
                    <a:pt x="89" y="101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1" y="85"/>
                    <a:pt x="41" y="85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9" y="85"/>
                    <a:pt x="38" y="85"/>
                    <a:pt x="38" y="85"/>
                  </a:cubicBezTo>
                  <a:cubicBezTo>
                    <a:pt x="38" y="85"/>
                    <a:pt x="38" y="86"/>
                    <a:pt x="38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0" y="96"/>
                    <a:pt x="24" y="106"/>
                    <a:pt x="19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9" y="118"/>
                    <a:pt x="19" y="119"/>
                    <a:pt x="19" y="119"/>
                  </a:cubicBezTo>
                  <a:cubicBezTo>
                    <a:pt x="19" y="119"/>
                    <a:pt x="19" y="119"/>
                    <a:pt x="19" y="119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19" y="120"/>
                    <a:pt x="19" y="121"/>
                    <a:pt x="19" y="121"/>
                  </a:cubicBezTo>
                  <a:cubicBezTo>
                    <a:pt x="20" y="121"/>
                    <a:pt x="20" y="122"/>
                    <a:pt x="20" y="122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57" y="160"/>
                    <a:pt x="55" y="165"/>
                    <a:pt x="54" y="17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1"/>
                    <a:pt x="4" y="181"/>
                    <a:pt x="3" y="181"/>
                  </a:cubicBezTo>
                  <a:cubicBezTo>
                    <a:pt x="3" y="182"/>
                    <a:pt x="3" y="182"/>
                    <a:pt x="3" y="182"/>
                  </a:cubicBezTo>
                  <a:cubicBezTo>
                    <a:pt x="3" y="182"/>
                    <a:pt x="2" y="182"/>
                    <a:pt x="2" y="182"/>
                  </a:cubicBezTo>
                  <a:cubicBezTo>
                    <a:pt x="2" y="183"/>
                    <a:pt x="2" y="183"/>
                    <a:pt x="2" y="183"/>
                  </a:cubicBezTo>
                  <a:cubicBezTo>
                    <a:pt x="2" y="183"/>
                    <a:pt x="2" y="183"/>
                    <a:pt x="2" y="184"/>
                  </a:cubicBezTo>
                  <a:cubicBezTo>
                    <a:pt x="1" y="184"/>
                    <a:pt x="1" y="184"/>
                    <a:pt x="1" y="184"/>
                  </a:cubicBezTo>
                  <a:cubicBezTo>
                    <a:pt x="1" y="184"/>
                    <a:pt x="1" y="184"/>
                    <a:pt x="1" y="184"/>
                  </a:cubicBezTo>
                  <a:cubicBezTo>
                    <a:pt x="0" y="196"/>
                    <a:pt x="0" y="208"/>
                    <a:pt x="1" y="220"/>
                  </a:cubicBezTo>
                  <a:cubicBezTo>
                    <a:pt x="1" y="220"/>
                    <a:pt x="1" y="220"/>
                    <a:pt x="1" y="220"/>
                  </a:cubicBezTo>
                  <a:cubicBezTo>
                    <a:pt x="1" y="220"/>
                    <a:pt x="1" y="221"/>
                    <a:pt x="2" y="221"/>
                  </a:cubicBezTo>
                  <a:cubicBezTo>
                    <a:pt x="2" y="221"/>
                    <a:pt x="2" y="221"/>
                    <a:pt x="2" y="222"/>
                  </a:cubicBezTo>
                  <a:cubicBezTo>
                    <a:pt x="2" y="222"/>
                    <a:pt x="2" y="222"/>
                    <a:pt x="2" y="222"/>
                  </a:cubicBezTo>
                  <a:cubicBezTo>
                    <a:pt x="2" y="222"/>
                    <a:pt x="3" y="223"/>
                    <a:pt x="3" y="223"/>
                  </a:cubicBezTo>
                  <a:cubicBezTo>
                    <a:pt x="3" y="223"/>
                    <a:pt x="3" y="223"/>
                    <a:pt x="3" y="223"/>
                  </a:cubicBezTo>
                  <a:cubicBezTo>
                    <a:pt x="4" y="223"/>
                    <a:pt x="4" y="223"/>
                    <a:pt x="5" y="224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5" y="238"/>
                    <a:pt x="56" y="245"/>
                    <a:pt x="59" y="251"/>
                  </a:cubicBezTo>
                  <a:cubicBezTo>
                    <a:pt x="21" y="284"/>
                    <a:pt x="21" y="284"/>
                    <a:pt x="21" y="284"/>
                  </a:cubicBezTo>
                  <a:cubicBezTo>
                    <a:pt x="21" y="285"/>
                    <a:pt x="20" y="285"/>
                    <a:pt x="20" y="285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0" y="286"/>
                    <a:pt x="20" y="286"/>
                    <a:pt x="20" y="287"/>
                  </a:cubicBezTo>
                  <a:cubicBezTo>
                    <a:pt x="20" y="287"/>
                    <a:pt x="20" y="287"/>
                    <a:pt x="20" y="287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20" y="288"/>
                    <a:pt x="20" y="288"/>
                    <a:pt x="20" y="289"/>
                  </a:cubicBezTo>
                  <a:cubicBezTo>
                    <a:pt x="20" y="289"/>
                    <a:pt x="20" y="289"/>
                    <a:pt x="20" y="289"/>
                  </a:cubicBezTo>
                  <a:cubicBezTo>
                    <a:pt x="25" y="300"/>
                    <a:pt x="31" y="310"/>
                    <a:pt x="38" y="319"/>
                  </a:cubicBezTo>
                  <a:cubicBezTo>
                    <a:pt x="38" y="320"/>
                    <a:pt x="38" y="320"/>
                    <a:pt x="38" y="320"/>
                  </a:cubicBezTo>
                  <a:cubicBezTo>
                    <a:pt x="39" y="320"/>
                    <a:pt x="39" y="320"/>
                    <a:pt x="39" y="321"/>
                  </a:cubicBezTo>
                  <a:cubicBezTo>
                    <a:pt x="39" y="321"/>
                    <a:pt x="40" y="321"/>
                    <a:pt x="40" y="321"/>
                  </a:cubicBezTo>
                  <a:cubicBezTo>
                    <a:pt x="40" y="321"/>
                    <a:pt x="41" y="321"/>
                    <a:pt x="41" y="321"/>
                  </a:cubicBezTo>
                  <a:cubicBezTo>
                    <a:pt x="41" y="321"/>
                    <a:pt x="41" y="321"/>
                    <a:pt x="41" y="321"/>
                  </a:cubicBezTo>
                  <a:cubicBezTo>
                    <a:pt x="42" y="321"/>
                    <a:pt x="42" y="321"/>
                    <a:pt x="43" y="321"/>
                  </a:cubicBezTo>
                  <a:cubicBezTo>
                    <a:pt x="89" y="303"/>
                    <a:pt x="89" y="303"/>
                    <a:pt x="89" y="303"/>
                  </a:cubicBezTo>
                  <a:cubicBezTo>
                    <a:pt x="93" y="308"/>
                    <a:pt x="97" y="312"/>
                    <a:pt x="101" y="315"/>
                  </a:cubicBezTo>
                  <a:cubicBezTo>
                    <a:pt x="85" y="363"/>
                    <a:pt x="85" y="363"/>
                    <a:pt x="85" y="363"/>
                  </a:cubicBezTo>
                  <a:cubicBezTo>
                    <a:pt x="85" y="363"/>
                    <a:pt x="85" y="364"/>
                    <a:pt x="85" y="364"/>
                  </a:cubicBezTo>
                  <a:cubicBezTo>
                    <a:pt x="85" y="365"/>
                    <a:pt x="85" y="365"/>
                    <a:pt x="85" y="365"/>
                  </a:cubicBezTo>
                  <a:cubicBezTo>
                    <a:pt x="85" y="365"/>
                    <a:pt x="85" y="365"/>
                    <a:pt x="85" y="366"/>
                  </a:cubicBezTo>
                  <a:cubicBezTo>
                    <a:pt x="85" y="366"/>
                    <a:pt x="85" y="366"/>
                    <a:pt x="85" y="366"/>
                  </a:cubicBezTo>
                  <a:cubicBezTo>
                    <a:pt x="86" y="366"/>
                    <a:pt x="86" y="367"/>
                    <a:pt x="86" y="367"/>
                  </a:cubicBezTo>
                  <a:cubicBezTo>
                    <a:pt x="86" y="367"/>
                    <a:pt x="86" y="367"/>
                    <a:pt x="86" y="367"/>
                  </a:cubicBezTo>
                  <a:cubicBezTo>
                    <a:pt x="86" y="367"/>
                    <a:pt x="86" y="367"/>
                    <a:pt x="87" y="367"/>
                  </a:cubicBezTo>
                  <a:cubicBezTo>
                    <a:pt x="96" y="374"/>
                    <a:pt x="107" y="380"/>
                    <a:pt x="117" y="385"/>
                  </a:cubicBezTo>
                  <a:cubicBezTo>
                    <a:pt x="117" y="385"/>
                    <a:pt x="118" y="385"/>
                    <a:pt x="118" y="385"/>
                  </a:cubicBezTo>
                  <a:cubicBezTo>
                    <a:pt x="118" y="385"/>
                    <a:pt x="118" y="385"/>
                    <a:pt x="119" y="385"/>
                  </a:cubicBezTo>
                  <a:cubicBezTo>
                    <a:pt x="119" y="385"/>
                    <a:pt x="119" y="386"/>
                    <a:pt x="119" y="386"/>
                  </a:cubicBezTo>
                  <a:cubicBezTo>
                    <a:pt x="119" y="386"/>
                    <a:pt x="119" y="386"/>
                    <a:pt x="119" y="386"/>
                  </a:cubicBezTo>
                  <a:cubicBezTo>
                    <a:pt x="120" y="386"/>
                    <a:pt x="120" y="385"/>
                    <a:pt x="120" y="385"/>
                  </a:cubicBezTo>
                  <a:cubicBezTo>
                    <a:pt x="120" y="385"/>
                    <a:pt x="121" y="385"/>
                    <a:pt x="121" y="385"/>
                  </a:cubicBezTo>
                  <a:cubicBezTo>
                    <a:pt x="121" y="385"/>
                    <a:pt x="122" y="385"/>
                    <a:pt x="122" y="384"/>
                  </a:cubicBezTo>
                  <a:cubicBezTo>
                    <a:pt x="154" y="346"/>
                    <a:pt x="154" y="346"/>
                    <a:pt x="154" y="346"/>
                  </a:cubicBezTo>
                  <a:cubicBezTo>
                    <a:pt x="160" y="348"/>
                    <a:pt x="166" y="350"/>
                    <a:pt x="171" y="351"/>
                  </a:cubicBezTo>
                  <a:cubicBezTo>
                    <a:pt x="181" y="400"/>
                    <a:pt x="181" y="400"/>
                    <a:pt x="181" y="400"/>
                  </a:cubicBezTo>
                  <a:cubicBezTo>
                    <a:pt x="181" y="400"/>
                    <a:pt x="181" y="401"/>
                    <a:pt x="182" y="401"/>
                  </a:cubicBezTo>
                  <a:cubicBezTo>
                    <a:pt x="182" y="401"/>
                    <a:pt x="182" y="401"/>
                    <a:pt x="182" y="402"/>
                  </a:cubicBezTo>
                  <a:cubicBezTo>
                    <a:pt x="182" y="402"/>
                    <a:pt x="182" y="402"/>
                    <a:pt x="182" y="402"/>
                  </a:cubicBezTo>
                  <a:cubicBezTo>
                    <a:pt x="183" y="402"/>
                    <a:pt x="183" y="402"/>
                    <a:pt x="183" y="403"/>
                  </a:cubicBezTo>
                  <a:cubicBezTo>
                    <a:pt x="183" y="403"/>
                    <a:pt x="183" y="403"/>
                    <a:pt x="184" y="403"/>
                  </a:cubicBezTo>
                  <a:cubicBezTo>
                    <a:pt x="184" y="403"/>
                    <a:pt x="184" y="403"/>
                    <a:pt x="184" y="403"/>
                  </a:cubicBezTo>
                  <a:cubicBezTo>
                    <a:pt x="184" y="403"/>
                    <a:pt x="184" y="403"/>
                    <a:pt x="185" y="403"/>
                  </a:cubicBezTo>
                  <a:cubicBezTo>
                    <a:pt x="191" y="404"/>
                    <a:pt x="197" y="404"/>
                    <a:pt x="203" y="404"/>
                  </a:cubicBezTo>
                  <a:cubicBezTo>
                    <a:pt x="209" y="404"/>
                    <a:pt x="214" y="404"/>
                    <a:pt x="220" y="403"/>
                  </a:cubicBezTo>
                  <a:cubicBezTo>
                    <a:pt x="220" y="403"/>
                    <a:pt x="221" y="403"/>
                    <a:pt x="221" y="403"/>
                  </a:cubicBezTo>
                  <a:cubicBezTo>
                    <a:pt x="221" y="403"/>
                    <a:pt x="221" y="403"/>
                    <a:pt x="221" y="403"/>
                  </a:cubicBezTo>
                  <a:cubicBezTo>
                    <a:pt x="222" y="403"/>
                    <a:pt x="222" y="403"/>
                    <a:pt x="222" y="403"/>
                  </a:cubicBezTo>
                  <a:cubicBezTo>
                    <a:pt x="222" y="402"/>
                    <a:pt x="222" y="402"/>
                    <a:pt x="222" y="402"/>
                  </a:cubicBezTo>
                  <a:cubicBezTo>
                    <a:pt x="223" y="402"/>
                    <a:pt x="223" y="402"/>
                    <a:pt x="223" y="402"/>
                  </a:cubicBezTo>
                  <a:cubicBezTo>
                    <a:pt x="223" y="401"/>
                    <a:pt x="223" y="401"/>
                    <a:pt x="223" y="401"/>
                  </a:cubicBezTo>
                  <a:cubicBezTo>
                    <a:pt x="224" y="401"/>
                    <a:pt x="224" y="400"/>
                    <a:pt x="224" y="400"/>
                  </a:cubicBezTo>
                  <a:cubicBezTo>
                    <a:pt x="232" y="351"/>
                    <a:pt x="232" y="351"/>
                    <a:pt x="232" y="351"/>
                  </a:cubicBezTo>
                  <a:cubicBezTo>
                    <a:pt x="239" y="350"/>
                    <a:pt x="245" y="348"/>
                    <a:pt x="251" y="346"/>
                  </a:cubicBezTo>
                  <a:cubicBezTo>
                    <a:pt x="285" y="383"/>
                    <a:pt x="285" y="383"/>
                    <a:pt x="285" y="383"/>
                  </a:cubicBezTo>
                  <a:cubicBezTo>
                    <a:pt x="285" y="384"/>
                    <a:pt x="286" y="384"/>
                    <a:pt x="286" y="384"/>
                  </a:cubicBezTo>
                  <a:cubicBezTo>
                    <a:pt x="286" y="384"/>
                    <a:pt x="287" y="384"/>
                    <a:pt x="287" y="384"/>
                  </a:cubicBezTo>
                  <a:cubicBezTo>
                    <a:pt x="287" y="384"/>
                    <a:pt x="287" y="385"/>
                    <a:pt x="288" y="385"/>
                  </a:cubicBezTo>
                  <a:cubicBezTo>
                    <a:pt x="288" y="385"/>
                    <a:pt x="288" y="385"/>
                    <a:pt x="288" y="385"/>
                  </a:cubicBezTo>
                  <a:cubicBezTo>
                    <a:pt x="288" y="385"/>
                    <a:pt x="288" y="384"/>
                    <a:pt x="288" y="384"/>
                  </a:cubicBezTo>
                  <a:cubicBezTo>
                    <a:pt x="289" y="384"/>
                    <a:pt x="289" y="384"/>
                    <a:pt x="289" y="384"/>
                  </a:cubicBezTo>
                  <a:cubicBezTo>
                    <a:pt x="290" y="384"/>
                    <a:pt x="290" y="384"/>
                    <a:pt x="290" y="384"/>
                  </a:cubicBezTo>
                  <a:cubicBezTo>
                    <a:pt x="300" y="379"/>
                    <a:pt x="311" y="373"/>
                    <a:pt x="320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6"/>
                    <a:pt x="321" y="366"/>
                    <a:pt x="321" y="365"/>
                  </a:cubicBezTo>
                  <a:cubicBezTo>
                    <a:pt x="321" y="365"/>
                    <a:pt x="321" y="365"/>
                    <a:pt x="321" y="365"/>
                  </a:cubicBezTo>
                  <a:cubicBezTo>
                    <a:pt x="321" y="365"/>
                    <a:pt x="322" y="364"/>
                    <a:pt x="322" y="364"/>
                  </a:cubicBezTo>
                  <a:cubicBezTo>
                    <a:pt x="322" y="364"/>
                    <a:pt x="322" y="364"/>
                    <a:pt x="322" y="363"/>
                  </a:cubicBezTo>
                  <a:cubicBezTo>
                    <a:pt x="322" y="363"/>
                    <a:pt x="322" y="363"/>
                    <a:pt x="322" y="363"/>
                  </a:cubicBezTo>
                  <a:cubicBezTo>
                    <a:pt x="322" y="362"/>
                    <a:pt x="322" y="362"/>
                    <a:pt x="322" y="361"/>
                  </a:cubicBezTo>
                  <a:cubicBezTo>
                    <a:pt x="304" y="315"/>
                    <a:pt x="304" y="315"/>
                    <a:pt x="304" y="315"/>
                  </a:cubicBezTo>
                  <a:cubicBezTo>
                    <a:pt x="308" y="311"/>
                    <a:pt x="312" y="307"/>
                    <a:pt x="316" y="303"/>
                  </a:cubicBezTo>
                  <a:cubicBezTo>
                    <a:pt x="364" y="319"/>
                    <a:pt x="364" y="319"/>
                    <a:pt x="364" y="319"/>
                  </a:cubicBezTo>
                  <a:cubicBezTo>
                    <a:pt x="364" y="319"/>
                    <a:pt x="364" y="319"/>
                    <a:pt x="365" y="319"/>
                  </a:cubicBezTo>
                  <a:cubicBezTo>
                    <a:pt x="365" y="319"/>
                    <a:pt x="365" y="319"/>
                    <a:pt x="365" y="319"/>
                  </a:cubicBezTo>
                  <a:cubicBezTo>
                    <a:pt x="365" y="319"/>
                    <a:pt x="365" y="319"/>
                    <a:pt x="365" y="319"/>
                  </a:cubicBezTo>
                  <a:cubicBezTo>
                    <a:pt x="366" y="319"/>
                    <a:pt x="366" y="319"/>
                    <a:pt x="366" y="319"/>
                  </a:cubicBezTo>
                  <a:cubicBezTo>
                    <a:pt x="367" y="319"/>
                    <a:pt x="367" y="319"/>
                    <a:pt x="367" y="319"/>
                  </a:cubicBezTo>
                  <a:cubicBezTo>
                    <a:pt x="367" y="319"/>
                    <a:pt x="367" y="318"/>
                    <a:pt x="368" y="318"/>
                  </a:cubicBezTo>
                  <a:cubicBezTo>
                    <a:pt x="368" y="318"/>
                    <a:pt x="368" y="318"/>
                    <a:pt x="368" y="318"/>
                  </a:cubicBezTo>
                  <a:cubicBezTo>
                    <a:pt x="368" y="318"/>
                    <a:pt x="368" y="318"/>
                    <a:pt x="368" y="318"/>
                  </a:cubicBezTo>
                  <a:cubicBezTo>
                    <a:pt x="375" y="308"/>
                    <a:pt x="381" y="298"/>
                    <a:pt x="386" y="287"/>
                  </a:cubicBezTo>
                  <a:cubicBezTo>
                    <a:pt x="386" y="287"/>
                    <a:pt x="386" y="287"/>
                    <a:pt x="386" y="286"/>
                  </a:cubicBezTo>
                  <a:cubicBezTo>
                    <a:pt x="386" y="286"/>
                    <a:pt x="386" y="286"/>
                    <a:pt x="386" y="286"/>
                  </a:cubicBezTo>
                  <a:cubicBezTo>
                    <a:pt x="386" y="286"/>
                    <a:pt x="386" y="285"/>
                    <a:pt x="386" y="285"/>
                  </a:cubicBezTo>
                  <a:cubicBezTo>
                    <a:pt x="386" y="285"/>
                    <a:pt x="386" y="285"/>
                    <a:pt x="386" y="284"/>
                  </a:cubicBezTo>
                  <a:cubicBezTo>
                    <a:pt x="386" y="284"/>
                    <a:pt x="386" y="284"/>
                    <a:pt x="386" y="284"/>
                  </a:cubicBezTo>
                  <a:cubicBezTo>
                    <a:pt x="386" y="283"/>
                    <a:pt x="386" y="283"/>
                    <a:pt x="386" y="283"/>
                  </a:cubicBezTo>
                  <a:cubicBezTo>
                    <a:pt x="385" y="283"/>
                    <a:pt x="385" y="282"/>
                    <a:pt x="385" y="282"/>
                  </a:cubicBezTo>
                  <a:cubicBezTo>
                    <a:pt x="346" y="250"/>
                    <a:pt x="346" y="250"/>
                    <a:pt x="346" y="250"/>
                  </a:cubicBezTo>
                  <a:cubicBezTo>
                    <a:pt x="348" y="244"/>
                    <a:pt x="350" y="239"/>
                    <a:pt x="351" y="233"/>
                  </a:cubicBezTo>
                  <a:cubicBezTo>
                    <a:pt x="351" y="233"/>
                    <a:pt x="351" y="233"/>
                    <a:pt x="351" y="233"/>
                  </a:cubicBezTo>
                  <a:cubicBezTo>
                    <a:pt x="400" y="223"/>
                    <a:pt x="400" y="223"/>
                    <a:pt x="400" y="223"/>
                  </a:cubicBezTo>
                  <a:cubicBezTo>
                    <a:pt x="401" y="223"/>
                    <a:pt x="401" y="223"/>
                    <a:pt x="402" y="222"/>
                  </a:cubicBezTo>
                  <a:cubicBezTo>
                    <a:pt x="402" y="222"/>
                    <a:pt x="402" y="222"/>
                    <a:pt x="402" y="222"/>
                  </a:cubicBezTo>
                  <a:cubicBezTo>
                    <a:pt x="402" y="222"/>
                    <a:pt x="403" y="222"/>
                    <a:pt x="403" y="221"/>
                  </a:cubicBezTo>
                  <a:cubicBezTo>
                    <a:pt x="403" y="221"/>
                    <a:pt x="403" y="221"/>
                    <a:pt x="403" y="221"/>
                  </a:cubicBezTo>
                  <a:cubicBezTo>
                    <a:pt x="403" y="221"/>
                    <a:pt x="403" y="220"/>
                    <a:pt x="403" y="220"/>
                  </a:cubicBezTo>
                  <a:cubicBezTo>
                    <a:pt x="403" y="220"/>
                    <a:pt x="403" y="220"/>
                    <a:pt x="403" y="220"/>
                  </a:cubicBezTo>
                  <a:cubicBezTo>
                    <a:pt x="403" y="220"/>
                    <a:pt x="404" y="219"/>
                    <a:pt x="404" y="219"/>
                  </a:cubicBezTo>
                  <a:cubicBezTo>
                    <a:pt x="405" y="207"/>
                    <a:pt x="405" y="196"/>
                    <a:pt x="404" y="184"/>
                  </a:cubicBezTo>
                  <a:close/>
                  <a:moveTo>
                    <a:pt x="396" y="216"/>
                  </a:moveTo>
                  <a:cubicBezTo>
                    <a:pt x="347" y="226"/>
                    <a:pt x="347" y="226"/>
                    <a:pt x="347" y="226"/>
                  </a:cubicBezTo>
                  <a:cubicBezTo>
                    <a:pt x="346" y="226"/>
                    <a:pt x="346" y="226"/>
                    <a:pt x="346" y="226"/>
                  </a:cubicBezTo>
                  <a:cubicBezTo>
                    <a:pt x="345" y="226"/>
                    <a:pt x="345" y="226"/>
                    <a:pt x="345" y="226"/>
                  </a:cubicBezTo>
                  <a:cubicBezTo>
                    <a:pt x="345" y="227"/>
                    <a:pt x="345" y="227"/>
                    <a:pt x="345" y="227"/>
                  </a:cubicBezTo>
                  <a:cubicBezTo>
                    <a:pt x="344" y="227"/>
                    <a:pt x="344" y="227"/>
                    <a:pt x="344" y="228"/>
                  </a:cubicBezTo>
                  <a:cubicBezTo>
                    <a:pt x="344" y="228"/>
                    <a:pt x="344" y="228"/>
                    <a:pt x="344" y="229"/>
                  </a:cubicBezTo>
                  <a:cubicBezTo>
                    <a:pt x="344" y="229"/>
                    <a:pt x="344" y="229"/>
                    <a:pt x="344" y="229"/>
                  </a:cubicBezTo>
                  <a:cubicBezTo>
                    <a:pt x="344" y="229"/>
                    <a:pt x="344" y="229"/>
                    <a:pt x="344" y="229"/>
                  </a:cubicBezTo>
                  <a:cubicBezTo>
                    <a:pt x="344" y="230"/>
                    <a:pt x="344" y="230"/>
                    <a:pt x="344" y="230"/>
                  </a:cubicBezTo>
                  <a:cubicBezTo>
                    <a:pt x="343" y="230"/>
                    <a:pt x="343" y="231"/>
                    <a:pt x="343" y="231"/>
                  </a:cubicBezTo>
                  <a:cubicBezTo>
                    <a:pt x="342" y="238"/>
                    <a:pt x="340" y="244"/>
                    <a:pt x="338" y="250"/>
                  </a:cubicBezTo>
                  <a:cubicBezTo>
                    <a:pt x="338" y="250"/>
                    <a:pt x="338" y="250"/>
                    <a:pt x="338" y="250"/>
                  </a:cubicBezTo>
                  <a:cubicBezTo>
                    <a:pt x="338" y="250"/>
                    <a:pt x="338" y="251"/>
                    <a:pt x="338" y="251"/>
                  </a:cubicBezTo>
                  <a:cubicBezTo>
                    <a:pt x="338" y="251"/>
                    <a:pt x="338" y="251"/>
                    <a:pt x="338" y="252"/>
                  </a:cubicBezTo>
                  <a:cubicBezTo>
                    <a:pt x="338" y="252"/>
                    <a:pt x="338" y="252"/>
                    <a:pt x="338" y="252"/>
                  </a:cubicBezTo>
                  <a:cubicBezTo>
                    <a:pt x="338" y="252"/>
                    <a:pt x="338" y="253"/>
                    <a:pt x="338" y="253"/>
                  </a:cubicBezTo>
                  <a:cubicBezTo>
                    <a:pt x="338" y="253"/>
                    <a:pt x="338" y="253"/>
                    <a:pt x="338" y="253"/>
                  </a:cubicBezTo>
                  <a:cubicBezTo>
                    <a:pt x="339" y="254"/>
                    <a:pt x="339" y="254"/>
                    <a:pt x="339" y="255"/>
                  </a:cubicBezTo>
                  <a:cubicBezTo>
                    <a:pt x="377" y="286"/>
                    <a:pt x="377" y="286"/>
                    <a:pt x="377" y="286"/>
                  </a:cubicBezTo>
                  <a:cubicBezTo>
                    <a:pt x="373" y="295"/>
                    <a:pt x="368" y="303"/>
                    <a:pt x="363" y="311"/>
                  </a:cubicBezTo>
                  <a:cubicBezTo>
                    <a:pt x="316" y="295"/>
                    <a:pt x="316" y="295"/>
                    <a:pt x="316" y="295"/>
                  </a:cubicBezTo>
                  <a:cubicBezTo>
                    <a:pt x="315" y="295"/>
                    <a:pt x="315" y="295"/>
                    <a:pt x="314" y="295"/>
                  </a:cubicBezTo>
                  <a:cubicBezTo>
                    <a:pt x="314" y="295"/>
                    <a:pt x="314" y="295"/>
                    <a:pt x="314" y="295"/>
                  </a:cubicBezTo>
                  <a:cubicBezTo>
                    <a:pt x="314" y="295"/>
                    <a:pt x="313" y="295"/>
                    <a:pt x="313" y="295"/>
                  </a:cubicBezTo>
                  <a:cubicBezTo>
                    <a:pt x="313" y="295"/>
                    <a:pt x="313" y="295"/>
                    <a:pt x="313" y="295"/>
                  </a:cubicBezTo>
                  <a:cubicBezTo>
                    <a:pt x="312" y="295"/>
                    <a:pt x="312" y="295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12" y="296"/>
                    <a:pt x="312" y="296"/>
                    <a:pt x="312" y="296"/>
                  </a:cubicBezTo>
                  <a:cubicBezTo>
                    <a:pt x="307" y="301"/>
                    <a:pt x="302" y="306"/>
                    <a:pt x="297" y="311"/>
                  </a:cubicBezTo>
                  <a:cubicBezTo>
                    <a:pt x="297" y="311"/>
                    <a:pt x="297" y="311"/>
                    <a:pt x="297" y="311"/>
                  </a:cubicBezTo>
                  <a:cubicBezTo>
                    <a:pt x="297" y="311"/>
                    <a:pt x="297" y="311"/>
                    <a:pt x="296" y="311"/>
                  </a:cubicBezTo>
                  <a:cubicBezTo>
                    <a:pt x="296" y="311"/>
                    <a:pt x="296" y="312"/>
                    <a:pt x="296" y="312"/>
                  </a:cubicBezTo>
                  <a:cubicBezTo>
                    <a:pt x="296" y="312"/>
                    <a:pt x="296" y="312"/>
                    <a:pt x="296" y="312"/>
                  </a:cubicBezTo>
                  <a:cubicBezTo>
                    <a:pt x="296" y="313"/>
                    <a:pt x="295" y="313"/>
                    <a:pt x="295" y="313"/>
                  </a:cubicBezTo>
                  <a:cubicBezTo>
                    <a:pt x="295" y="313"/>
                    <a:pt x="295" y="314"/>
                    <a:pt x="295" y="314"/>
                  </a:cubicBezTo>
                  <a:cubicBezTo>
                    <a:pt x="295" y="314"/>
                    <a:pt x="295" y="315"/>
                    <a:pt x="296" y="315"/>
                  </a:cubicBezTo>
                  <a:cubicBezTo>
                    <a:pt x="313" y="361"/>
                    <a:pt x="313" y="361"/>
                    <a:pt x="313" y="361"/>
                  </a:cubicBezTo>
                  <a:cubicBezTo>
                    <a:pt x="305" y="367"/>
                    <a:pt x="297" y="371"/>
                    <a:pt x="289" y="376"/>
                  </a:cubicBezTo>
                  <a:cubicBezTo>
                    <a:pt x="256" y="339"/>
                    <a:pt x="256" y="339"/>
                    <a:pt x="256" y="339"/>
                  </a:cubicBezTo>
                  <a:cubicBezTo>
                    <a:pt x="255" y="338"/>
                    <a:pt x="255" y="338"/>
                    <a:pt x="254" y="338"/>
                  </a:cubicBezTo>
                  <a:cubicBezTo>
                    <a:pt x="254" y="338"/>
                    <a:pt x="254" y="338"/>
                    <a:pt x="254" y="338"/>
                  </a:cubicBezTo>
                  <a:cubicBezTo>
                    <a:pt x="254" y="337"/>
                    <a:pt x="253" y="337"/>
                    <a:pt x="253" y="3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252" y="337"/>
                    <a:pt x="252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44" y="340"/>
                    <a:pt x="236" y="342"/>
                    <a:pt x="228" y="34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27" y="344"/>
                    <a:pt x="227" y="344"/>
                    <a:pt x="227" y="344"/>
                  </a:cubicBezTo>
                  <a:cubicBezTo>
                    <a:pt x="227" y="344"/>
                    <a:pt x="227" y="344"/>
                    <a:pt x="226" y="345"/>
                  </a:cubicBezTo>
                  <a:cubicBezTo>
                    <a:pt x="226" y="345"/>
                    <a:pt x="226" y="345"/>
                    <a:pt x="226" y="345"/>
                  </a:cubicBezTo>
                  <a:cubicBezTo>
                    <a:pt x="226" y="345"/>
                    <a:pt x="226" y="345"/>
                    <a:pt x="225" y="346"/>
                  </a:cubicBezTo>
                  <a:cubicBezTo>
                    <a:pt x="225" y="346"/>
                    <a:pt x="225" y="346"/>
                    <a:pt x="225" y="347"/>
                  </a:cubicBezTo>
                  <a:cubicBezTo>
                    <a:pt x="216" y="396"/>
                    <a:pt x="216" y="396"/>
                    <a:pt x="216" y="396"/>
                  </a:cubicBezTo>
                  <a:cubicBezTo>
                    <a:pt x="207" y="396"/>
                    <a:pt x="198" y="396"/>
                    <a:pt x="188" y="395"/>
                  </a:cubicBezTo>
                  <a:cubicBezTo>
                    <a:pt x="179" y="347"/>
                    <a:pt x="179" y="347"/>
                    <a:pt x="179" y="347"/>
                  </a:cubicBezTo>
                  <a:cubicBezTo>
                    <a:pt x="178" y="346"/>
                    <a:pt x="178" y="346"/>
                    <a:pt x="178" y="345"/>
                  </a:cubicBezTo>
                  <a:cubicBezTo>
                    <a:pt x="178" y="345"/>
                    <a:pt x="178" y="345"/>
                    <a:pt x="178" y="345"/>
                  </a:cubicBezTo>
                  <a:cubicBezTo>
                    <a:pt x="178" y="345"/>
                    <a:pt x="177" y="344"/>
                    <a:pt x="177" y="344"/>
                  </a:cubicBezTo>
                  <a:cubicBezTo>
                    <a:pt x="177" y="344"/>
                    <a:pt x="177" y="344"/>
                    <a:pt x="177" y="344"/>
                  </a:cubicBezTo>
                  <a:cubicBezTo>
                    <a:pt x="176" y="344"/>
                    <a:pt x="176" y="344"/>
                    <a:pt x="175" y="343"/>
                  </a:cubicBezTo>
                  <a:cubicBezTo>
                    <a:pt x="175" y="343"/>
                    <a:pt x="175" y="343"/>
                    <a:pt x="175" y="343"/>
                  </a:cubicBezTo>
                  <a:cubicBezTo>
                    <a:pt x="175" y="343"/>
                    <a:pt x="175" y="343"/>
                    <a:pt x="175" y="343"/>
                  </a:cubicBezTo>
                  <a:cubicBezTo>
                    <a:pt x="174" y="343"/>
                    <a:pt x="174" y="343"/>
                    <a:pt x="174" y="343"/>
                  </a:cubicBezTo>
                  <a:cubicBezTo>
                    <a:pt x="174" y="343"/>
                    <a:pt x="174" y="343"/>
                    <a:pt x="173" y="343"/>
                  </a:cubicBezTo>
                  <a:cubicBezTo>
                    <a:pt x="167" y="342"/>
                    <a:pt x="160" y="340"/>
                    <a:pt x="154" y="338"/>
                  </a:cubicBezTo>
                  <a:cubicBezTo>
                    <a:pt x="154" y="338"/>
                    <a:pt x="154" y="338"/>
                    <a:pt x="154" y="338"/>
                  </a:cubicBezTo>
                  <a:cubicBezTo>
                    <a:pt x="154" y="338"/>
                    <a:pt x="154" y="338"/>
                    <a:pt x="154" y="338"/>
                  </a:cubicBezTo>
                  <a:cubicBezTo>
                    <a:pt x="153" y="337"/>
                    <a:pt x="153" y="337"/>
                    <a:pt x="153" y="337"/>
                  </a:cubicBezTo>
                  <a:cubicBezTo>
                    <a:pt x="152" y="337"/>
                    <a:pt x="152" y="337"/>
                    <a:pt x="152" y="337"/>
                  </a:cubicBezTo>
                  <a:cubicBezTo>
                    <a:pt x="152" y="337"/>
                    <a:pt x="151" y="338"/>
                    <a:pt x="151" y="338"/>
                  </a:cubicBezTo>
                  <a:cubicBezTo>
                    <a:pt x="151" y="338"/>
                    <a:pt x="151" y="338"/>
                    <a:pt x="151" y="338"/>
                  </a:cubicBezTo>
                  <a:cubicBezTo>
                    <a:pt x="150" y="338"/>
                    <a:pt x="150" y="338"/>
                    <a:pt x="150" y="339"/>
                  </a:cubicBezTo>
                  <a:cubicBezTo>
                    <a:pt x="118" y="377"/>
                    <a:pt x="118" y="377"/>
                    <a:pt x="118" y="377"/>
                  </a:cubicBezTo>
                  <a:cubicBezTo>
                    <a:pt x="109" y="373"/>
                    <a:pt x="101" y="368"/>
                    <a:pt x="94" y="363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0" y="315"/>
                    <a:pt x="110" y="314"/>
                    <a:pt x="110" y="314"/>
                  </a:cubicBezTo>
                  <a:cubicBezTo>
                    <a:pt x="110" y="314"/>
                    <a:pt x="110" y="314"/>
                    <a:pt x="110" y="313"/>
                  </a:cubicBezTo>
                  <a:cubicBezTo>
                    <a:pt x="110" y="313"/>
                    <a:pt x="110" y="313"/>
                    <a:pt x="109" y="313"/>
                  </a:cubicBezTo>
                  <a:cubicBezTo>
                    <a:pt x="109" y="312"/>
                    <a:pt x="109" y="312"/>
                    <a:pt x="109" y="312"/>
                  </a:cubicBezTo>
                  <a:cubicBezTo>
                    <a:pt x="109" y="312"/>
                    <a:pt x="109" y="311"/>
                    <a:pt x="109" y="311"/>
                  </a:cubicBezTo>
                  <a:cubicBezTo>
                    <a:pt x="108" y="311"/>
                    <a:pt x="108" y="311"/>
                    <a:pt x="108" y="311"/>
                  </a:cubicBezTo>
                  <a:cubicBezTo>
                    <a:pt x="108" y="311"/>
                    <a:pt x="108" y="311"/>
                    <a:pt x="108" y="311"/>
                  </a:cubicBezTo>
                  <a:cubicBezTo>
                    <a:pt x="103" y="306"/>
                    <a:pt x="98" y="301"/>
                    <a:pt x="94" y="296"/>
                  </a:cubicBezTo>
                  <a:cubicBezTo>
                    <a:pt x="94" y="296"/>
                    <a:pt x="93" y="296"/>
                    <a:pt x="93" y="296"/>
                  </a:cubicBezTo>
                  <a:cubicBezTo>
                    <a:pt x="93" y="296"/>
                    <a:pt x="93" y="296"/>
                    <a:pt x="93" y="296"/>
                  </a:cubicBezTo>
                  <a:cubicBezTo>
                    <a:pt x="93" y="296"/>
                    <a:pt x="93" y="295"/>
                    <a:pt x="92" y="295"/>
                  </a:cubicBezTo>
                  <a:cubicBezTo>
                    <a:pt x="92" y="295"/>
                    <a:pt x="92" y="295"/>
                    <a:pt x="92" y="295"/>
                  </a:cubicBezTo>
                  <a:cubicBezTo>
                    <a:pt x="92" y="295"/>
                    <a:pt x="91" y="295"/>
                    <a:pt x="91" y="295"/>
                  </a:cubicBezTo>
                  <a:cubicBezTo>
                    <a:pt x="91" y="295"/>
                    <a:pt x="91" y="295"/>
                    <a:pt x="91" y="295"/>
                  </a:cubicBezTo>
                  <a:cubicBezTo>
                    <a:pt x="90" y="295"/>
                    <a:pt x="90" y="295"/>
                    <a:pt x="89" y="295"/>
                  </a:cubicBezTo>
                  <a:cubicBezTo>
                    <a:pt x="43" y="312"/>
                    <a:pt x="43" y="312"/>
                    <a:pt x="43" y="312"/>
                  </a:cubicBezTo>
                  <a:cubicBezTo>
                    <a:pt x="38" y="305"/>
                    <a:pt x="33" y="297"/>
                    <a:pt x="29" y="288"/>
                  </a:cubicBezTo>
                  <a:cubicBezTo>
                    <a:pt x="66" y="255"/>
                    <a:pt x="66" y="255"/>
                    <a:pt x="66" y="255"/>
                  </a:cubicBezTo>
                  <a:cubicBezTo>
                    <a:pt x="66" y="255"/>
                    <a:pt x="66" y="254"/>
                    <a:pt x="67" y="254"/>
                  </a:cubicBezTo>
                  <a:cubicBezTo>
                    <a:pt x="67" y="254"/>
                    <a:pt x="67" y="253"/>
                    <a:pt x="67" y="253"/>
                  </a:cubicBezTo>
                  <a:cubicBezTo>
                    <a:pt x="67" y="253"/>
                    <a:pt x="67" y="253"/>
                    <a:pt x="67" y="252"/>
                  </a:cubicBezTo>
                  <a:cubicBezTo>
                    <a:pt x="67" y="252"/>
                    <a:pt x="67" y="252"/>
                    <a:pt x="67" y="252"/>
                  </a:cubicBezTo>
                  <a:cubicBezTo>
                    <a:pt x="67" y="252"/>
                    <a:pt x="67" y="251"/>
                    <a:pt x="67" y="251"/>
                  </a:cubicBezTo>
                  <a:cubicBezTo>
                    <a:pt x="67" y="251"/>
                    <a:pt x="67" y="251"/>
                    <a:pt x="67" y="251"/>
                  </a:cubicBezTo>
                  <a:cubicBezTo>
                    <a:pt x="67" y="251"/>
                    <a:pt x="67" y="251"/>
                    <a:pt x="67" y="251"/>
                  </a:cubicBezTo>
                  <a:cubicBezTo>
                    <a:pt x="64" y="243"/>
                    <a:pt x="62" y="236"/>
                    <a:pt x="61" y="228"/>
                  </a:cubicBezTo>
                  <a:cubicBezTo>
                    <a:pt x="61" y="228"/>
                    <a:pt x="61" y="228"/>
                    <a:pt x="61" y="228"/>
                  </a:cubicBezTo>
                  <a:cubicBezTo>
                    <a:pt x="61" y="228"/>
                    <a:pt x="61" y="228"/>
                    <a:pt x="61" y="227"/>
                  </a:cubicBezTo>
                  <a:cubicBezTo>
                    <a:pt x="61" y="227"/>
                    <a:pt x="60" y="227"/>
                    <a:pt x="60" y="227"/>
                  </a:cubicBezTo>
                  <a:cubicBezTo>
                    <a:pt x="60" y="226"/>
                    <a:pt x="60" y="226"/>
                    <a:pt x="60" y="226"/>
                  </a:cubicBezTo>
                  <a:cubicBezTo>
                    <a:pt x="60" y="226"/>
                    <a:pt x="60" y="226"/>
                    <a:pt x="59" y="225"/>
                  </a:cubicBezTo>
                  <a:cubicBezTo>
                    <a:pt x="59" y="225"/>
                    <a:pt x="59" y="225"/>
                    <a:pt x="59" y="225"/>
                  </a:cubicBezTo>
                  <a:cubicBezTo>
                    <a:pt x="59" y="225"/>
                    <a:pt x="58" y="225"/>
                    <a:pt x="58" y="225"/>
                  </a:cubicBezTo>
                  <a:cubicBezTo>
                    <a:pt x="9" y="216"/>
                    <a:pt x="9" y="216"/>
                    <a:pt x="9" y="216"/>
                  </a:cubicBezTo>
                  <a:cubicBezTo>
                    <a:pt x="8" y="207"/>
                    <a:pt x="8" y="198"/>
                    <a:pt x="9" y="188"/>
                  </a:cubicBezTo>
                  <a:cubicBezTo>
                    <a:pt x="58" y="178"/>
                    <a:pt x="58" y="178"/>
                    <a:pt x="58" y="178"/>
                  </a:cubicBezTo>
                  <a:cubicBezTo>
                    <a:pt x="58" y="178"/>
                    <a:pt x="59" y="178"/>
                    <a:pt x="59" y="178"/>
                  </a:cubicBezTo>
                  <a:cubicBezTo>
                    <a:pt x="59" y="178"/>
                    <a:pt x="60" y="178"/>
                    <a:pt x="60" y="177"/>
                  </a:cubicBezTo>
                  <a:cubicBezTo>
                    <a:pt x="60" y="177"/>
                    <a:pt x="60" y="177"/>
                    <a:pt x="60" y="177"/>
                  </a:cubicBezTo>
                  <a:cubicBezTo>
                    <a:pt x="60" y="177"/>
                    <a:pt x="61" y="177"/>
                    <a:pt x="61" y="176"/>
                  </a:cubicBezTo>
                  <a:cubicBezTo>
                    <a:pt x="61" y="176"/>
                    <a:pt x="61" y="176"/>
                    <a:pt x="61" y="175"/>
                  </a:cubicBezTo>
                  <a:cubicBezTo>
                    <a:pt x="61" y="175"/>
                    <a:pt x="61" y="175"/>
                    <a:pt x="61" y="175"/>
                  </a:cubicBezTo>
                  <a:cubicBezTo>
                    <a:pt x="61" y="175"/>
                    <a:pt x="61" y="175"/>
                    <a:pt x="61" y="175"/>
                  </a:cubicBezTo>
                  <a:cubicBezTo>
                    <a:pt x="61" y="174"/>
                    <a:pt x="61" y="174"/>
                    <a:pt x="61" y="174"/>
                  </a:cubicBezTo>
                  <a:cubicBezTo>
                    <a:pt x="61" y="174"/>
                    <a:pt x="61" y="173"/>
                    <a:pt x="62" y="173"/>
                  </a:cubicBezTo>
                  <a:cubicBezTo>
                    <a:pt x="63" y="167"/>
                    <a:pt x="65" y="160"/>
                    <a:pt x="67" y="154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7" y="154"/>
                    <a:pt x="67" y="153"/>
                    <a:pt x="67" y="153"/>
                  </a:cubicBezTo>
                  <a:cubicBezTo>
                    <a:pt x="67" y="153"/>
                    <a:pt x="67" y="153"/>
                    <a:pt x="67" y="152"/>
                  </a:cubicBezTo>
                  <a:cubicBezTo>
                    <a:pt x="67" y="152"/>
                    <a:pt x="67" y="152"/>
                    <a:pt x="67" y="152"/>
                  </a:cubicBezTo>
                  <a:cubicBezTo>
                    <a:pt x="67" y="151"/>
                    <a:pt x="67" y="151"/>
                    <a:pt x="67" y="151"/>
                  </a:cubicBezTo>
                  <a:cubicBezTo>
                    <a:pt x="67" y="151"/>
                    <a:pt x="67" y="151"/>
                    <a:pt x="67" y="150"/>
                  </a:cubicBezTo>
                  <a:cubicBezTo>
                    <a:pt x="66" y="150"/>
                    <a:pt x="66" y="150"/>
                    <a:pt x="66" y="149"/>
                  </a:cubicBezTo>
                  <a:cubicBezTo>
                    <a:pt x="28" y="118"/>
                    <a:pt x="28" y="118"/>
                    <a:pt x="28" y="118"/>
                  </a:cubicBezTo>
                  <a:cubicBezTo>
                    <a:pt x="32" y="109"/>
                    <a:pt x="37" y="101"/>
                    <a:pt x="42" y="93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0" y="109"/>
                    <a:pt x="90" y="110"/>
                    <a:pt x="90" y="110"/>
                  </a:cubicBezTo>
                  <a:cubicBezTo>
                    <a:pt x="90" y="110"/>
                    <a:pt x="91" y="109"/>
                    <a:pt x="91" y="109"/>
                  </a:cubicBezTo>
                  <a:cubicBezTo>
                    <a:pt x="91" y="109"/>
                    <a:pt x="91" y="109"/>
                    <a:pt x="92" y="10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3" y="109"/>
                    <a:pt x="93" y="109"/>
                    <a:pt x="93" y="108"/>
                  </a:cubicBezTo>
                  <a:cubicBezTo>
                    <a:pt x="93" y="108"/>
                    <a:pt x="93" y="108"/>
                    <a:pt x="93" y="108"/>
                  </a:cubicBezTo>
                  <a:cubicBezTo>
                    <a:pt x="98" y="103"/>
                    <a:pt x="103" y="98"/>
                    <a:pt x="108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8" y="93"/>
                    <a:pt x="109" y="93"/>
                    <a:pt x="109" y="93"/>
                  </a:cubicBezTo>
                  <a:cubicBezTo>
                    <a:pt x="109" y="93"/>
                    <a:pt x="109" y="92"/>
                    <a:pt x="109" y="92"/>
                  </a:cubicBezTo>
                  <a:cubicBezTo>
                    <a:pt x="109" y="92"/>
                    <a:pt x="109" y="92"/>
                    <a:pt x="109" y="92"/>
                  </a:cubicBezTo>
                  <a:cubicBezTo>
                    <a:pt x="110" y="91"/>
                    <a:pt x="110" y="91"/>
                    <a:pt x="110" y="91"/>
                  </a:cubicBezTo>
                  <a:cubicBezTo>
                    <a:pt x="110" y="91"/>
                    <a:pt x="110" y="90"/>
                    <a:pt x="110" y="90"/>
                  </a:cubicBezTo>
                  <a:cubicBezTo>
                    <a:pt x="110" y="90"/>
                    <a:pt x="110" y="89"/>
                    <a:pt x="109" y="89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100" y="37"/>
                    <a:pt x="108" y="33"/>
                    <a:pt x="116" y="28"/>
                  </a:cubicBezTo>
                  <a:cubicBezTo>
                    <a:pt x="150" y="66"/>
                    <a:pt x="150" y="66"/>
                    <a:pt x="150" y="66"/>
                  </a:cubicBezTo>
                  <a:cubicBezTo>
                    <a:pt x="150" y="66"/>
                    <a:pt x="150" y="66"/>
                    <a:pt x="151" y="67"/>
                  </a:cubicBezTo>
                  <a:cubicBezTo>
                    <a:pt x="151" y="67"/>
                    <a:pt x="151" y="67"/>
                    <a:pt x="151" y="67"/>
                  </a:cubicBezTo>
                  <a:cubicBezTo>
                    <a:pt x="152" y="67"/>
                    <a:pt x="152" y="67"/>
                    <a:pt x="152" y="67"/>
                  </a:cubicBezTo>
                  <a:cubicBezTo>
                    <a:pt x="152" y="67"/>
                    <a:pt x="153" y="67"/>
                    <a:pt x="153" y="67"/>
                  </a:cubicBezTo>
                  <a:cubicBezTo>
                    <a:pt x="153" y="67"/>
                    <a:pt x="153" y="67"/>
                    <a:pt x="154" y="67"/>
                  </a:cubicBezTo>
                  <a:cubicBezTo>
                    <a:pt x="154" y="67"/>
                    <a:pt x="154" y="67"/>
                    <a:pt x="154" y="67"/>
                  </a:cubicBezTo>
                  <a:cubicBezTo>
                    <a:pt x="154" y="67"/>
                    <a:pt x="154" y="67"/>
                    <a:pt x="154" y="67"/>
                  </a:cubicBezTo>
                  <a:cubicBezTo>
                    <a:pt x="161" y="64"/>
                    <a:pt x="169" y="62"/>
                    <a:pt x="176" y="61"/>
                  </a:cubicBezTo>
                  <a:cubicBezTo>
                    <a:pt x="176" y="61"/>
                    <a:pt x="176" y="61"/>
                    <a:pt x="177" y="61"/>
                  </a:cubicBezTo>
                  <a:cubicBezTo>
                    <a:pt x="177" y="61"/>
                    <a:pt x="177" y="60"/>
                    <a:pt x="177" y="60"/>
                  </a:cubicBezTo>
                  <a:cubicBezTo>
                    <a:pt x="177" y="60"/>
                    <a:pt x="178" y="60"/>
                    <a:pt x="178" y="60"/>
                  </a:cubicBezTo>
                  <a:cubicBezTo>
                    <a:pt x="178" y="60"/>
                    <a:pt x="178" y="60"/>
                    <a:pt x="178" y="60"/>
                  </a:cubicBezTo>
                  <a:cubicBezTo>
                    <a:pt x="178" y="60"/>
                    <a:pt x="179" y="59"/>
                    <a:pt x="179" y="59"/>
                  </a:cubicBezTo>
                  <a:cubicBezTo>
                    <a:pt x="179" y="59"/>
                    <a:pt x="179" y="59"/>
                    <a:pt x="179" y="59"/>
                  </a:cubicBezTo>
                  <a:cubicBezTo>
                    <a:pt x="179" y="58"/>
                    <a:pt x="180" y="58"/>
                    <a:pt x="180" y="57"/>
                  </a:cubicBezTo>
                  <a:cubicBezTo>
                    <a:pt x="188" y="9"/>
                    <a:pt x="188" y="9"/>
                    <a:pt x="188" y="9"/>
                  </a:cubicBezTo>
                  <a:cubicBezTo>
                    <a:pt x="197" y="8"/>
                    <a:pt x="207" y="8"/>
                    <a:pt x="216" y="9"/>
                  </a:cubicBezTo>
                  <a:cubicBezTo>
                    <a:pt x="226" y="58"/>
                    <a:pt x="226" y="58"/>
                    <a:pt x="226" y="58"/>
                  </a:cubicBezTo>
                  <a:cubicBezTo>
                    <a:pt x="226" y="58"/>
                    <a:pt x="226" y="58"/>
                    <a:pt x="227" y="59"/>
                  </a:cubicBezTo>
                  <a:cubicBezTo>
                    <a:pt x="227" y="59"/>
                    <a:pt x="227" y="59"/>
                    <a:pt x="227" y="59"/>
                  </a:cubicBezTo>
                  <a:cubicBezTo>
                    <a:pt x="227" y="59"/>
                    <a:pt x="227" y="60"/>
                    <a:pt x="227" y="60"/>
                  </a:cubicBezTo>
                  <a:cubicBezTo>
                    <a:pt x="227" y="60"/>
                    <a:pt x="228" y="60"/>
                    <a:pt x="228" y="60"/>
                  </a:cubicBezTo>
                  <a:cubicBezTo>
                    <a:pt x="228" y="60"/>
                    <a:pt x="228" y="60"/>
                    <a:pt x="228" y="61"/>
                  </a:cubicBezTo>
                  <a:cubicBezTo>
                    <a:pt x="229" y="61"/>
                    <a:pt x="229" y="61"/>
                    <a:pt x="229" y="61"/>
                  </a:cubicBezTo>
                  <a:cubicBezTo>
                    <a:pt x="229" y="61"/>
                    <a:pt x="229" y="61"/>
                    <a:pt x="229" y="61"/>
                  </a:cubicBezTo>
                  <a:cubicBezTo>
                    <a:pt x="230" y="61"/>
                    <a:pt x="230" y="61"/>
                    <a:pt x="230" y="61"/>
                  </a:cubicBezTo>
                  <a:cubicBezTo>
                    <a:pt x="231" y="61"/>
                    <a:pt x="231" y="61"/>
                    <a:pt x="232" y="61"/>
                  </a:cubicBezTo>
                  <a:cubicBezTo>
                    <a:pt x="238" y="63"/>
                    <a:pt x="244" y="64"/>
                    <a:pt x="251" y="67"/>
                  </a:cubicBezTo>
                  <a:cubicBezTo>
                    <a:pt x="251" y="67"/>
                    <a:pt x="251" y="67"/>
                    <a:pt x="251" y="67"/>
                  </a:cubicBezTo>
                  <a:cubicBezTo>
                    <a:pt x="251" y="67"/>
                    <a:pt x="251" y="67"/>
                    <a:pt x="251" y="67"/>
                  </a:cubicBezTo>
                  <a:cubicBezTo>
                    <a:pt x="251" y="67"/>
                    <a:pt x="252" y="67"/>
                    <a:pt x="252" y="67"/>
                  </a:cubicBezTo>
                  <a:cubicBezTo>
                    <a:pt x="252" y="67"/>
                    <a:pt x="252" y="67"/>
                    <a:pt x="252" y="67"/>
                  </a:cubicBezTo>
                  <a:cubicBezTo>
                    <a:pt x="252" y="67"/>
                    <a:pt x="253" y="67"/>
                    <a:pt x="253" y="66"/>
                  </a:cubicBezTo>
                  <a:cubicBezTo>
                    <a:pt x="253" y="66"/>
                    <a:pt x="253" y="66"/>
                    <a:pt x="254" y="66"/>
                  </a:cubicBezTo>
                  <a:cubicBezTo>
                    <a:pt x="254" y="66"/>
                    <a:pt x="255" y="66"/>
                    <a:pt x="255" y="65"/>
                  </a:cubicBezTo>
                  <a:cubicBezTo>
                    <a:pt x="287" y="27"/>
                    <a:pt x="287" y="27"/>
                    <a:pt x="287" y="27"/>
                  </a:cubicBezTo>
                  <a:cubicBezTo>
                    <a:pt x="295" y="32"/>
                    <a:pt x="303" y="36"/>
                    <a:pt x="311" y="41"/>
                  </a:cubicBezTo>
                  <a:cubicBezTo>
                    <a:pt x="295" y="89"/>
                    <a:pt x="295" y="89"/>
                    <a:pt x="295" y="89"/>
                  </a:cubicBezTo>
                  <a:cubicBezTo>
                    <a:pt x="295" y="89"/>
                    <a:pt x="295" y="90"/>
                    <a:pt x="295" y="90"/>
                  </a:cubicBezTo>
                  <a:cubicBezTo>
                    <a:pt x="295" y="90"/>
                    <a:pt x="295" y="90"/>
                    <a:pt x="295" y="91"/>
                  </a:cubicBezTo>
                  <a:cubicBezTo>
                    <a:pt x="295" y="91"/>
                    <a:pt x="295" y="91"/>
                    <a:pt x="295" y="92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6" y="92"/>
                    <a:pt x="296" y="93"/>
                    <a:pt x="296" y="93"/>
                  </a:cubicBezTo>
                  <a:cubicBezTo>
                    <a:pt x="296" y="93"/>
                    <a:pt x="296" y="93"/>
                    <a:pt x="296" y="93"/>
                  </a:cubicBezTo>
                  <a:cubicBezTo>
                    <a:pt x="296" y="93"/>
                    <a:pt x="296" y="93"/>
                    <a:pt x="296" y="93"/>
                  </a:cubicBezTo>
                  <a:cubicBezTo>
                    <a:pt x="302" y="98"/>
                    <a:pt x="307" y="103"/>
                    <a:pt x="311" y="108"/>
                  </a:cubicBezTo>
                  <a:cubicBezTo>
                    <a:pt x="311" y="108"/>
                    <a:pt x="311" y="108"/>
                    <a:pt x="311" y="108"/>
                  </a:cubicBezTo>
                  <a:cubicBezTo>
                    <a:pt x="312" y="109"/>
                    <a:pt x="313" y="109"/>
                    <a:pt x="314" y="109"/>
                  </a:cubicBezTo>
                  <a:cubicBezTo>
                    <a:pt x="314" y="109"/>
                    <a:pt x="314" y="109"/>
                    <a:pt x="314" y="109"/>
                  </a:cubicBezTo>
                  <a:cubicBezTo>
                    <a:pt x="315" y="109"/>
                    <a:pt x="315" y="109"/>
                    <a:pt x="316" y="109"/>
                  </a:cubicBezTo>
                  <a:cubicBezTo>
                    <a:pt x="362" y="92"/>
                    <a:pt x="362" y="92"/>
                    <a:pt x="362" y="92"/>
                  </a:cubicBezTo>
                  <a:cubicBezTo>
                    <a:pt x="367" y="99"/>
                    <a:pt x="372" y="107"/>
                    <a:pt x="376" y="116"/>
                  </a:cubicBezTo>
                  <a:cubicBezTo>
                    <a:pt x="339" y="149"/>
                    <a:pt x="339" y="149"/>
                    <a:pt x="339" y="149"/>
                  </a:cubicBezTo>
                  <a:cubicBezTo>
                    <a:pt x="339" y="149"/>
                    <a:pt x="338" y="150"/>
                    <a:pt x="338" y="150"/>
                  </a:cubicBezTo>
                  <a:cubicBezTo>
                    <a:pt x="338" y="150"/>
                    <a:pt x="338" y="150"/>
                    <a:pt x="338" y="151"/>
                  </a:cubicBezTo>
                  <a:cubicBezTo>
                    <a:pt x="338" y="151"/>
                    <a:pt x="338" y="151"/>
                    <a:pt x="338" y="152"/>
                  </a:cubicBezTo>
                  <a:cubicBezTo>
                    <a:pt x="338" y="152"/>
                    <a:pt x="338" y="152"/>
                    <a:pt x="338" y="152"/>
                  </a:cubicBezTo>
                  <a:cubicBezTo>
                    <a:pt x="338" y="152"/>
                    <a:pt x="338" y="153"/>
                    <a:pt x="338" y="153"/>
                  </a:cubicBezTo>
                  <a:cubicBezTo>
                    <a:pt x="338" y="153"/>
                    <a:pt x="338" y="153"/>
                    <a:pt x="338" y="153"/>
                  </a:cubicBezTo>
                  <a:cubicBezTo>
                    <a:pt x="338" y="153"/>
                    <a:pt x="338" y="153"/>
                    <a:pt x="338" y="153"/>
                  </a:cubicBezTo>
                  <a:cubicBezTo>
                    <a:pt x="340" y="161"/>
                    <a:pt x="342" y="168"/>
                    <a:pt x="344" y="176"/>
                  </a:cubicBezTo>
                  <a:cubicBezTo>
                    <a:pt x="344" y="176"/>
                    <a:pt x="344" y="176"/>
                    <a:pt x="344" y="176"/>
                  </a:cubicBezTo>
                  <a:cubicBezTo>
                    <a:pt x="344" y="176"/>
                    <a:pt x="344" y="176"/>
                    <a:pt x="344" y="176"/>
                  </a:cubicBezTo>
                  <a:cubicBezTo>
                    <a:pt x="344" y="177"/>
                    <a:pt x="344" y="177"/>
                    <a:pt x="345" y="177"/>
                  </a:cubicBezTo>
                  <a:cubicBezTo>
                    <a:pt x="345" y="178"/>
                    <a:pt x="345" y="178"/>
                    <a:pt x="345" y="178"/>
                  </a:cubicBezTo>
                  <a:cubicBezTo>
                    <a:pt x="345" y="178"/>
                    <a:pt x="345" y="178"/>
                    <a:pt x="345" y="178"/>
                  </a:cubicBezTo>
                  <a:cubicBezTo>
                    <a:pt x="346" y="179"/>
                    <a:pt x="346" y="179"/>
                    <a:pt x="346" y="179"/>
                  </a:cubicBezTo>
                  <a:cubicBezTo>
                    <a:pt x="346" y="179"/>
                    <a:pt x="347" y="179"/>
                    <a:pt x="347" y="179"/>
                  </a:cubicBezTo>
                  <a:cubicBezTo>
                    <a:pt x="396" y="188"/>
                    <a:pt x="396" y="188"/>
                    <a:pt x="396" y="188"/>
                  </a:cubicBezTo>
                  <a:cubicBezTo>
                    <a:pt x="396" y="197"/>
                    <a:pt x="396" y="206"/>
                    <a:pt x="396" y="2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85AD66EF-5376-4A2D-AB43-AE43CA06A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61269" y="3270251"/>
              <a:ext cx="557213" cy="234950"/>
            </a:xfrm>
            <a:custGeom>
              <a:avLst/>
              <a:gdLst>
                <a:gd name="T0" fmla="*/ 132 w 175"/>
                <a:gd name="T1" fmla="*/ 0 h 74"/>
                <a:gd name="T2" fmla="*/ 96 w 175"/>
                <a:gd name="T3" fmla="*/ 17 h 74"/>
                <a:gd name="T4" fmla="*/ 97 w 175"/>
                <a:gd name="T5" fmla="*/ 23 h 74"/>
                <a:gd name="T6" fmla="*/ 102 w 175"/>
                <a:gd name="T7" fmla="*/ 22 h 74"/>
                <a:gd name="T8" fmla="*/ 132 w 175"/>
                <a:gd name="T9" fmla="*/ 8 h 74"/>
                <a:gd name="T10" fmla="*/ 167 w 175"/>
                <a:gd name="T11" fmla="*/ 37 h 74"/>
                <a:gd name="T12" fmla="*/ 132 w 175"/>
                <a:gd name="T13" fmla="*/ 66 h 74"/>
                <a:gd name="T14" fmla="*/ 98 w 175"/>
                <a:gd name="T15" fmla="*/ 47 h 74"/>
                <a:gd name="T16" fmla="*/ 88 w 175"/>
                <a:gd name="T17" fmla="*/ 31 h 74"/>
                <a:gd name="T18" fmla="*/ 82 w 175"/>
                <a:gd name="T19" fmla="*/ 22 h 74"/>
                <a:gd name="T20" fmla="*/ 43 w 175"/>
                <a:gd name="T21" fmla="*/ 0 h 74"/>
                <a:gd name="T22" fmla="*/ 0 w 175"/>
                <a:gd name="T23" fmla="*/ 37 h 74"/>
                <a:gd name="T24" fmla="*/ 43 w 175"/>
                <a:gd name="T25" fmla="*/ 74 h 74"/>
                <a:gd name="T26" fmla="*/ 79 w 175"/>
                <a:gd name="T27" fmla="*/ 56 h 74"/>
                <a:gd name="T28" fmla="*/ 79 w 175"/>
                <a:gd name="T29" fmla="*/ 50 h 74"/>
                <a:gd name="T30" fmla="*/ 73 w 175"/>
                <a:gd name="T31" fmla="*/ 51 h 74"/>
                <a:gd name="T32" fmla="*/ 43 w 175"/>
                <a:gd name="T33" fmla="*/ 66 h 74"/>
                <a:gd name="T34" fmla="*/ 8 w 175"/>
                <a:gd name="T35" fmla="*/ 37 h 74"/>
                <a:gd name="T36" fmla="*/ 43 w 175"/>
                <a:gd name="T37" fmla="*/ 8 h 74"/>
                <a:gd name="T38" fmla="*/ 76 w 175"/>
                <a:gd name="T39" fmla="*/ 27 h 74"/>
                <a:gd name="T40" fmla="*/ 81 w 175"/>
                <a:gd name="T41" fmla="*/ 35 h 74"/>
                <a:gd name="T42" fmla="*/ 92 w 175"/>
                <a:gd name="T43" fmla="*/ 51 h 74"/>
                <a:gd name="T44" fmla="*/ 132 w 175"/>
                <a:gd name="T45" fmla="*/ 74 h 74"/>
                <a:gd name="T46" fmla="*/ 175 w 175"/>
                <a:gd name="T47" fmla="*/ 37 h 74"/>
                <a:gd name="T48" fmla="*/ 132 w 175"/>
                <a:gd name="T4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5" h="74">
                  <a:moveTo>
                    <a:pt x="132" y="0"/>
                  </a:moveTo>
                  <a:cubicBezTo>
                    <a:pt x="117" y="0"/>
                    <a:pt x="106" y="6"/>
                    <a:pt x="96" y="17"/>
                  </a:cubicBezTo>
                  <a:cubicBezTo>
                    <a:pt x="95" y="19"/>
                    <a:pt x="95" y="21"/>
                    <a:pt x="97" y="23"/>
                  </a:cubicBezTo>
                  <a:cubicBezTo>
                    <a:pt x="98" y="24"/>
                    <a:pt x="101" y="24"/>
                    <a:pt x="102" y="22"/>
                  </a:cubicBezTo>
                  <a:cubicBezTo>
                    <a:pt x="111" y="13"/>
                    <a:pt x="120" y="8"/>
                    <a:pt x="132" y="8"/>
                  </a:cubicBezTo>
                  <a:cubicBezTo>
                    <a:pt x="151" y="8"/>
                    <a:pt x="167" y="21"/>
                    <a:pt x="167" y="37"/>
                  </a:cubicBezTo>
                  <a:cubicBezTo>
                    <a:pt x="167" y="53"/>
                    <a:pt x="151" y="66"/>
                    <a:pt x="132" y="66"/>
                  </a:cubicBezTo>
                  <a:cubicBezTo>
                    <a:pt x="118" y="66"/>
                    <a:pt x="105" y="56"/>
                    <a:pt x="98" y="47"/>
                  </a:cubicBezTo>
                  <a:cubicBezTo>
                    <a:pt x="95" y="41"/>
                    <a:pt x="91" y="36"/>
                    <a:pt x="88" y="31"/>
                  </a:cubicBezTo>
                  <a:cubicBezTo>
                    <a:pt x="86" y="28"/>
                    <a:pt x="84" y="25"/>
                    <a:pt x="82" y="22"/>
                  </a:cubicBezTo>
                  <a:cubicBezTo>
                    <a:pt x="72" y="7"/>
                    <a:pt x="60" y="0"/>
                    <a:pt x="43" y="0"/>
                  </a:cubicBezTo>
                  <a:cubicBezTo>
                    <a:pt x="19" y="0"/>
                    <a:pt x="0" y="17"/>
                    <a:pt x="0" y="37"/>
                  </a:cubicBezTo>
                  <a:cubicBezTo>
                    <a:pt x="0" y="57"/>
                    <a:pt x="19" y="74"/>
                    <a:pt x="43" y="74"/>
                  </a:cubicBezTo>
                  <a:cubicBezTo>
                    <a:pt x="58" y="74"/>
                    <a:pt x="69" y="68"/>
                    <a:pt x="79" y="56"/>
                  </a:cubicBezTo>
                  <a:cubicBezTo>
                    <a:pt x="81" y="54"/>
                    <a:pt x="80" y="52"/>
                    <a:pt x="79" y="50"/>
                  </a:cubicBezTo>
                  <a:cubicBezTo>
                    <a:pt x="77" y="49"/>
                    <a:pt x="74" y="49"/>
                    <a:pt x="73" y="51"/>
                  </a:cubicBezTo>
                  <a:cubicBezTo>
                    <a:pt x="65" y="62"/>
                    <a:pt x="56" y="66"/>
                    <a:pt x="43" y="66"/>
                  </a:cubicBezTo>
                  <a:cubicBezTo>
                    <a:pt x="23" y="66"/>
                    <a:pt x="8" y="53"/>
                    <a:pt x="8" y="37"/>
                  </a:cubicBezTo>
                  <a:cubicBezTo>
                    <a:pt x="8" y="21"/>
                    <a:pt x="23" y="8"/>
                    <a:pt x="43" y="8"/>
                  </a:cubicBezTo>
                  <a:cubicBezTo>
                    <a:pt x="57" y="8"/>
                    <a:pt x="67" y="14"/>
                    <a:pt x="76" y="27"/>
                  </a:cubicBezTo>
                  <a:cubicBezTo>
                    <a:pt x="78" y="29"/>
                    <a:pt x="79" y="32"/>
                    <a:pt x="81" y="35"/>
                  </a:cubicBezTo>
                  <a:cubicBezTo>
                    <a:pt x="84" y="40"/>
                    <a:pt x="88" y="46"/>
                    <a:pt x="92" y="51"/>
                  </a:cubicBezTo>
                  <a:cubicBezTo>
                    <a:pt x="100" y="62"/>
                    <a:pt x="115" y="74"/>
                    <a:pt x="132" y="74"/>
                  </a:cubicBezTo>
                  <a:cubicBezTo>
                    <a:pt x="156" y="74"/>
                    <a:pt x="175" y="57"/>
                    <a:pt x="175" y="37"/>
                  </a:cubicBezTo>
                  <a:cubicBezTo>
                    <a:pt x="175" y="17"/>
                    <a:pt x="156" y="0"/>
                    <a:pt x="1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2AE92325-67EF-4A37-B1B8-7FABF162FDCA}"/>
              </a:ext>
            </a:extLst>
          </p:cNvPr>
          <p:cNvSpPr txBox="1"/>
          <p:nvPr/>
        </p:nvSpPr>
        <p:spPr>
          <a:xfrm>
            <a:off x="247982" y="1587112"/>
            <a:ext cx="1436034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DevOps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(Developers/Operations)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E778A8F-39AB-47B6-A2F7-99378EB8D0A6}"/>
              </a:ext>
            </a:extLst>
          </p:cNvPr>
          <p:cNvSpPr txBox="1"/>
          <p:nvPr/>
        </p:nvSpPr>
        <p:spPr>
          <a:xfrm>
            <a:off x="2343925" y="1587112"/>
            <a:ext cx="1291764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NetOps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(Network Operations)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AA7D5A8-51E2-4689-BE3A-B0F0A81660EB}"/>
              </a:ext>
            </a:extLst>
          </p:cNvPr>
          <p:cNvSpPr txBox="1"/>
          <p:nvPr/>
        </p:nvSpPr>
        <p:spPr>
          <a:xfrm>
            <a:off x="4374087" y="1587112"/>
            <a:ext cx="1291764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Super NetOps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(Network Operations)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4984F5A-4F94-479C-AC52-00EB1453EAFC}"/>
              </a:ext>
            </a:extLst>
          </p:cNvPr>
          <p:cNvSpPr txBox="1"/>
          <p:nvPr/>
        </p:nvSpPr>
        <p:spPr>
          <a:xfrm>
            <a:off x="6117255" y="1587112"/>
            <a:ext cx="1785489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DevSecOps</a:t>
            </a:r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(Developer/Security Operations)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CEABDDB-24C0-408E-97D8-37863873221E}"/>
              </a:ext>
            </a:extLst>
          </p:cNvPr>
          <p:cNvSpPr txBox="1"/>
          <p:nvPr/>
        </p:nvSpPr>
        <p:spPr>
          <a:xfrm>
            <a:off x="8385048" y="1587112"/>
            <a:ext cx="1286955" cy="621709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SecOps 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(Security Operations)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25FFA05-57C1-474C-96D8-8813A49EC778}"/>
              </a:ext>
            </a:extLst>
          </p:cNvPr>
          <p:cNvSpPr txBox="1"/>
          <p:nvPr/>
        </p:nvSpPr>
        <p:spPr>
          <a:xfrm>
            <a:off x="10128738" y="1587112"/>
            <a:ext cx="1964710" cy="621709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Super NetOps</a:t>
            </a:r>
          </a:p>
          <a:p>
            <a:pPr algn="ctr"/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800" i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Alt.Version</a:t>
            </a:r>
            <a:r>
              <a:rPr lang="en-US" sz="8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Network Operations)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60A4779-1C5F-40F3-9C33-B07C104BBF5E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37F8592-3704-48C4-9DE1-B58D3410BFBE}"/>
              </a:ext>
            </a:extLst>
          </p:cNvPr>
          <p:cNvSpPr txBox="1"/>
          <p:nvPr/>
        </p:nvSpPr>
        <p:spPr>
          <a:xfrm>
            <a:off x="250387" y="3795533"/>
            <a:ext cx="1431226" cy="498598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financial decision maker ]</a:t>
            </a:r>
            <a:endParaRPr lang="en-US" sz="800" i="1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B78ED97A-DF78-4E06-895E-D4278C6B8BF0}"/>
              </a:ext>
            </a:extLst>
          </p:cNvPr>
          <p:cNvGrpSpPr/>
          <p:nvPr/>
        </p:nvGrpSpPr>
        <p:grpSpPr>
          <a:xfrm>
            <a:off x="269016" y="4589350"/>
            <a:ext cx="1439863" cy="1350963"/>
            <a:chOff x="-2389188" y="5403851"/>
            <a:chExt cx="1439863" cy="1350963"/>
          </a:xfrm>
          <a:solidFill>
            <a:schemeClr val="tx1"/>
          </a:solidFill>
        </p:grpSpPr>
        <p:sp>
          <p:nvSpPr>
            <p:cNvPr id="159" name="Freeform 136">
              <a:extLst>
                <a:ext uri="{FF2B5EF4-FFF2-40B4-BE49-F238E27FC236}">
                  <a16:creationId xmlns:a16="http://schemas.microsoft.com/office/drawing/2014/main" id="{D297C4AA-FCC6-43A1-A0B8-AD84C7BD1C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817688" y="5530851"/>
              <a:ext cx="303213" cy="514350"/>
            </a:xfrm>
            <a:custGeom>
              <a:avLst/>
              <a:gdLst>
                <a:gd name="T0" fmla="*/ 43 w 95"/>
                <a:gd name="T1" fmla="*/ 143 h 162"/>
                <a:gd name="T2" fmla="*/ 43 w 95"/>
                <a:gd name="T3" fmla="*/ 158 h 162"/>
                <a:gd name="T4" fmla="*/ 47 w 95"/>
                <a:gd name="T5" fmla="*/ 162 h 162"/>
                <a:gd name="T6" fmla="*/ 51 w 95"/>
                <a:gd name="T7" fmla="*/ 158 h 162"/>
                <a:gd name="T8" fmla="*/ 51 w 95"/>
                <a:gd name="T9" fmla="*/ 143 h 162"/>
                <a:gd name="T10" fmla="*/ 94 w 95"/>
                <a:gd name="T11" fmla="*/ 110 h 162"/>
                <a:gd name="T12" fmla="*/ 51 w 95"/>
                <a:gd name="T13" fmla="*/ 72 h 162"/>
                <a:gd name="T14" fmla="*/ 51 w 95"/>
                <a:gd name="T15" fmla="*/ 20 h 162"/>
                <a:gd name="T16" fmla="*/ 82 w 95"/>
                <a:gd name="T17" fmla="*/ 51 h 162"/>
                <a:gd name="T18" fmla="*/ 82 w 95"/>
                <a:gd name="T19" fmla="*/ 51 h 162"/>
                <a:gd name="T20" fmla="*/ 87 w 95"/>
                <a:gd name="T21" fmla="*/ 54 h 162"/>
                <a:gd name="T22" fmla="*/ 90 w 95"/>
                <a:gd name="T23" fmla="*/ 50 h 162"/>
                <a:gd name="T24" fmla="*/ 51 w 95"/>
                <a:gd name="T25" fmla="*/ 12 h 162"/>
                <a:gd name="T26" fmla="*/ 51 w 95"/>
                <a:gd name="T27" fmla="*/ 4 h 162"/>
                <a:gd name="T28" fmla="*/ 47 w 95"/>
                <a:gd name="T29" fmla="*/ 0 h 162"/>
                <a:gd name="T30" fmla="*/ 43 w 95"/>
                <a:gd name="T31" fmla="*/ 4 h 162"/>
                <a:gd name="T32" fmla="*/ 43 w 95"/>
                <a:gd name="T33" fmla="*/ 11 h 162"/>
                <a:gd name="T34" fmla="*/ 13 w 95"/>
                <a:gd name="T35" fmla="*/ 22 h 162"/>
                <a:gd name="T36" fmla="*/ 4 w 95"/>
                <a:gd name="T37" fmla="*/ 44 h 162"/>
                <a:gd name="T38" fmla="*/ 43 w 95"/>
                <a:gd name="T39" fmla="*/ 78 h 162"/>
                <a:gd name="T40" fmla="*/ 43 w 95"/>
                <a:gd name="T41" fmla="*/ 135 h 162"/>
                <a:gd name="T42" fmla="*/ 8 w 95"/>
                <a:gd name="T43" fmla="*/ 98 h 162"/>
                <a:gd name="T44" fmla="*/ 4 w 95"/>
                <a:gd name="T45" fmla="*/ 94 h 162"/>
                <a:gd name="T46" fmla="*/ 0 w 95"/>
                <a:gd name="T47" fmla="*/ 98 h 162"/>
                <a:gd name="T48" fmla="*/ 43 w 95"/>
                <a:gd name="T49" fmla="*/ 143 h 162"/>
                <a:gd name="T50" fmla="*/ 86 w 95"/>
                <a:gd name="T51" fmla="*/ 109 h 162"/>
                <a:gd name="T52" fmla="*/ 51 w 95"/>
                <a:gd name="T53" fmla="*/ 135 h 162"/>
                <a:gd name="T54" fmla="*/ 51 w 95"/>
                <a:gd name="T55" fmla="*/ 80 h 162"/>
                <a:gd name="T56" fmla="*/ 86 w 95"/>
                <a:gd name="T57" fmla="*/ 109 h 162"/>
                <a:gd name="T58" fmla="*/ 12 w 95"/>
                <a:gd name="T59" fmla="*/ 44 h 162"/>
                <a:gd name="T60" fmla="*/ 18 w 95"/>
                <a:gd name="T61" fmla="*/ 28 h 162"/>
                <a:gd name="T62" fmla="*/ 43 w 95"/>
                <a:gd name="T63" fmla="*/ 19 h 162"/>
                <a:gd name="T64" fmla="*/ 43 w 95"/>
                <a:gd name="T65" fmla="*/ 70 h 162"/>
                <a:gd name="T66" fmla="*/ 12 w 95"/>
                <a:gd name="T67" fmla="*/ 44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5" h="162">
                  <a:moveTo>
                    <a:pt x="43" y="143"/>
                  </a:moveTo>
                  <a:cubicBezTo>
                    <a:pt x="43" y="158"/>
                    <a:pt x="43" y="158"/>
                    <a:pt x="43" y="158"/>
                  </a:cubicBezTo>
                  <a:cubicBezTo>
                    <a:pt x="43" y="160"/>
                    <a:pt x="44" y="162"/>
                    <a:pt x="47" y="162"/>
                  </a:cubicBezTo>
                  <a:cubicBezTo>
                    <a:pt x="49" y="162"/>
                    <a:pt x="51" y="160"/>
                    <a:pt x="51" y="158"/>
                  </a:cubicBezTo>
                  <a:cubicBezTo>
                    <a:pt x="51" y="143"/>
                    <a:pt x="51" y="143"/>
                    <a:pt x="51" y="143"/>
                  </a:cubicBezTo>
                  <a:cubicBezTo>
                    <a:pt x="86" y="142"/>
                    <a:pt x="93" y="122"/>
                    <a:pt x="94" y="110"/>
                  </a:cubicBezTo>
                  <a:cubicBezTo>
                    <a:pt x="95" y="92"/>
                    <a:pt x="88" y="79"/>
                    <a:pt x="51" y="72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81" y="21"/>
                    <a:pt x="82" y="40"/>
                    <a:pt x="82" y="51"/>
                  </a:cubicBezTo>
                  <a:cubicBezTo>
                    <a:pt x="82" y="51"/>
                    <a:pt x="82" y="51"/>
                    <a:pt x="82" y="51"/>
                  </a:cubicBezTo>
                  <a:cubicBezTo>
                    <a:pt x="82" y="53"/>
                    <a:pt x="84" y="55"/>
                    <a:pt x="87" y="54"/>
                  </a:cubicBezTo>
                  <a:cubicBezTo>
                    <a:pt x="89" y="54"/>
                    <a:pt x="90" y="52"/>
                    <a:pt x="90" y="50"/>
                  </a:cubicBezTo>
                  <a:cubicBezTo>
                    <a:pt x="90" y="39"/>
                    <a:pt x="88" y="14"/>
                    <a:pt x="51" y="12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1"/>
                    <a:pt x="49" y="0"/>
                    <a:pt x="47" y="0"/>
                  </a:cubicBezTo>
                  <a:cubicBezTo>
                    <a:pt x="44" y="0"/>
                    <a:pt x="43" y="1"/>
                    <a:pt x="43" y="4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29" y="12"/>
                    <a:pt x="20" y="16"/>
                    <a:pt x="13" y="22"/>
                  </a:cubicBezTo>
                  <a:cubicBezTo>
                    <a:pt x="7" y="28"/>
                    <a:pt x="4" y="36"/>
                    <a:pt x="4" y="44"/>
                  </a:cubicBezTo>
                  <a:cubicBezTo>
                    <a:pt x="4" y="58"/>
                    <a:pt x="8" y="71"/>
                    <a:pt x="43" y="78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12" y="133"/>
                    <a:pt x="8" y="109"/>
                    <a:pt x="8" y="98"/>
                  </a:cubicBezTo>
                  <a:cubicBezTo>
                    <a:pt x="8" y="96"/>
                    <a:pt x="6" y="94"/>
                    <a:pt x="4" y="94"/>
                  </a:cubicBezTo>
                  <a:cubicBezTo>
                    <a:pt x="2" y="94"/>
                    <a:pt x="0" y="96"/>
                    <a:pt x="0" y="98"/>
                  </a:cubicBezTo>
                  <a:cubicBezTo>
                    <a:pt x="0" y="109"/>
                    <a:pt x="3" y="141"/>
                    <a:pt x="43" y="143"/>
                  </a:cubicBezTo>
                  <a:close/>
                  <a:moveTo>
                    <a:pt x="86" y="109"/>
                  </a:moveTo>
                  <a:cubicBezTo>
                    <a:pt x="85" y="126"/>
                    <a:pt x="73" y="134"/>
                    <a:pt x="51" y="135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84" y="86"/>
                    <a:pt x="86" y="98"/>
                    <a:pt x="86" y="109"/>
                  </a:cubicBezTo>
                  <a:close/>
                  <a:moveTo>
                    <a:pt x="12" y="44"/>
                  </a:moveTo>
                  <a:cubicBezTo>
                    <a:pt x="12" y="41"/>
                    <a:pt x="13" y="34"/>
                    <a:pt x="18" y="28"/>
                  </a:cubicBezTo>
                  <a:cubicBezTo>
                    <a:pt x="24" y="23"/>
                    <a:pt x="32" y="20"/>
                    <a:pt x="43" y="1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13" y="64"/>
                    <a:pt x="12" y="54"/>
                    <a:pt x="12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37">
              <a:extLst>
                <a:ext uri="{FF2B5EF4-FFF2-40B4-BE49-F238E27FC236}">
                  <a16:creationId xmlns:a16="http://schemas.microsoft.com/office/drawing/2014/main" id="{8283E26B-4A44-48AB-8ABF-24479D872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70113" y="6148388"/>
              <a:ext cx="307975" cy="422275"/>
            </a:xfrm>
            <a:custGeom>
              <a:avLst/>
              <a:gdLst>
                <a:gd name="T0" fmla="*/ 89 w 97"/>
                <a:gd name="T1" fmla="*/ 108 h 133"/>
                <a:gd name="T2" fmla="*/ 60 w 97"/>
                <a:gd name="T3" fmla="*/ 125 h 133"/>
                <a:gd name="T4" fmla="*/ 18 w 97"/>
                <a:gd name="T5" fmla="*/ 77 h 133"/>
                <a:gd name="T6" fmla="*/ 73 w 97"/>
                <a:gd name="T7" fmla="*/ 77 h 133"/>
                <a:gd name="T8" fmla="*/ 77 w 97"/>
                <a:gd name="T9" fmla="*/ 73 h 133"/>
                <a:gd name="T10" fmla="*/ 73 w 97"/>
                <a:gd name="T11" fmla="*/ 69 h 133"/>
                <a:gd name="T12" fmla="*/ 18 w 97"/>
                <a:gd name="T13" fmla="*/ 69 h 133"/>
                <a:gd name="T14" fmla="*/ 18 w 97"/>
                <a:gd name="T15" fmla="*/ 67 h 133"/>
                <a:gd name="T16" fmla="*/ 18 w 97"/>
                <a:gd name="T17" fmla="*/ 65 h 133"/>
                <a:gd name="T18" fmla="*/ 73 w 97"/>
                <a:gd name="T19" fmla="*/ 65 h 133"/>
                <a:gd name="T20" fmla="*/ 77 w 97"/>
                <a:gd name="T21" fmla="*/ 61 h 133"/>
                <a:gd name="T22" fmla="*/ 73 w 97"/>
                <a:gd name="T23" fmla="*/ 57 h 133"/>
                <a:gd name="T24" fmla="*/ 18 w 97"/>
                <a:gd name="T25" fmla="*/ 57 h 133"/>
                <a:gd name="T26" fmla="*/ 60 w 97"/>
                <a:gd name="T27" fmla="*/ 8 h 133"/>
                <a:gd name="T28" fmla="*/ 89 w 97"/>
                <a:gd name="T29" fmla="*/ 26 h 133"/>
                <a:gd name="T30" fmla="*/ 94 w 97"/>
                <a:gd name="T31" fmla="*/ 27 h 133"/>
                <a:gd name="T32" fmla="*/ 95 w 97"/>
                <a:gd name="T33" fmla="*/ 21 h 133"/>
                <a:gd name="T34" fmla="*/ 60 w 97"/>
                <a:gd name="T35" fmla="*/ 0 h 133"/>
                <a:gd name="T36" fmla="*/ 10 w 97"/>
                <a:gd name="T37" fmla="*/ 57 h 133"/>
                <a:gd name="T38" fmla="*/ 4 w 97"/>
                <a:gd name="T39" fmla="*/ 57 h 133"/>
                <a:gd name="T40" fmla="*/ 0 w 97"/>
                <a:gd name="T41" fmla="*/ 61 h 133"/>
                <a:gd name="T42" fmla="*/ 4 w 97"/>
                <a:gd name="T43" fmla="*/ 65 h 133"/>
                <a:gd name="T44" fmla="*/ 10 w 97"/>
                <a:gd name="T45" fmla="*/ 65 h 133"/>
                <a:gd name="T46" fmla="*/ 10 w 97"/>
                <a:gd name="T47" fmla="*/ 67 h 133"/>
                <a:gd name="T48" fmla="*/ 10 w 97"/>
                <a:gd name="T49" fmla="*/ 69 h 133"/>
                <a:gd name="T50" fmla="*/ 4 w 97"/>
                <a:gd name="T51" fmla="*/ 69 h 133"/>
                <a:gd name="T52" fmla="*/ 0 w 97"/>
                <a:gd name="T53" fmla="*/ 73 h 133"/>
                <a:gd name="T54" fmla="*/ 4 w 97"/>
                <a:gd name="T55" fmla="*/ 77 h 133"/>
                <a:gd name="T56" fmla="*/ 10 w 97"/>
                <a:gd name="T57" fmla="*/ 77 h 133"/>
                <a:gd name="T58" fmla="*/ 60 w 97"/>
                <a:gd name="T59" fmla="*/ 133 h 133"/>
                <a:gd name="T60" fmla="*/ 96 w 97"/>
                <a:gd name="T61" fmla="*/ 113 h 133"/>
                <a:gd name="T62" fmla="*/ 95 w 97"/>
                <a:gd name="T63" fmla="*/ 107 h 133"/>
                <a:gd name="T64" fmla="*/ 89 w 97"/>
                <a:gd name="T65" fmla="*/ 10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7" h="133">
                  <a:moveTo>
                    <a:pt x="89" y="108"/>
                  </a:moveTo>
                  <a:cubicBezTo>
                    <a:pt x="81" y="120"/>
                    <a:pt x="72" y="125"/>
                    <a:pt x="60" y="125"/>
                  </a:cubicBezTo>
                  <a:cubicBezTo>
                    <a:pt x="38" y="125"/>
                    <a:pt x="22" y="106"/>
                    <a:pt x="18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6" y="77"/>
                    <a:pt x="77" y="75"/>
                    <a:pt x="77" y="73"/>
                  </a:cubicBezTo>
                  <a:cubicBezTo>
                    <a:pt x="77" y="71"/>
                    <a:pt x="76" y="69"/>
                    <a:pt x="7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8"/>
                    <a:pt x="18" y="68"/>
                    <a:pt x="18" y="67"/>
                  </a:cubicBezTo>
                  <a:cubicBezTo>
                    <a:pt x="18" y="66"/>
                    <a:pt x="18" y="65"/>
                    <a:pt x="18" y="65"/>
                  </a:cubicBezTo>
                  <a:cubicBezTo>
                    <a:pt x="73" y="65"/>
                    <a:pt x="73" y="65"/>
                    <a:pt x="73" y="65"/>
                  </a:cubicBezTo>
                  <a:cubicBezTo>
                    <a:pt x="76" y="65"/>
                    <a:pt x="77" y="63"/>
                    <a:pt x="77" y="61"/>
                  </a:cubicBezTo>
                  <a:cubicBezTo>
                    <a:pt x="77" y="58"/>
                    <a:pt x="76" y="57"/>
                    <a:pt x="73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2" y="28"/>
                    <a:pt x="38" y="8"/>
                    <a:pt x="60" y="8"/>
                  </a:cubicBezTo>
                  <a:cubicBezTo>
                    <a:pt x="71" y="8"/>
                    <a:pt x="81" y="14"/>
                    <a:pt x="89" y="26"/>
                  </a:cubicBezTo>
                  <a:cubicBezTo>
                    <a:pt x="90" y="27"/>
                    <a:pt x="93" y="28"/>
                    <a:pt x="94" y="27"/>
                  </a:cubicBezTo>
                  <a:cubicBezTo>
                    <a:pt x="96" y="25"/>
                    <a:pt x="97" y="23"/>
                    <a:pt x="95" y="21"/>
                  </a:cubicBezTo>
                  <a:cubicBezTo>
                    <a:pt x="86" y="8"/>
                    <a:pt x="74" y="0"/>
                    <a:pt x="60" y="0"/>
                  </a:cubicBezTo>
                  <a:cubicBezTo>
                    <a:pt x="34" y="0"/>
                    <a:pt x="14" y="23"/>
                    <a:pt x="10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7"/>
                    <a:pt x="0" y="58"/>
                    <a:pt x="0" y="61"/>
                  </a:cubicBezTo>
                  <a:cubicBezTo>
                    <a:pt x="0" y="63"/>
                    <a:pt x="2" y="65"/>
                    <a:pt x="4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10" y="66"/>
                    <a:pt x="10" y="67"/>
                  </a:cubicBezTo>
                  <a:cubicBezTo>
                    <a:pt x="10" y="68"/>
                    <a:pt x="10" y="68"/>
                    <a:pt x="10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2" y="69"/>
                    <a:pt x="0" y="71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10" y="77"/>
                    <a:pt x="10" y="77"/>
                    <a:pt x="10" y="77"/>
                  </a:cubicBezTo>
                  <a:cubicBezTo>
                    <a:pt x="14" y="110"/>
                    <a:pt x="34" y="133"/>
                    <a:pt x="60" y="133"/>
                  </a:cubicBezTo>
                  <a:cubicBezTo>
                    <a:pt x="74" y="133"/>
                    <a:pt x="86" y="127"/>
                    <a:pt x="96" y="113"/>
                  </a:cubicBezTo>
                  <a:cubicBezTo>
                    <a:pt x="97" y="111"/>
                    <a:pt x="96" y="108"/>
                    <a:pt x="95" y="107"/>
                  </a:cubicBezTo>
                  <a:cubicBezTo>
                    <a:pt x="93" y="106"/>
                    <a:pt x="90" y="106"/>
                    <a:pt x="89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8">
              <a:extLst>
                <a:ext uri="{FF2B5EF4-FFF2-40B4-BE49-F238E27FC236}">
                  <a16:creationId xmlns:a16="http://schemas.microsoft.com/office/drawing/2014/main" id="{1B7842A7-333A-42AB-BE6F-0EF639D1C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98600" y="6151563"/>
              <a:ext cx="311150" cy="419100"/>
            </a:xfrm>
            <a:custGeom>
              <a:avLst/>
              <a:gdLst>
                <a:gd name="T0" fmla="*/ 90 w 98"/>
                <a:gd name="T1" fmla="*/ 2 h 132"/>
                <a:gd name="T2" fmla="*/ 49 w 98"/>
                <a:gd name="T3" fmla="*/ 60 h 132"/>
                <a:gd name="T4" fmla="*/ 8 w 98"/>
                <a:gd name="T5" fmla="*/ 2 h 132"/>
                <a:gd name="T6" fmla="*/ 2 w 98"/>
                <a:gd name="T7" fmla="*/ 1 h 132"/>
                <a:gd name="T8" fmla="*/ 1 w 98"/>
                <a:gd name="T9" fmla="*/ 6 h 132"/>
                <a:gd name="T10" fmla="*/ 41 w 98"/>
                <a:gd name="T11" fmla="*/ 63 h 132"/>
                <a:gd name="T12" fmla="*/ 20 w 98"/>
                <a:gd name="T13" fmla="*/ 63 h 132"/>
                <a:gd name="T14" fmla="*/ 16 w 98"/>
                <a:gd name="T15" fmla="*/ 67 h 132"/>
                <a:gd name="T16" fmla="*/ 20 w 98"/>
                <a:gd name="T17" fmla="*/ 71 h 132"/>
                <a:gd name="T18" fmla="*/ 45 w 98"/>
                <a:gd name="T19" fmla="*/ 71 h 132"/>
                <a:gd name="T20" fmla="*/ 45 w 98"/>
                <a:gd name="T21" fmla="*/ 76 h 132"/>
                <a:gd name="T22" fmla="*/ 20 w 98"/>
                <a:gd name="T23" fmla="*/ 76 h 132"/>
                <a:gd name="T24" fmla="*/ 16 w 98"/>
                <a:gd name="T25" fmla="*/ 80 h 132"/>
                <a:gd name="T26" fmla="*/ 20 w 98"/>
                <a:gd name="T27" fmla="*/ 84 h 132"/>
                <a:gd name="T28" fmla="*/ 45 w 98"/>
                <a:gd name="T29" fmla="*/ 84 h 132"/>
                <a:gd name="T30" fmla="*/ 45 w 98"/>
                <a:gd name="T31" fmla="*/ 128 h 132"/>
                <a:gd name="T32" fmla="*/ 49 w 98"/>
                <a:gd name="T33" fmla="*/ 132 h 132"/>
                <a:gd name="T34" fmla="*/ 53 w 98"/>
                <a:gd name="T35" fmla="*/ 128 h 132"/>
                <a:gd name="T36" fmla="*/ 53 w 98"/>
                <a:gd name="T37" fmla="*/ 84 h 132"/>
                <a:gd name="T38" fmla="*/ 78 w 98"/>
                <a:gd name="T39" fmla="*/ 84 h 132"/>
                <a:gd name="T40" fmla="*/ 82 w 98"/>
                <a:gd name="T41" fmla="*/ 80 h 132"/>
                <a:gd name="T42" fmla="*/ 78 w 98"/>
                <a:gd name="T43" fmla="*/ 76 h 132"/>
                <a:gd name="T44" fmla="*/ 53 w 98"/>
                <a:gd name="T45" fmla="*/ 76 h 132"/>
                <a:gd name="T46" fmla="*/ 53 w 98"/>
                <a:gd name="T47" fmla="*/ 71 h 132"/>
                <a:gd name="T48" fmla="*/ 78 w 98"/>
                <a:gd name="T49" fmla="*/ 71 h 132"/>
                <a:gd name="T50" fmla="*/ 82 w 98"/>
                <a:gd name="T51" fmla="*/ 67 h 132"/>
                <a:gd name="T52" fmla="*/ 78 w 98"/>
                <a:gd name="T53" fmla="*/ 63 h 132"/>
                <a:gd name="T54" fmla="*/ 57 w 98"/>
                <a:gd name="T55" fmla="*/ 63 h 132"/>
                <a:gd name="T56" fmla="*/ 97 w 98"/>
                <a:gd name="T57" fmla="*/ 6 h 132"/>
                <a:gd name="T58" fmla="*/ 96 w 98"/>
                <a:gd name="T59" fmla="*/ 1 h 132"/>
                <a:gd name="T60" fmla="*/ 90 w 98"/>
                <a:gd name="T61" fmla="*/ 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8" h="132">
                  <a:moveTo>
                    <a:pt x="90" y="2"/>
                  </a:moveTo>
                  <a:cubicBezTo>
                    <a:pt x="49" y="60"/>
                    <a:pt x="49" y="60"/>
                    <a:pt x="49" y="6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5"/>
                    <a:pt x="1" y="6"/>
                  </a:cubicBezTo>
                  <a:cubicBezTo>
                    <a:pt x="41" y="63"/>
                    <a:pt x="41" y="63"/>
                    <a:pt x="41" y="63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18" y="63"/>
                    <a:pt x="16" y="65"/>
                    <a:pt x="16" y="67"/>
                  </a:cubicBezTo>
                  <a:cubicBezTo>
                    <a:pt x="16" y="69"/>
                    <a:pt x="18" y="71"/>
                    <a:pt x="20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18" y="76"/>
                    <a:pt x="16" y="78"/>
                    <a:pt x="16" y="80"/>
                  </a:cubicBezTo>
                  <a:cubicBezTo>
                    <a:pt x="16" y="82"/>
                    <a:pt x="18" y="84"/>
                    <a:pt x="20" y="8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30"/>
                    <a:pt x="47" y="132"/>
                    <a:pt x="49" y="132"/>
                  </a:cubicBezTo>
                  <a:cubicBezTo>
                    <a:pt x="51" y="132"/>
                    <a:pt x="53" y="130"/>
                    <a:pt x="53" y="128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80" y="84"/>
                    <a:pt x="82" y="82"/>
                    <a:pt x="82" y="80"/>
                  </a:cubicBezTo>
                  <a:cubicBezTo>
                    <a:pt x="82" y="78"/>
                    <a:pt x="80" y="76"/>
                    <a:pt x="78" y="76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80" y="71"/>
                    <a:pt x="82" y="69"/>
                    <a:pt x="82" y="67"/>
                  </a:cubicBezTo>
                  <a:cubicBezTo>
                    <a:pt x="82" y="65"/>
                    <a:pt x="80" y="63"/>
                    <a:pt x="78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8" y="5"/>
                    <a:pt x="98" y="2"/>
                    <a:pt x="96" y="1"/>
                  </a:cubicBezTo>
                  <a:cubicBezTo>
                    <a:pt x="94" y="0"/>
                    <a:pt x="91" y="0"/>
                    <a:pt x="9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39">
              <a:extLst>
                <a:ext uri="{FF2B5EF4-FFF2-40B4-BE49-F238E27FC236}">
                  <a16:creationId xmlns:a16="http://schemas.microsoft.com/office/drawing/2014/main" id="{F7D53115-8884-4F4D-84E0-48E909A4D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89188" y="5403851"/>
              <a:ext cx="1439863" cy="1350963"/>
            </a:xfrm>
            <a:custGeom>
              <a:avLst/>
              <a:gdLst>
                <a:gd name="T0" fmla="*/ 339 w 453"/>
                <a:gd name="T1" fmla="*/ 177 h 425"/>
                <a:gd name="T2" fmla="*/ 351 w 453"/>
                <a:gd name="T3" fmla="*/ 124 h 425"/>
                <a:gd name="T4" fmla="*/ 227 w 453"/>
                <a:gd name="T5" fmla="*/ 0 h 425"/>
                <a:gd name="T6" fmla="*/ 103 w 453"/>
                <a:gd name="T7" fmla="*/ 124 h 425"/>
                <a:gd name="T8" fmla="*/ 115 w 453"/>
                <a:gd name="T9" fmla="*/ 177 h 425"/>
                <a:gd name="T10" fmla="*/ 0 w 453"/>
                <a:gd name="T11" fmla="*/ 301 h 425"/>
                <a:gd name="T12" fmla="*/ 124 w 453"/>
                <a:gd name="T13" fmla="*/ 425 h 425"/>
                <a:gd name="T14" fmla="*/ 226 w 453"/>
                <a:gd name="T15" fmla="*/ 370 h 425"/>
                <a:gd name="T16" fmla="*/ 329 w 453"/>
                <a:gd name="T17" fmla="*/ 425 h 425"/>
                <a:gd name="T18" fmla="*/ 453 w 453"/>
                <a:gd name="T19" fmla="*/ 301 h 425"/>
                <a:gd name="T20" fmla="*/ 339 w 453"/>
                <a:gd name="T21" fmla="*/ 177 h 425"/>
                <a:gd name="T22" fmla="*/ 227 w 453"/>
                <a:gd name="T23" fmla="*/ 8 h 425"/>
                <a:gd name="T24" fmla="*/ 343 w 453"/>
                <a:gd name="T25" fmla="*/ 124 h 425"/>
                <a:gd name="T26" fmla="*/ 330 w 453"/>
                <a:gd name="T27" fmla="*/ 177 h 425"/>
                <a:gd name="T28" fmla="*/ 329 w 453"/>
                <a:gd name="T29" fmla="*/ 177 h 425"/>
                <a:gd name="T30" fmla="*/ 226 w 453"/>
                <a:gd name="T31" fmla="*/ 231 h 425"/>
                <a:gd name="T32" fmla="*/ 124 w 453"/>
                <a:gd name="T33" fmla="*/ 177 h 425"/>
                <a:gd name="T34" fmla="*/ 111 w 453"/>
                <a:gd name="T35" fmla="*/ 124 h 425"/>
                <a:gd name="T36" fmla="*/ 227 w 453"/>
                <a:gd name="T37" fmla="*/ 8 h 425"/>
                <a:gd name="T38" fmla="*/ 240 w 453"/>
                <a:gd name="T39" fmla="*/ 301 h 425"/>
                <a:gd name="T40" fmla="*/ 226 w 453"/>
                <a:gd name="T41" fmla="*/ 355 h 425"/>
                <a:gd name="T42" fmla="*/ 213 w 453"/>
                <a:gd name="T43" fmla="*/ 301 h 425"/>
                <a:gd name="T44" fmla="*/ 226 w 453"/>
                <a:gd name="T45" fmla="*/ 248 h 425"/>
                <a:gd name="T46" fmla="*/ 227 w 453"/>
                <a:gd name="T47" fmla="*/ 248 h 425"/>
                <a:gd name="T48" fmla="*/ 240 w 453"/>
                <a:gd name="T49" fmla="*/ 301 h 425"/>
                <a:gd name="T50" fmla="*/ 221 w 453"/>
                <a:gd name="T51" fmla="*/ 240 h 425"/>
                <a:gd name="T52" fmla="*/ 128 w 453"/>
                <a:gd name="T53" fmla="*/ 185 h 425"/>
                <a:gd name="T54" fmla="*/ 222 w 453"/>
                <a:gd name="T55" fmla="*/ 239 h 425"/>
                <a:gd name="T56" fmla="*/ 221 w 453"/>
                <a:gd name="T57" fmla="*/ 240 h 425"/>
                <a:gd name="T58" fmla="*/ 231 w 453"/>
                <a:gd name="T59" fmla="*/ 239 h 425"/>
                <a:gd name="T60" fmla="*/ 326 w 453"/>
                <a:gd name="T61" fmla="*/ 185 h 425"/>
                <a:gd name="T62" fmla="*/ 231 w 453"/>
                <a:gd name="T63" fmla="*/ 240 h 425"/>
                <a:gd name="T64" fmla="*/ 231 w 453"/>
                <a:gd name="T65" fmla="*/ 239 h 425"/>
                <a:gd name="T66" fmla="*/ 124 w 453"/>
                <a:gd name="T67" fmla="*/ 417 h 425"/>
                <a:gd name="T68" fmla="*/ 8 w 453"/>
                <a:gd name="T69" fmla="*/ 301 h 425"/>
                <a:gd name="T70" fmla="*/ 119 w 453"/>
                <a:gd name="T71" fmla="*/ 185 h 425"/>
                <a:gd name="T72" fmla="*/ 217 w 453"/>
                <a:gd name="T73" fmla="*/ 247 h 425"/>
                <a:gd name="T74" fmla="*/ 205 w 453"/>
                <a:gd name="T75" fmla="*/ 301 h 425"/>
                <a:gd name="T76" fmla="*/ 222 w 453"/>
                <a:gd name="T77" fmla="*/ 363 h 425"/>
                <a:gd name="T78" fmla="*/ 124 w 453"/>
                <a:gd name="T79" fmla="*/ 417 h 425"/>
                <a:gd name="T80" fmla="*/ 329 w 453"/>
                <a:gd name="T81" fmla="*/ 417 h 425"/>
                <a:gd name="T82" fmla="*/ 231 w 453"/>
                <a:gd name="T83" fmla="*/ 363 h 425"/>
                <a:gd name="T84" fmla="*/ 248 w 453"/>
                <a:gd name="T85" fmla="*/ 301 h 425"/>
                <a:gd name="T86" fmla="*/ 236 w 453"/>
                <a:gd name="T87" fmla="*/ 248 h 425"/>
                <a:gd name="T88" fmla="*/ 335 w 453"/>
                <a:gd name="T89" fmla="*/ 185 h 425"/>
                <a:gd name="T90" fmla="*/ 445 w 453"/>
                <a:gd name="T91" fmla="*/ 301 h 425"/>
                <a:gd name="T92" fmla="*/ 329 w 453"/>
                <a:gd name="T93" fmla="*/ 417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3" h="425">
                  <a:moveTo>
                    <a:pt x="339" y="177"/>
                  </a:moveTo>
                  <a:cubicBezTo>
                    <a:pt x="347" y="161"/>
                    <a:pt x="351" y="143"/>
                    <a:pt x="351" y="124"/>
                  </a:cubicBezTo>
                  <a:cubicBezTo>
                    <a:pt x="351" y="55"/>
                    <a:pt x="295" y="0"/>
                    <a:pt x="227" y="0"/>
                  </a:cubicBezTo>
                  <a:cubicBezTo>
                    <a:pt x="159" y="0"/>
                    <a:pt x="103" y="55"/>
                    <a:pt x="103" y="124"/>
                  </a:cubicBezTo>
                  <a:cubicBezTo>
                    <a:pt x="103" y="143"/>
                    <a:pt x="107" y="161"/>
                    <a:pt x="115" y="177"/>
                  </a:cubicBezTo>
                  <a:cubicBezTo>
                    <a:pt x="51" y="182"/>
                    <a:pt x="0" y="235"/>
                    <a:pt x="0" y="301"/>
                  </a:cubicBezTo>
                  <a:cubicBezTo>
                    <a:pt x="0" y="369"/>
                    <a:pt x="55" y="425"/>
                    <a:pt x="124" y="425"/>
                  </a:cubicBezTo>
                  <a:cubicBezTo>
                    <a:pt x="166" y="425"/>
                    <a:pt x="204" y="403"/>
                    <a:pt x="226" y="370"/>
                  </a:cubicBezTo>
                  <a:cubicBezTo>
                    <a:pt x="249" y="403"/>
                    <a:pt x="286" y="425"/>
                    <a:pt x="329" y="425"/>
                  </a:cubicBezTo>
                  <a:cubicBezTo>
                    <a:pt x="397" y="425"/>
                    <a:pt x="453" y="369"/>
                    <a:pt x="453" y="301"/>
                  </a:cubicBezTo>
                  <a:cubicBezTo>
                    <a:pt x="453" y="236"/>
                    <a:pt x="403" y="182"/>
                    <a:pt x="339" y="177"/>
                  </a:cubicBezTo>
                  <a:close/>
                  <a:moveTo>
                    <a:pt x="227" y="8"/>
                  </a:moveTo>
                  <a:cubicBezTo>
                    <a:pt x="291" y="8"/>
                    <a:pt x="343" y="60"/>
                    <a:pt x="343" y="124"/>
                  </a:cubicBezTo>
                  <a:cubicBezTo>
                    <a:pt x="343" y="143"/>
                    <a:pt x="338" y="161"/>
                    <a:pt x="330" y="177"/>
                  </a:cubicBezTo>
                  <a:cubicBezTo>
                    <a:pt x="330" y="177"/>
                    <a:pt x="329" y="177"/>
                    <a:pt x="329" y="177"/>
                  </a:cubicBezTo>
                  <a:cubicBezTo>
                    <a:pt x="286" y="177"/>
                    <a:pt x="249" y="198"/>
                    <a:pt x="226" y="231"/>
                  </a:cubicBezTo>
                  <a:cubicBezTo>
                    <a:pt x="204" y="199"/>
                    <a:pt x="166" y="177"/>
                    <a:pt x="124" y="177"/>
                  </a:cubicBezTo>
                  <a:cubicBezTo>
                    <a:pt x="116" y="161"/>
                    <a:pt x="111" y="143"/>
                    <a:pt x="111" y="124"/>
                  </a:cubicBezTo>
                  <a:cubicBezTo>
                    <a:pt x="111" y="60"/>
                    <a:pt x="163" y="8"/>
                    <a:pt x="227" y="8"/>
                  </a:cubicBezTo>
                  <a:close/>
                  <a:moveTo>
                    <a:pt x="240" y="301"/>
                  </a:moveTo>
                  <a:cubicBezTo>
                    <a:pt x="240" y="320"/>
                    <a:pt x="235" y="339"/>
                    <a:pt x="226" y="355"/>
                  </a:cubicBezTo>
                  <a:cubicBezTo>
                    <a:pt x="218" y="339"/>
                    <a:pt x="213" y="320"/>
                    <a:pt x="213" y="301"/>
                  </a:cubicBezTo>
                  <a:cubicBezTo>
                    <a:pt x="213" y="282"/>
                    <a:pt x="218" y="264"/>
                    <a:pt x="226" y="248"/>
                  </a:cubicBezTo>
                  <a:cubicBezTo>
                    <a:pt x="226" y="248"/>
                    <a:pt x="226" y="248"/>
                    <a:pt x="227" y="248"/>
                  </a:cubicBezTo>
                  <a:cubicBezTo>
                    <a:pt x="235" y="264"/>
                    <a:pt x="240" y="282"/>
                    <a:pt x="240" y="301"/>
                  </a:cubicBezTo>
                  <a:close/>
                  <a:moveTo>
                    <a:pt x="221" y="240"/>
                  </a:moveTo>
                  <a:cubicBezTo>
                    <a:pt x="182" y="238"/>
                    <a:pt x="148" y="216"/>
                    <a:pt x="128" y="185"/>
                  </a:cubicBezTo>
                  <a:cubicBezTo>
                    <a:pt x="168" y="187"/>
                    <a:pt x="202" y="208"/>
                    <a:pt x="222" y="239"/>
                  </a:cubicBezTo>
                  <a:cubicBezTo>
                    <a:pt x="221" y="239"/>
                    <a:pt x="221" y="239"/>
                    <a:pt x="221" y="240"/>
                  </a:cubicBezTo>
                  <a:close/>
                  <a:moveTo>
                    <a:pt x="231" y="239"/>
                  </a:moveTo>
                  <a:cubicBezTo>
                    <a:pt x="251" y="207"/>
                    <a:pt x="286" y="186"/>
                    <a:pt x="326" y="185"/>
                  </a:cubicBezTo>
                  <a:cubicBezTo>
                    <a:pt x="306" y="217"/>
                    <a:pt x="271" y="238"/>
                    <a:pt x="231" y="240"/>
                  </a:cubicBezTo>
                  <a:cubicBezTo>
                    <a:pt x="231" y="239"/>
                    <a:pt x="231" y="239"/>
                    <a:pt x="231" y="239"/>
                  </a:cubicBezTo>
                  <a:close/>
                  <a:moveTo>
                    <a:pt x="124" y="417"/>
                  </a:moveTo>
                  <a:cubicBezTo>
                    <a:pt x="60" y="417"/>
                    <a:pt x="8" y="365"/>
                    <a:pt x="8" y="301"/>
                  </a:cubicBezTo>
                  <a:cubicBezTo>
                    <a:pt x="8" y="238"/>
                    <a:pt x="57" y="187"/>
                    <a:pt x="119" y="185"/>
                  </a:cubicBezTo>
                  <a:cubicBezTo>
                    <a:pt x="139" y="220"/>
                    <a:pt x="175" y="244"/>
                    <a:pt x="217" y="247"/>
                  </a:cubicBezTo>
                  <a:cubicBezTo>
                    <a:pt x="209" y="264"/>
                    <a:pt x="205" y="282"/>
                    <a:pt x="205" y="301"/>
                  </a:cubicBezTo>
                  <a:cubicBezTo>
                    <a:pt x="205" y="324"/>
                    <a:pt x="211" y="345"/>
                    <a:pt x="222" y="363"/>
                  </a:cubicBezTo>
                  <a:cubicBezTo>
                    <a:pt x="201" y="395"/>
                    <a:pt x="165" y="417"/>
                    <a:pt x="124" y="417"/>
                  </a:cubicBezTo>
                  <a:close/>
                  <a:moveTo>
                    <a:pt x="329" y="417"/>
                  </a:moveTo>
                  <a:cubicBezTo>
                    <a:pt x="288" y="417"/>
                    <a:pt x="252" y="395"/>
                    <a:pt x="231" y="363"/>
                  </a:cubicBezTo>
                  <a:cubicBezTo>
                    <a:pt x="242" y="345"/>
                    <a:pt x="248" y="324"/>
                    <a:pt x="248" y="301"/>
                  </a:cubicBezTo>
                  <a:cubicBezTo>
                    <a:pt x="248" y="282"/>
                    <a:pt x="243" y="264"/>
                    <a:pt x="236" y="248"/>
                  </a:cubicBezTo>
                  <a:cubicBezTo>
                    <a:pt x="278" y="245"/>
                    <a:pt x="315" y="220"/>
                    <a:pt x="335" y="185"/>
                  </a:cubicBezTo>
                  <a:cubicBezTo>
                    <a:pt x="396" y="188"/>
                    <a:pt x="445" y="239"/>
                    <a:pt x="445" y="301"/>
                  </a:cubicBezTo>
                  <a:cubicBezTo>
                    <a:pt x="445" y="365"/>
                    <a:pt x="393" y="417"/>
                    <a:pt x="329" y="4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B29E811-FA1C-4338-B28B-8E4E8474727D}"/>
              </a:ext>
            </a:extLst>
          </p:cNvPr>
          <p:cNvGrpSpPr/>
          <p:nvPr/>
        </p:nvGrpSpPr>
        <p:grpSpPr>
          <a:xfrm>
            <a:off x="2439574" y="2440453"/>
            <a:ext cx="1141413" cy="1357313"/>
            <a:chOff x="-4468813" y="96838"/>
            <a:chExt cx="1141413" cy="1357313"/>
          </a:xfrm>
          <a:solidFill>
            <a:schemeClr val="tx1"/>
          </a:solidFill>
        </p:grpSpPr>
        <p:sp>
          <p:nvSpPr>
            <p:cNvPr id="166" name="Freeform 143">
              <a:extLst>
                <a:ext uri="{FF2B5EF4-FFF2-40B4-BE49-F238E27FC236}">
                  <a16:creationId xmlns:a16="http://schemas.microsoft.com/office/drawing/2014/main" id="{02264ACD-744B-44DE-997F-DCBEE3F290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68813" y="96838"/>
              <a:ext cx="881063" cy="1046163"/>
            </a:xfrm>
            <a:custGeom>
              <a:avLst/>
              <a:gdLst>
                <a:gd name="T0" fmla="*/ 147 w 277"/>
                <a:gd name="T1" fmla="*/ 329 h 329"/>
                <a:gd name="T2" fmla="*/ 151 w 277"/>
                <a:gd name="T3" fmla="*/ 325 h 329"/>
                <a:gd name="T4" fmla="*/ 148 w 277"/>
                <a:gd name="T5" fmla="*/ 321 h 329"/>
                <a:gd name="T6" fmla="*/ 32 w 277"/>
                <a:gd name="T7" fmla="*/ 239 h 329"/>
                <a:gd name="T8" fmla="*/ 21 w 277"/>
                <a:gd name="T9" fmla="*/ 119 h 329"/>
                <a:gd name="T10" fmla="*/ 97 w 277"/>
                <a:gd name="T11" fmla="*/ 26 h 329"/>
                <a:gd name="T12" fmla="*/ 167 w 277"/>
                <a:gd name="T13" fmla="*/ 8 h 329"/>
                <a:gd name="T14" fmla="*/ 167 w 277"/>
                <a:gd name="T15" fmla="*/ 165 h 329"/>
                <a:gd name="T16" fmla="*/ 171 w 277"/>
                <a:gd name="T17" fmla="*/ 169 h 329"/>
                <a:gd name="T18" fmla="*/ 273 w 277"/>
                <a:gd name="T19" fmla="*/ 169 h 329"/>
                <a:gd name="T20" fmla="*/ 277 w 277"/>
                <a:gd name="T21" fmla="*/ 165 h 329"/>
                <a:gd name="T22" fmla="*/ 273 w 277"/>
                <a:gd name="T23" fmla="*/ 161 h 329"/>
                <a:gd name="T24" fmla="*/ 175 w 277"/>
                <a:gd name="T25" fmla="*/ 161 h 329"/>
                <a:gd name="T26" fmla="*/ 175 w 277"/>
                <a:gd name="T27" fmla="*/ 4 h 329"/>
                <a:gd name="T28" fmla="*/ 171 w 277"/>
                <a:gd name="T29" fmla="*/ 0 h 329"/>
                <a:gd name="T30" fmla="*/ 170 w 277"/>
                <a:gd name="T31" fmla="*/ 0 h 329"/>
                <a:gd name="T32" fmla="*/ 94 w 277"/>
                <a:gd name="T33" fmla="*/ 19 h 329"/>
                <a:gd name="T34" fmla="*/ 13 w 277"/>
                <a:gd name="T35" fmla="*/ 117 h 329"/>
                <a:gd name="T36" fmla="*/ 25 w 277"/>
                <a:gd name="T37" fmla="*/ 242 h 329"/>
                <a:gd name="T38" fmla="*/ 147 w 277"/>
                <a:gd name="T39" fmla="*/ 328 h 329"/>
                <a:gd name="T40" fmla="*/ 147 w 277"/>
                <a:gd name="T41" fmla="*/ 32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7" h="329">
                  <a:moveTo>
                    <a:pt x="147" y="329"/>
                  </a:moveTo>
                  <a:cubicBezTo>
                    <a:pt x="149" y="329"/>
                    <a:pt x="151" y="327"/>
                    <a:pt x="151" y="325"/>
                  </a:cubicBezTo>
                  <a:cubicBezTo>
                    <a:pt x="151" y="323"/>
                    <a:pt x="150" y="321"/>
                    <a:pt x="148" y="321"/>
                  </a:cubicBezTo>
                  <a:cubicBezTo>
                    <a:pt x="99" y="313"/>
                    <a:pt x="55" y="283"/>
                    <a:pt x="32" y="239"/>
                  </a:cubicBezTo>
                  <a:cubicBezTo>
                    <a:pt x="12" y="201"/>
                    <a:pt x="8" y="159"/>
                    <a:pt x="21" y="119"/>
                  </a:cubicBezTo>
                  <a:cubicBezTo>
                    <a:pt x="33" y="79"/>
                    <a:pt x="60" y="46"/>
                    <a:pt x="97" y="26"/>
                  </a:cubicBezTo>
                  <a:cubicBezTo>
                    <a:pt x="119" y="15"/>
                    <a:pt x="143" y="9"/>
                    <a:pt x="167" y="8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7" y="167"/>
                    <a:pt x="169" y="169"/>
                    <a:pt x="171" y="169"/>
                  </a:cubicBezTo>
                  <a:cubicBezTo>
                    <a:pt x="273" y="169"/>
                    <a:pt x="273" y="169"/>
                    <a:pt x="273" y="169"/>
                  </a:cubicBezTo>
                  <a:cubicBezTo>
                    <a:pt x="276" y="169"/>
                    <a:pt x="277" y="167"/>
                    <a:pt x="277" y="165"/>
                  </a:cubicBezTo>
                  <a:cubicBezTo>
                    <a:pt x="277" y="163"/>
                    <a:pt x="276" y="161"/>
                    <a:pt x="273" y="161"/>
                  </a:cubicBezTo>
                  <a:cubicBezTo>
                    <a:pt x="175" y="161"/>
                    <a:pt x="175" y="161"/>
                    <a:pt x="175" y="161"/>
                  </a:cubicBezTo>
                  <a:cubicBezTo>
                    <a:pt x="175" y="4"/>
                    <a:pt x="175" y="4"/>
                    <a:pt x="175" y="4"/>
                  </a:cubicBezTo>
                  <a:cubicBezTo>
                    <a:pt x="175" y="2"/>
                    <a:pt x="173" y="0"/>
                    <a:pt x="171" y="0"/>
                  </a:cubicBezTo>
                  <a:cubicBezTo>
                    <a:pt x="171" y="0"/>
                    <a:pt x="171" y="0"/>
                    <a:pt x="170" y="0"/>
                  </a:cubicBezTo>
                  <a:cubicBezTo>
                    <a:pt x="144" y="0"/>
                    <a:pt x="118" y="6"/>
                    <a:pt x="94" y="19"/>
                  </a:cubicBezTo>
                  <a:cubicBezTo>
                    <a:pt x="55" y="40"/>
                    <a:pt x="26" y="74"/>
                    <a:pt x="13" y="117"/>
                  </a:cubicBezTo>
                  <a:cubicBezTo>
                    <a:pt x="0" y="159"/>
                    <a:pt x="4" y="203"/>
                    <a:pt x="25" y="242"/>
                  </a:cubicBezTo>
                  <a:cubicBezTo>
                    <a:pt x="49" y="289"/>
                    <a:pt x="95" y="321"/>
                    <a:pt x="147" y="328"/>
                  </a:cubicBezTo>
                  <a:cubicBezTo>
                    <a:pt x="147" y="328"/>
                    <a:pt x="147" y="329"/>
                    <a:pt x="147" y="3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44">
              <a:extLst>
                <a:ext uri="{FF2B5EF4-FFF2-40B4-BE49-F238E27FC236}">
                  <a16:creationId xmlns:a16="http://schemas.microsoft.com/office/drawing/2014/main" id="{67B25151-190B-4EAB-9E7A-990B4E6C1D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51275" y="106363"/>
              <a:ext cx="523875" cy="1033463"/>
            </a:xfrm>
            <a:custGeom>
              <a:avLst/>
              <a:gdLst>
                <a:gd name="T0" fmla="*/ 123 w 165"/>
                <a:gd name="T1" fmla="*/ 85 h 325"/>
                <a:gd name="T2" fmla="*/ 12 w 165"/>
                <a:gd name="T3" fmla="*/ 1 h 325"/>
                <a:gd name="T4" fmla="*/ 8 w 165"/>
                <a:gd name="T5" fmla="*/ 2 h 325"/>
                <a:gd name="T6" fmla="*/ 7 w 165"/>
                <a:gd name="T7" fmla="*/ 6 h 325"/>
                <a:gd name="T8" fmla="*/ 10 w 165"/>
                <a:gd name="T9" fmla="*/ 9 h 325"/>
                <a:gd name="T10" fmla="*/ 116 w 165"/>
                <a:gd name="T11" fmla="*/ 89 h 325"/>
                <a:gd name="T12" fmla="*/ 50 w 165"/>
                <a:gd name="T13" fmla="*/ 301 h 325"/>
                <a:gd name="T14" fmla="*/ 4 w 165"/>
                <a:gd name="T15" fmla="*/ 317 h 325"/>
                <a:gd name="T16" fmla="*/ 1 w 165"/>
                <a:gd name="T17" fmla="*/ 322 h 325"/>
                <a:gd name="T18" fmla="*/ 4 w 165"/>
                <a:gd name="T19" fmla="*/ 325 h 325"/>
                <a:gd name="T20" fmla="*/ 5 w 165"/>
                <a:gd name="T21" fmla="*/ 325 h 325"/>
                <a:gd name="T22" fmla="*/ 54 w 165"/>
                <a:gd name="T23" fmla="*/ 308 h 325"/>
                <a:gd name="T24" fmla="*/ 123 w 165"/>
                <a:gd name="T25" fmla="*/ 8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325">
                  <a:moveTo>
                    <a:pt x="123" y="85"/>
                  </a:moveTo>
                  <a:cubicBezTo>
                    <a:pt x="100" y="42"/>
                    <a:pt x="59" y="11"/>
                    <a:pt x="12" y="1"/>
                  </a:cubicBezTo>
                  <a:cubicBezTo>
                    <a:pt x="10" y="0"/>
                    <a:pt x="9" y="1"/>
                    <a:pt x="8" y="2"/>
                  </a:cubicBezTo>
                  <a:cubicBezTo>
                    <a:pt x="7" y="3"/>
                    <a:pt x="6" y="4"/>
                    <a:pt x="7" y="6"/>
                  </a:cubicBezTo>
                  <a:cubicBezTo>
                    <a:pt x="7" y="7"/>
                    <a:pt x="8" y="8"/>
                    <a:pt x="10" y="9"/>
                  </a:cubicBezTo>
                  <a:cubicBezTo>
                    <a:pt x="55" y="18"/>
                    <a:pt x="94" y="48"/>
                    <a:pt x="116" y="89"/>
                  </a:cubicBezTo>
                  <a:cubicBezTo>
                    <a:pt x="156" y="165"/>
                    <a:pt x="127" y="261"/>
                    <a:pt x="50" y="301"/>
                  </a:cubicBezTo>
                  <a:cubicBezTo>
                    <a:pt x="36" y="309"/>
                    <a:pt x="20" y="314"/>
                    <a:pt x="4" y="317"/>
                  </a:cubicBezTo>
                  <a:cubicBezTo>
                    <a:pt x="2" y="317"/>
                    <a:pt x="0" y="319"/>
                    <a:pt x="1" y="322"/>
                  </a:cubicBezTo>
                  <a:cubicBezTo>
                    <a:pt x="1" y="324"/>
                    <a:pt x="3" y="325"/>
                    <a:pt x="4" y="325"/>
                  </a:cubicBezTo>
                  <a:cubicBezTo>
                    <a:pt x="5" y="325"/>
                    <a:pt x="5" y="325"/>
                    <a:pt x="5" y="325"/>
                  </a:cubicBezTo>
                  <a:cubicBezTo>
                    <a:pt x="22" y="322"/>
                    <a:pt x="39" y="316"/>
                    <a:pt x="54" y="308"/>
                  </a:cubicBezTo>
                  <a:cubicBezTo>
                    <a:pt x="135" y="266"/>
                    <a:pt x="165" y="165"/>
                    <a:pt x="123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45">
              <a:extLst>
                <a:ext uri="{FF2B5EF4-FFF2-40B4-BE49-F238E27FC236}">
                  <a16:creationId xmlns:a16="http://schemas.microsoft.com/office/drawing/2014/main" id="{87D68207-A1EA-4298-814C-7D024846E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27475" y="914401"/>
              <a:ext cx="25400" cy="447675"/>
            </a:xfrm>
            <a:custGeom>
              <a:avLst/>
              <a:gdLst>
                <a:gd name="T0" fmla="*/ 0 w 8"/>
                <a:gd name="T1" fmla="*/ 4 h 141"/>
                <a:gd name="T2" fmla="*/ 0 w 8"/>
                <a:gd name="T3" fmla="*/ 137 h 141"/>
                <a:gd name="T4" fmla="*/ 4 w 8"/>
                <a:gd name="T5" fmla="*/ 141 h 141"/>
                <a:gd name="T6" fmla="*/ 8 w 8"/>
                <a:gd name="T7" fmla="*/ 137 h 141"/>
                <a:gd name="T8" fmla="*/ 8 w 8"/>
                <a:gd name="T9" fmla="*/ 4 h 141"/>
                <a:gd name="T10" fmla="*/ 4 w 8"/>
                <a:gd name="T11" fmla="*/ 0 h 141"/>
                <a:gd name="T12" fmla="*/ 0 w 8"/>
                <a:gd name="T13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1">
                  <a:moveTo>
                    <a:pt x="0" y="4"/>
                  </a:move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1"/>
                    <a:pt x="4" y="141"/>
                  </a:cubicBezTo>
                  <a:cubicBezTo>
                    <a:pt x="7" y="141"/>
                    <a:pt x="8" y="140"/>
                    <a:pt x="8" y="13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46">
              <a:extLst>
                <a:ext uri="{FF2B5EF4-FFF2-40B4-BE49-F238E27FC236}">
                  <a16:creationId xmlns:a16="http://schemas.microsoft.com/office/drawing/2014/main" id="{49879FFA-6BE3-4116-850E-6AE01A96D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41788" y="1216026"/>
              <a:ext cx="452438" cy="238125"/>
            </a:xfrm>
            <a:custGeom>
              <a:avLst/>
              <a:gdLst>
                <a:gd name="T0" fmla="*/ 135 w 142"/>
                <a:gd name="T1" fmla="*/ 1 h 75"/>
                <a:gd name="T2" fmla="*/ 71 w 142"/>
                <a:gd name="T3" fmla="*/ 65 h 75"/>
                <a:gd name="T4" fmla="*/ 8 w 142"/>
                <a:gd name="T5" fmla="*/ 1 h 75"/>
                <a:gd name="T6" fmla="*/ 2 w 142"/>
                <a:gd name="T7" fmla="*/ 1 h 75"/>
                <a:gd name="T8" fmla="*/ 2 w 142"/>
                <a:gd name="T9" fmla="*/ 7 h 75"/>
                <a:gd name="T10" fmla="*/ 68 w 142"/>
                <a:gd name="T11" fmla="*/ 74 h 75"/>
                <a:gd name="T12" fmla="*/ 71 w 142"/>
                <a:gd name="T13" fmla="*/ 75 h 75"/>
                <a:gd name="T14" fmla="*/ 74 w 142"/>
                <a:gd name="T15" fmla="*/ 74 h 75"/>
                <a:gd name="T16" fmla="*/ 141 w 142"/>
                <a:gd name="T17" fmla="*/ 7 h 75"/>
                <a:gd name="T18" fmla="*/ 141 w 142"/>
                <a:gd name="T19" fmla="*/ 1 h 75"/>
                <a:gd name="T20" fmla="*/ 135 w 142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75">
                  <a:moveTo>
                    <a:pt x="135" y="1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9" y="74"/>
                    <a:pt x="70" y="75"/>
                    <a:pt x="71" y="75"/>
                  </a:cubicBezTo>
                  <a:cubicBezTo>
                    <a:pt x="72" y="75"/>
                    <a:pt x="73" y="74"/>
                    <a:pt x="74" y="74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2" y="6"/>
                    <a:pt x="142" y="3"/>
                    <a:pt x="141" y="1"/>
                  </a:cubicBezTo>
                  <a:cubicBezTo>
                    <a:pt x="139" y="0"/>
                    <a:pt x="137" y="0"/>
                    <a:pt x="13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12CBDD50-D5C7-4B35-A3DE-8CB8EFD9359E}"/>
              </a:ext>
            </a:extLst>
          </p:cNvPr>
          <p:cNvGrpSpPr/>
          <p:nvPr/>
        </p:nvGrpSpPr>
        <p:grpSpPr>
          <a:xfrm>
            <a:off x="4631207" y="2442040"/>
            <a:ext cx="1055688" cy="1354138"/>
            <a:chOff x="-6738938" y="100013"/>
            <a:chExt cx="1055688" cy="1354138"/>
          </a:xfrm>
          <a:solidFill>
            <a:schemeClr val="tx1"/>
          </a:solidFill>
        </p:grpSpPr>
        <p:sp>
          <p:nvSpPr>
            <p:cNvPr id="170" name="Freeform 147">
              <a:extLst>
                <a:ext uri="{FF2B5EF4-FFF2-40B4-BE49-F238E27FC236}">
                  <a16:creationId xmlns:a16="http://schemas.microsoft.com/office/drawing/2014/main" id="{5017A051-91A6-47F3-9709-41A6361FE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38938" y="100013"/>
              <a:ext cx="1055688" cy="1052513"/>
            </a:xfrm>
            <a:custGeom>
              <a:avLst/>
              <a:gdLst>
                <a:gd name="T0" fmla="*/ 166 w 332"/>
                <a:gd name="T1" fmla="*/ 0 h 331"/>
                <a:gd name="T2" fmla="*/ 0 w 332"/>
                <a:gd name="T3" fmla="*/ 166 h 331"/>
                <a:gd name="T4" fmla="*/ 143 w 332"/>
                <a:gd name="T5" fmla="*/ 331 h 331"/>
                <a:gd name="T6" fmla="*/ 148 w 332"/>
                <a:gd name="T7" fmla="*/ 327 h 331"/>
                <a:gd name="T8" fmla="*/ 144 w 332"/>
                <a:gd name="T9" fmla="*/ 323 h 331"/>
                <a:gd name="T10" fmla="*/ 8 w 332"/>
                <a:gd name="T11" fmla="*/ 166 h 331"/>
                <a:gd name="T12" fmla="*/ 166 w 332"/>
                <a:gd name="T13" fmla="*/ 8 h 331"/>
                <a:gd name="T14" fmla="*/ 324 w 332"/>
                <a:gd name="T15" fmla="*/ 166 h 331"/>
                <a:gd name="T16" fmla="*/ 187 w 332"/>
                <a:gd name="T17" fmla="*/ 323 h 331"/>
                <a:gd name="T18" fmla="*/ 183 w 332"/>
                <a:gd name="T19" fmla="*/ 328 h 331"/>
                <a:gd name="T20" fmla="*/ 187 w 332"/>
                <a:gd name="T21" fmla="*/ 331 h 331"/>
                <a:gd name="T22" fmla="*/ 188 w 332"/>
                <a:gd name="T23" fmla="*/ 331 h 331"/>
                <a:gd name="T24" fmla="*/ 332 w 332"/>
                <a:gd name="T25" fmla="*/ 166 h 331"/>
                <a:gd name="T26" fmla="*/ 166 w 332"/>
                <a:gd name="T2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331">
                  <a:moveTo>
                    <a:pt x="166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49"/>
                    <a:pt x="62" y="320"/>
                    <a:pt x="143" y="331"/>
                  </a:cubicBezTo>
                  <a:cubicBezTo>
                    <a:pt x="145" y="331"/>
                    <a:pt x="147" y="330"/>
                    <a:pt x="148" y="327"/>
                  </a:cubicBezTo>
                  <a:cubicBezTo>
                    <a:pt x="148" y="325"/>
                    <a:pt x="147" y="323"/>
                    <a:pt x="144" y="323"/>
                  </a:cubicBezTo>
                  <a:cubicBezTo>
                    <a:pt x="67" y="312"/>
                    <a:pt x="8" y="245"/>
                    <a:pt x="8" y="166"/>
                  </a:cubicBezTo>
                  <a:cubicBezTo>
                    <a:pt x="8" y="79"/>
                    <a:pt x="79" y="8"/>
                    <a:pt x="166" y="8"/>
                  </a:cubicBezTo>
                  <a:cubicBezTo>
                    <a:pt x="253" y="8"/>
                    <a:pt x="324" y="79"/>
                    <a:pt x="324" y="166"/>
                  </a:cubicBezTo>
                  <a:cubicBezTo>
                    <a:pt x="324" y="246"/>
                    <a:pt x="265" y="313"/>
                    <a:pt x="187" y="323"/>
                  </a:cubicBezTo>
                  <a:cubicBezTo>
                    <a:pt x="185" y="323"/>
                    <a:pt x="183" y="325"/>
                    <a:pt x="183" y="328"/>
                  </a:cubicBezTo>
                  <a:cubicBezTo>
                    <a:pt x="184" y="330"/>
                    <a:pt x="185" y="331"/>
                    <a:pt x="187" y="331"/>
                  </a:cubicBezTo>
                  <a:cubicBezTo>
                    <a:pt x="187" y="331"/>
                    <a:pt x="188" y="331"/>
                    <a:pt x="188" y="331"/>
                  </a:cubicBezTo>
                  <a:cubicBezTo>
                    <a:pt x="270" y="320"/>
                    <a:pt x="332" y="250"/>
                    <a:pt x="332" y="166"/>
                  </a:cubicBezTo>
                  <a:cubicBezTo>
                    <a:pt x="332" y="75"/>
                    <a:pt x="258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48">
              <a:extLst>
                <a:ext uri="{FF2B5EF4-FFF2-40B4-BE49-F238E27FC236}">
                  <a16:creationId xmlns:a16="http://schemas.microsoft.com/office/drawing/2014/main" id="{1E46CBFE-17BA-4C58-AE27-C0FB315C3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50000" y="385763"/>
              <a:ext cx="285750" cy="487363"/>
            </a:xfrm>
            <a:custGeom>
              <a:avLst/>
              <a:gdLst>
                <a:gd name="T0" fmla="*/ 8 w 90"/>
                <a:gd name="T1" fmla="*/ 93 h 153"/>
                <a:gd name="T2" fmla="*/ 4 w 90"/>
                <a:gd name="T3" fmla="*/ 89 h 153"/>
                <a:gd name="T4" fmla="*/ 0 w 90"/>
                <a:gd name="T5" fmla="*/ 93 h 153"/>
                <a:gd name="T6" fmla="*/ 40 w 90"/>
                <a:gd name="T7" fmla="*/ 136 h 153"/>
                <a:gd name="T8" fmla="*/ 40 w 90"/>
                <a:gd name="T9" fmla="*/ 149 h 153"/>
                <a:gd name="T10" fmla="*/ 44 w 90"/>
                <a:gd name="T11" fmla="*/ 153 h 153"/>
                <a:gd name="T12" fmla="*/ 48 w 90"/>
                <a:gd name="T13" fmla="*/ 149 h 153"/>
                <a:gd name="T14" fmla="*/ 48 w 90"/>
                <a:gd name="T15" fmla="*/ 136 h 153"/>
                <a:gd name="T16" fmla="*/ 89 w 90"/>
                <a:gd name="T17" fmla="*/ 104 h 153"/>
                <a:gd name="T18" fmla="*/ 48 w 90"/>
                <a:gd name="T19" fmla="*/ 68 h 153"/>
                <a:gd name="T20" fmla="*/ 48 w 90"/>
                <a:gd name="T21" fmla="*/ 19 h 153"/>
                <a:gd name="T22" fmla="*/ 78 w 90"/>
                <a:gd name="T23" fmla="*/ 48 h 153"/>
                <a:gd name="T24" fmla="*/ 78 w 90"/>
                <a:gd name="T25" fmla="*/ 48 h 153"/>
                <a:gd name="T26" fmla="*/ 82 w 90"/>
                <a:gd name="T27" fmla="*/ 52 h 153"/>
                <a:gd name="T28" fmla="*/ 86 w 90"/>
                <a:gd name="T29" fmla="*/ 48 h 153"/>
                <a:gd name="T30" fmla="*/ 48 w 90"/>
                <a:gd name="T31" fmla="*/ 11 h 153"/>
                <a:gd name="T32" fmla="*/ 48 w 90"/>
                <a:gd name="T33" fmla="*/ 4 h 153"/>
                <a:gd name="T34" fmla="*/ 44 w 90"/>
                <a:gd name="T35" fmla="*/ 0 h 153"/>
                <a:gd name="T36" fmla="*/ 40 w 90"/>
                <a:gd name="T37" fmla="*/ 4 h 153"/>
                <a:gd name="T38" fmla="*/ 40 w 90"/>
                <a:gd name="T39" fmla="*/ 11 h 153"/>
                <a:gd name="T40" fmla="*/ 12 w 90"/>
                <a:gd name="T41" fmla="*/ 21 h 153"/>
                <a:gd name="T42" fmla="*/ 4 w 90"/>
                <a:gd name="T43" fmla="*/ 42 h 153"/>
                <a:gd name="T44" fmla="*/ 40 w 90"/>
                <a:gd name="T45" fmla="*/ 74 h 153"/>
                <a:gd name="T46" fmla="*/ 40 w 90"/>
                <a:gd name="T47" fmla="*/ 128 h 153"/>
                <a:gd name="T48" fmla="*/ 8 w 90"/>
                <a:gd name="T49" fmla="*/ 93 h 153"/>
                <a:gd name="T50" fmla="*/ 81 w 90"/>
                <a:gd name="T51" fmla="*/ 104 h 153"/>
                <a:gd name="T52" fmla="*/ 48 w 90"/>
                <a:gd name="T53" fmla="*/ 128 h 153"/>
                <a:gd name="T54" fmla="*/ 48 w 90"/>
                <a:gd name="T55" fmla="*/ 76 h 153"/>
                <a:gd name="T56" fmla="*/ 81 w 90"/>
                <a:gd name="T57" fmla="*/ 104 h 153"/>
                <a:gd name="T58" fmla="*/ 12 w 90"/>
                <a:gd name="T59" fmla="*/ 42 h 153"/>
                <a:gd name="T60" fmla="*/ 17 w 90"/>
                <a:gd name="T61" fmla="*/ 27 h 153"/>
                <a:gd name="T62" fmla="*/ 40 w 90"/>
                <a:gd name="T63" fmla="*/ 19 h 153"/>
                <a:gd name="T64" fmla="*/ 40 w 90"/>
                <a:gd name="T65" fmla="*/ 66 h 153"/>
                <a:gd name="T66" fmla="*/ 12 w 90"/>
                <a:gd name="T67" fmla="*/ 42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153">
                  <a:moveTo>
                    <a:pt x="8" y="93"/>
                  </a:moveTo>
                  <a:cubicBezTo>
                    <a:pt x="8" y="91"/>
                    <a:pt x="6" y="89"/>
                    <a:pt x="4" y="89"/>
                  </a:cubicBezTo>
                  <a:cubicBezTo>
                    <a:pt x="2" y="89"/>
                    <a:pt x="0" y="91"/>
                    <a:pt x="0" y="93"/>
                  </a:cubicBezTo>
                  <a:cubicBezTo>
                    <a:pt x="0" y="103"/>
                    <a:pt x="3" y="133"/>
                    <a:pt x="40" y="136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40" y="152"/>
                    <a:pt x="42" y="153"/>
                    <a:pt x="44" y="153"/>
                  </a:cubicBezTo>
                  <a:cubicBezTo>
                    <a:pt x="46" y="153"/>
                    <a:pt x="48" y="152"/>
                    <a:pt x="48" y="149"/>
                  </a:cubicBezTo>
                  <a:cubicBezTo>
                    <a:pt x="48" y="136"/>
                    <a:pt x="48" y="136"/>
                    <a:pt x="48" y="136"/>
                  </a:cubicBezTo>
                  <a:cubicBezTo>
                    <a:pt x="82" y="134"/>
                    <a:pt x="88" y="115"/>
                    <a:pt x="89" y="104"/>
                  </a:cubicBezTo>
                  <a:cubicBezTo>
                    <a:pt x="90" y="87"/>
                    <a:pt x="83" y="74"/>
                    <a:pt x="48" y="68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76" y="21"/>
                    <a:pt x="77" y="38"/>
                    <a:pt x="78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50"/>
                    <a:pt x="80" y="52"/>
                    <a:pt x="82" y="52"/>
                  </a:cubicBezTo>
                  <a:cubicBezTo>
                    <a:pt x="84" y="52"/>
                    <a:pt x="86" y="50"/>
                    <a:pt x="86" y="48"/>
                  </a:cubicBezTo>
                  <a:cubicBezTo>
                    <a:pt x="85" y="37"/>
                    <a:pt x="84" y="13"/>
                    <a:pt x="48" y="11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1"/>
                    <a:pt x="46" y="0"/>
                    <a:pt x="44" y="0"/>
                  </a:cubicBezTo>
                  <a:cubicBezTo>
                    <a:pt x="42" y="0"/>
                    <a:pt x="40" y="1"/>
                    <a:pt x="40" y="4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28" y="11"/>
                    <a:pt x="18" y="15"/>
                    <a:pt x="12" y="21"/>
                  </a:cubicBezTo>
                  <a:cubicBezTo>
                    <a:pt x="6" y="27"/>
                    <a:pt x="3" y="34"/>
                    <a:pt x="4" y="42"/>
                  </a:cubicBezTo>
                  <a:cubicBezTo>
                    <a:pt x="4" y="55"/>
                    <a:pt x="7" y="68"/>
                    <a:pt x="40" y="74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11" y="126"/>
                    <a:pt x="8" y="103"/>
                    <a:pt x="8" y="93"/>
                  </a:cubicBezTo>
                  <a:close/>
                  <a:moveTo>
                    <a:pt x="81" y="104"/>
                  </a:moveTo>
                  <a:cubicBezTo>
                    <a:pt x="80" y="119"/>
                    <a:pt x="69" y="127"/>
                    <a:pt x="48" y="128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79" y="82"/>
                    <a:pt x="81" y="93"/>
                    <a:pt x="81" y="104"/>
                  </a:cubicBezTo>
                  <a:close/>
                  <a:moveTo>
                    <a:pt x="12" y="42"/>
                  </a:moveTo>
                  <a:cubicBezTo>
                    <a:pt x="12" y="39"/>
                    <a:pt x="12" y="32"/>
                    <a:pt x="17" y="27"/>
                  </a:cubicBezTo>
                  <a:cubicBezTo>
                    <a:pt x="22" y="22"/>
                    <a:pt x="30" y="19"/>
                    <a:pt x="40" y="19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12" y="60"/>
                    <a:pt x="12" y="51"/>
                    <a:pt x="12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49">
              <a:extLst>
                <a:ext uri="{FF2B5EF4-FFF2-40B4-BE49-F238E27FC236}">
                  <a16:creationId xmlns:a16="http://schemas.microsoft.com/office/drawing/2014/main" id="{A038057A-FED0-4DF5-B374-B2DC0F052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23000" y="914401"/>
              <a:ext cx="25400" cy="447675"/>
            </a:xfrm>
            <a:custGeom>
              <a:avLst/>
              <a:gdLst>
                <a:gd name="T0" fmla="*/ 4 w 8"/>
                <a:gd name="T1" fmla="*/ 141 h 141"/>
                <a:gd name="T2" fmla="*/ 8 w 8"/>
                <a:gd name="T3" fmla="*/ 137 h 141"/>
                <a:gd name="T4" fmla="*/ 8 w 8"/>
                <a:gd name="T5" fmla="*/ 4 h 141"/>
                <a:gd name="T6" fmla="*/ 4 w 8"/>
                <a:gd name="T7" fmla="*/ 0 h 141"/>
                <a:gd name="T8" fmla="*/ 0 w 8"/>
                <a:gd name="T9" fmla="*/ 4 h 141"/>
                <a:gd name="T10" fmla="*/ 0 w 8"/>
                <a:gd name="T11" fmla="*/ 137 h 141"/>
                <a:gd name="T12" fmla="*/ 4 w 8"/>
                <a:gd name="T13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1">
                  <a:moveTo>
                    <a:pt x="4" y="141"/>
                  </a:moveTo>
                  <a:cubicBezTo>
                    <a:pt x="6" y="141"/>
                    <a:pt x="8" y="140"/>
                    <a:pt x="8" y="13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1" y="141"/>
                    <a:pt x="4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50">
              <a:extLst>
                <a:ext uri="{FF2B5EF4-FFF2-40B4-BE49-F238E27FC236}">
                  <a16:creationId xmlns:a16="http://schemas.microsoft.com/office/drawing/2014/main" id="{8DBA4254-0D5A-4989-A68C-D4E9D9AE3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37313" y="1216026"/>
              <a:ext cx="449263" cy="238125"/>
            </a:xfrm>
            <a:custGeom>
              <a:avLst/>
              <a:gdLst>
                <a:gd name="T0" fmla="*/ 134 w 141"/>
                <a:gd name="T1" fmla="*/ 1 h 75"/>
                <a:gd name="T2" fmla="*/ 71 w 141"/>
                <a:gd name="T3" fmla="*/ 65 h 75"/>
                <a:gd name="T4" fmla="*/ 7 w 141"/>
                <a:gd name="T5" fmla="*/ 1 h 75"/>
                <a:gd name="T6" fmla="*/ 1 w 141"/>
                <a:gd name="T7" fmla="*/ 1 h 75"/>
                <a:gd name="T8" fmla="*/ 1 w 141"/>
                <a:gd name="T9" fmla="*/ 7 h 75"/>
                <a:gd name="T10" fmla="*/ 68 w 141"/>
                <a:gd name="T11" fmla="*/ 74 h 75"/>
                <a:gd name="T12" fmla="*/ 71 w 141"/>
                <a:gd name="T13" fmla="*/ 75 h 75"/>
                <a:gd name="T14" fmla="*/ 73 w 141"/>
                <a:gd name="T15" fmla="*/ 74 h 75"/>
                <a:gd name="T16" fmla="*/ 140 w 141"/>
                <a:gd name="T17" fmla="*/ 7 h 75"/>
                <a:gd name="T18" fmla="*/ 140 w 141"/>
                <a:gd name="T19" fmla="*/ 1 h 75"/>
                <a:gd name="T20" fmla="*/ 134 w 141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75">
                  <a:moveTo>
                    <a:pt x="134" y="1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3"/>
                    <a:pt x="0" y="6"/>
                    <a:pt x="1" y="7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9" y="74"/>
                    <a:pt x="70" y="75"/>
                    <a:pt x="71" y="75"/>
                  </a:cubicBezTo>
                  <a:cubicBezTo>
                    <a:pt x="72" y="75"/>
                    <a:pt x="73" y="74"/>
                    <a:pt x="73" y="74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1" y="6"/>
                    <a:pt x="141" y="3"/>
                    <a:pt x="140" y="1"/>
                  </a:cubicBezTo>
                  <a:cubicBezTo>
                    <a:pt x="138" y="0"/>
                    <a:pt x="136" y="0"/>
                    <a:pt x="1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A35671C3-C4FE-44B6-8808-24A6AF033D78}"/>
              </a:ext>
            </a:extLst>
          </p:cNvPr>
          <p:cNvGrpSpPr/>
          <p:nvPr/>
        </p:nvGrpSpPr>
        <p:grpSpPr>
          <a:xfrm>
            <a:off x="6482155" y="2441246"/>
            <a:ext cx="1055688" cy="1355726"/>
            <a:chOff x="-6738938" y="2738438"/>
            <a:chExt cx="1055688" cy="1355726"/>
          </a:xfrm>
          <a:solidFill>
            <a:schemeClr val="tx1"/>
          </a:solidFill>
        </p:grpSpPr>
        <p:sp>
          <p:nvSpPr>
            <p:cNvPr id="174" name="Freeform 151">
              <a:extLst>
                <a:ext uri="{FF2B5EF4-FFF2-40B4-BE49-F238E27FC236}">
                  <a16:creationId xmlns:a16="http://schemas.microsoft.com/office/drawing/2014/main" id="{34DB283F-293A-4094-AA63-D24361E62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38938" y="2738438"/>
              <a:ext cx="1055688" cy="1052513"/>
            </a:xfrm>
            <a:custGeom>
              <a:avLst/>
              <a:gdLst>
                <a:gd name="T0" fmla="*/ 166 w 332"/>
                <a:gd name="T1" fmla="*/ 0 h 331"/>
                <a:gd name="T2" fmla="*/ 0 w 332"/>
                <a:gd name="T3" fmla="*/ 166 h 331"/>
                <a:gd name="T4" fmla="*/ 143 w 332"/>
                <a:gd name="T5" fmla="*/ 331 h 331"/>
                <a:gd name="T6" fmla="*/ 148 w 332"/>
                <a:gd name="T7" fmla="*/ 327 h 331"/>
                <a:gd name="T8" fmla="*/ 144 w 332"/>
                <a:gd name="T9" fmla="*/ 323 h 331"/>
                <a:gd name="T10" fmla="*/ 8 w 332"/>
                <a:gd name="T11" fmla="*/ 166 h 331"/>
                <a:gd name="T12" fmla="*/ 166 w 332"/>
                <a:gd name="T13" fmla="*/ 8 h 331"/>
                <a:gd name="T14" fmla="*/ 324 w 332"/>
                <a:gd name="T15" fmla="*/ 166 h 331"/>
                <a:gd name="T16" fmla="*/ 187 w 332"/>
                <a:gd name="T17" fmla="*/ 323 h 331"/>
                <a:gd name="T18" fmla="*/ 183 w 332"/>
                <a:gd name="T19" fmla="*/ 328 h 331"/>
                <a:gd name="T20" fmla="*/ 187 w 332"/>
                <a:gd name="T21" fmla="*/ 331 h 331"/>
                <a:gd name="T22" fmla="*/ 188 w 332"/>
                <a:gd name="T23" fmla="*/ 331 h 331"/>
                <a:gd name="T24" fmla="*/ 332 w 332"/>
                <a:gd name="T25" fmla="*/ 166 h 331"/>
                <a:gd name="T26" fmla="*/ 166 w 332"/>
                <a:gd name="T2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331">
                  <a:moveTo>
                    <a:pt x="166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49"/>
                    <a:pt x="62" y="320"/>
                    <a:pt x="143" y="331"/>
                  </a:cubicBezTo>
                  <a:cubicBezTo>
                    <a:pt x="145" y="331"/>
                    <a:pt x="147" y="330"/>
                    <a:pt x="148" y="327"/>
                  </a:cubicBezTo>
                  <a:cubicBezTo>
                    <a:pt x="148" y="325"/>
                    <a:pt x="147" y="323"/>
                    <a:pt x="144" y="323"/>
                  </a:cubicBezTo>
                  <a:cubicBezTo>
                    <a:pt x="67" y="312"/>
                    <a:pt x="8" y="245"/>
                    <a:pt x="8" y="166"/>
                  </a:cubicBezTo>
                  <a:cubicBezTo>
                    <a:pt x="8" y="79"/>
                    <a:pt x="79" y="8"/>
                    <a:pt x="166" y="8"/>
                  </a:cubicBezTo>
                  <a:cubicBezTo>
                    <a:pt x="253" y="8"/>
                    <a:pt x="324" y="79"/>
                    <a:pt x="324" y="166"/>
                  </a:cubicBezTo>
                  <a:cubicBezTo>
                    <a:pt x="324" y="246"/>
                    <a:pt x="265" y="313"/>
                    <a:pt x="187" y="323"/>
                  </a:cubicBezTo>
                  <a:cubicBezTo>
                    <a:pt x="185" y="323"/>
                    <a:pt x="183" y="325"/>
                    <a:pt x="183" y="328"/>
                  </a:cubicBezTo>
                  <a:cubicBezTo>
                    <a:pt x="184" y="330"/>
                    <a:pt x="185" y="331"/>
                    <a:pt x="187" y="331"/>
                  </a:cubicBezTo>
                  <a:cubicBezTo>
                    <a:pt x="187" y="331"/>
                    <a:pt x="188" y="331"/>
                    <a:pt x="188" y="331"/>
                  </a:cubicBezTo>
                  <a:cubicBezTo>
                    <a:pt x="270" y="320"/>
                    <a:pt x="332" y="250"/>
                    <a:pt x="332" y="166"/>
                  </a:cubicBezTo>
                  <a:cubicBezTo>
                    <a:pt x="332" y="75"/>
                    <a:pt x="258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52">
              <a:extLst>
                <a:ext uri="{FF2B5EF4-FFF2-40B4-BE49-F238E27FC236}">
                  <a16:creationId xmlns:a16="http://schemas.microsoft.com/office/drawing/2014/main" id="{FA04ED7D-477A-4EF1-A7A0-A161E8088138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23000" y="3556001"/>
              <a:ext cx="25400" cy="446088"/>
            </a:xfrm>
            <a:custGeom>
              <a:avLst/>
              <a:gdLst>
                <a:gd name="T0" fmla="*/ 4 w 8"/>
                <a:gd name="T1" fmla="*/ 140 h 140"/>
                <a:gd name="T2" fmla="*/ 8 w 8"/>
                <a:gd name="T3" fmla="*/ 136 h 140"/>
                <a:gd name="T4" fmla="*/ 8 w 8"/>
                <a:gd name="T5" fmla="*/ 4 h 140"/>
                <a:gd name="T6" fmla="*/ 4 w 8"/>
                <a:gd name="T7" fmla="*/ 0 h 140"/>
                <a:gd name="T8" fmla="*/ 0 w 8"/>
                <a:gd name="T9" fmla="*/ 4 h 140"/>
                <a:gd name="T10" fmla="*/ 0 w 8"/>
                <a:gd name="T11" fmla="*/ 136 h 140"/>
                <a:gd name="T12" fmla="*/ 4 w 8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0">
                  <a:moveTo>
                    <a:pt x="4" y="140"/>
                  </a:moveTo>
                  <a:cubicBezTo>
                    <a:pt x="6" y="140"/>
                    <a:pt x="8" y="139"/>
                    <a:pt x="8" y="13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1" y="140"/>
                    <a:pt x="4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53">
              <a:extLst>
                <a:ext uri="{FF2B5EF4-FFF2-40B4-BE49-F238E27FC236}">
                  <a16:creationId xmlns:a16="http://schemas.microsoft.com/office/drawing/2014/main" id="{97267373-E35A-4FC5-A886-BEF98244D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37313" y="3854451"/>
              <a:ext cx="449263" cy="239713"/>
            </a:xfrm>
            <a:custGeom>
              <a:avLst/>
              <a:gdLst>
                <a:gd name="T0" fmla="*/ 134 w 141"/>
                <a:gd name="T1" fmla="*/ 1 h 75"/>
                <a:gd name="T2" fmla="*/ 71 w 141"/>
                <a:gd name="T3" fmla="*/ 65 h 75"/>
                <a:gd name="T4" fmla="*/ 7 w 141"/>
                <a:gd name="T5" fmla="*/ 1 h 75"/>
                <a:gd name="T6" fmla="*/ 1 w 141"/>
                <a:gd name="T7" fmla="*/ 1 h 75"/>
                <a:gd name="T8" fmla="*/ 1 w 141"/>
                <a:gd name="T9" fmla="*/ 7 h 75"/>
                <a:gd name="T10" fmla="*/ 68 w 141"/>
                <a:gd name="T11" fmla="*/ 74 h 75"/>
                <a:gd name="T12" fmla="*/ 71 w 141"/>
                <a:gd name="T13" fmla="*/ 75 h 75"/>
                <a:gd name="T14" fmla="*/ 73 w 141"/>
                <a:gd name="T15" fmla="*/ 74 h 75"/>
                <a:gd name="T16" fmla="*/ 140 w 141"/>
                <a:gd name="T17" fmla="*/ 7 h 75"/>
                <a:gd name="T18" fmla="*/ 140 w 141"/>
                <a:gd name="T19" fmla="*/ 1 h 75"/>
                <a:gd name="T20" fmla="*/ 134 w 141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75">
                  <a:moveTo>
                    <a:pt x="134" y="1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3" y="0"/>
                    <a:pt x="1" y="1"/>
                  </a:cubicBezTo>
                  <a:cubicBezTo>
                    <a:pt x="0" y="3"/>
                    <a:pt x="0" y="6"/>
                    <a:pt x="1" y="7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9" y="74"/>
                    <a:pt x="70" y="75"/>
                    <a:pt x="71" y="75"/>
                  </a:cubicBezTo>
                  <a:cubicBezTo>
                    <a:pt x="72" y="75"/>
                    <a:pt x="73" y="74"/>
                    <a:pt x="73" y="74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1" y="6"/>
                    <a:pt x="141" y="3"/>
                    <a:pt x="140" y="1"/>
                  </a:cubicBezTo>
                  <a:cubicBezTo>
                    <a:pt x="138" y="0"/>
                    <a:pt x="136" y="0"/>
                    <a:pt x="13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54">
              <a:extLst>
                <a:ext uri="{FF2B5EF4-FFF2-40B4-BE49-F238E27FC236}">
                  <a16:creationId xmlns:a16="http://schemas.microsoft.com/office/drawing/2014/main" id="{AAFAA1C6-A175-4E7F-B81F-08E117EFA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92863" y="3044826"/>
              <a:ext cx="309563" cy="425450"/>
            </a:xfrm>
            <a:custGeom>
              <a:avLst/>
              <a:gdLst>
                <a:gd name="T0" fmla="*/ 0 w 97"/>
                <a:gd name="T1" fmla="*/ 73 h 134"/>
                <a:gd name="T2" fmla="*/ 4 w 97"/>
                <a:gd name="T3" fmla="*/ 77 h 134"/>
                <a:gd name="T4" fmla="*/ 10 w 97"/>
                <a:gd name="T5" fmla="*/ 77 h 134"/>
                <a:gd name="T6" fmla="*/ 60 w 97"/>
                <a:gd name="T7" fmla="*/ 134 h 134"/>
                <a:gd name="T8" fmla="*/ 96 w 97"/>
                <a:gd name="T9" fmla="*/ 113 h 134"/>
                <a:gd name="T10" fmla="*/ 95 w 97"/>
                <a:gd name="T11" fmla="*/ 107 h 134"/>
                <a:gd name="T12" fmla="*/ 89 w 97"/>
                <a:gd name="T13" fmla="*/ 108 h 134"/>
                <a:gd name="T14" fmla="*/ 60 w 97"/>
                <a:gd name="T15" fmla="*/ 126 h 134"/>
                <a:gd name="T16" fmla="*/ 18 w 97"/>
                <a:gd name="T17" fmla="*/ 77 h 134"/>
                <a:gd name="T18" fmla="*/ 73 w 97"/>
                <a:gd name="T19" fmla="*/ 77 h 134"/>
                <a:gd name="T20" fmla="*/ 77 w 97"/>
                <a:gd name="T21" fmla="*/ 73 h 134"/>
                <a:gd name="T22" fmla="*/ 73 w 97"/>
                <a:gd name="T23" fmla="*/ 69 h 134"/>
                <a:gd name="T24" fmla="*/ 18 w 97"/>
                <a:gd name="T25" fmla="*/ 69 h 134"/>
                <a:gd name="T26" fmla="*/ 18 w 97"/>
                <a:gd name="T27" fmla="*/ 67 h 134"/>
                <a:gd name="T28" fmla="*/ 18 w 97"/>
                <a:gd name="T29" fmla="*/ 65 h 134"/>
                <a:gd name="T30" fmla="*/ 73 w 97"/>
                <a:gd name="T31" fmla="*/ 65 h 134"/>
                <a:gd name="T32" fmla="*/ 77 w 97"/>
                <a:gd name="T33" fmla="*/ 61 h 134"/>
                <a:gd name="T34" fmla="*/ 73 w 97"/>
                <a:gd name="T35" fmla="*/ 57 h 134"/>
                <a:gd name="T36" fmla="*/ 18 w 97"/>
                <a:gd name="T37" fmla="*/ 57 h 134"/>
                <a:gd name="T38" fmla="*/ 60 w 97"/>
                <a:gd name="T39" fmla="*/ 8 h 134"/>
                <a:gd name="T40" fmla="*/ 89 w 97"/>
                <a:gd name="T41" fmla="*/ 26 h 134"/>
                <a:gd name="T42" fmla="*/ 94 w 97"/>
                <a:gd name="T43" fmla="*/ 27 h 134"/>
                <a:gd name="T44" fmla="*/ 95 w 97"/>
                <a:gd name="T45" fmla="*/ 21 h 134"/>
                <a:gd name="T46" fmla="*/ 60 w 97"/>
                <a:gd name="T47" fmla="*/ 0 h 134"/>
                <a:gd name="T48" fmla="*/ 10 w 97"/>
                <a:gd name="T49" fmla="*/ 57 h 134"/>
                <a:gd name="T50" fmla="*/ 4 w 97"/>
                <a:gd name="T51" fmla="*/ 57 h 134"/>
                <a:gd name="T52" fmla="*/ 0 w 97"/>
                <a:gd name="T53" fmla="*/ 61 h 134"/>
                <a:gd name="T54" fmla="*/ 4 w 97"/>
                <a:gd name="T55" fmla="*/ 65 h 134"/>
                <a:gd name="T56" fmla="*/ 10 w 97"/>
                <a:gd name="T57" fmla="*/ 65 h 134"/>
                <a:gd name="T58" fmla="*/ 10 w 97"/>
                <a:gd name="T59" fmla="*/ 67 h 134"/>
                <a:gd name="T60" fmla="*/ 10 w 97"/>
                <a:gd name="T61" fmla="*/ 69 h 134"/>
                <a:gd name="T62" fmla="*/ 4 w 97"/>
                <a:gd name="T63" fmla="*/ 69 h 134"/>
                <a:gd name="T64" fmla="*/ 0 w 97"/>
                <a:gd name="T65" fmla="*/ 7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7" h="134">
                  <a:moveTo>
                    <a:pt x="0" y="73"/>
                  </a:moveTo>
                  <a:cubicBezTo>
                    <a:pt x="0" y="75"/>
                    <a:pt x="2" y="77"/>
                    <a:pt x="4" y="77"/>
                  </a:cubicBezTo>
                  <a:cubicBezTo>
                    <a:pt x="10" y="77"/>
                    <a:pt x="10" y="77"/>
                    <a:pt x="10" y="77"/>
                  </a:cubicBezTo>
                  <a:cubicBezTo>
                    <a:pt x="14" y="110"/>
                    <a:pt x="34" y="134"/>
                    <a:pt x="60" y="134"/>
                  </a:cubicBezTo>
                  <a:cubicBezTo>
                    <a:pt x="74" y="134"/>
                    <a:pt x="86" y="127"/>
                    <a:pt x="96" y="113"/>
                  </a:cubicBezTo>
                  <a:cubicBezTo>
                    <a:pt x="97" y="111"/>
                    <a:pt x="96" y="108"/>
                    <a:pt x="95" y="107"/>
                  </a:cubicBezTo>
                  <a:cubicBezTo>
                    <a:pt x="93" y="106"/>
                    <a:pt x="90" y="106"/>
                    <a:pt x="89" y="108"/>
                  </a:cubicBezTo>
                  <a:cubicBezTo>
                    <a:pt x="81" y="120"/>
                    <a:pt x="72" y="126"/>
                    <a:pt x="60" y="126"/>
                  </a:cubicBezTo>
                  <a:cubicBezTo>
                    <a:pt x="38" y="126"/>
                    <a:pt x="22" y="106"/>
                    <a:pt x="18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6" y="77"/>
                    <a:pt x="77" y="75"/>
                    <a:pt x="77" y="73"/>
                  </a:cubicBezTo>
                  <a:cubicBezTo>
                    <a:pt x="77" y="71"/>
                    <a:pt x="76" y="69"/>
                    <a:pt x="73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8"/>
                    <a:pt x="18" y="68"/>
                    <a:pt x="18" y="67"/>
                  </a:cubicBezTo>
                  <a:cubicBezTo>
                    <a:pt x="18" y="66"/>
                    <a:pt x="18" y="65"/>
                    <a:pt x="18" y="65"/>
                  </a:cubicBezTo>
                  <a:cubicBezTo>
                    <a:pt x="73" y="65"/>
                    <a:pt x="73" y="65"/>
                    <a:pt x="73" y="65"/>
                  </a:cubicBezTo>
                  <a:cubicBezTo>
                    <a:pt x="76" y="65"/>
                    <a:pt x="77" y="63"/>
                    <a:pt x="77" y="61"/>
                  </a:cubicBezTo>
                  <a:cubicBezTo>
                    <a:pt x="77" y="58"/>
                    <a:pt x="76" y="57"/>
                    <a:pt x="73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2" y="28"/>
                    <a:pt x="38" y="8"/>
                    <a:pt x="60" y="8"/>
                  </a:cubicBezTo>
                  <a:cubicBezTo>
                    <a:pt x="71" y="8"/>
                    <a:pt x="81" y="14"/>
                    <a:pt x="89" y="26"/>
                  </a:cubicBezTo>
                  <a:cubicBezTo>
                    <a:pt x="90" y="27"/>
                    <a:pt x="93" y="28"/>
                    <a:pt x="94" y="27"/>
                  </a:cubicBezTo>
                  <a:cubicBezTo>
                    <a:pt x="96" y="26"/>
                    <a:pt x="97" y="23"/>
                    <a:pt x="95" y="21"/>
                  </a:cubicBezTo>
                  <a:cubicBezTo>
                    <a:pt x="86" y="8"/>
                    <a:pt x="74" y="0"/>
                    <a:pt x="60" y="0"/>
                  </a:cubicBezTo>
                  <a:cubicBezTo>
                    <a:pt x="34" y="0"/>
                    <a:pt x="14" y="24"/>
                    <a:pt x="10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7"/>
                    <a:pt x="0" y="58"/>
                    <a:pt x="0" y="61"/>
                  </a:cubicBezTo>
                  <a:cubicBezTo>
                    <a:pt x="0" y="63"/>
                    <a:pt x="2" y="65"/>
                    <a:pt x="4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10" y="66"/>
                    <a:pt x="10" y="67"/>
                  </a:cubicBezTo>
                  <a:cubicBezTo>
                    <a:pt x="10" y="68"/>
                    <a:pt x="10" y="68"/>
                    <a:pt x="10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2" y="69"/>
                    <a:pt x="0" y="71"/>
                    <a:pt x="0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026604A8-0DD4-46DD-837A-735DDD80F91C}"/>
              </a:ext>
            </a:extLst>
          </p:cNvPr>
          <p:cNvGrpSpPr/>
          <p:nvPr/>
        </p:nvGrpSpPr>
        <p:grpSpPr>
          <a:xfrm>
            <a:off x="8500681" y="2441246"/>
            <a:ext cx="1055688" cy="1355726"/>
            <a:chOff x="-4452938" y="2738438"/>
            <a:chExt cx="1055688" cy="1355726"/>
          </a:xfrm>
          <a:solidFill>
            <a:schemeClr val="tx1"/>
          </a:solidFill>
        </p:grpSpPr>
        <p:sp>
          <p:nvSpPr>
            <p:cNvPr id="178" name="Freeform 155">
              <a:extLst>
                <a:ext uri="{FF2B5EF4-FFF2-40B4-BE49-F238E27FC236}">
                  <a16:creationId xmlns:a16="http://schemas.microsoft.com/office/drawing/2014/main" id="{9529FDEF-2D0B-4603-A033-2A2891D08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2938" y="2738438"/>
              <a:ext cx="1055688" cy="1052513"/>
            </a:xfrm>
            <a:custGeom>
              <a:avLst/>
              <a:gdLst>
                <a:gd name="T0" fmla="*/ 166 w 332"/>
                <a:gd name="T1" fmla="*/ 0 h 331"/>
                <a:gd name="T2" fmla="*/ 0 w 332"/>
                <a:gd name="T3" fmla="*/ 166 h 331"/>
                <a:gd name="T4" fmla="*/ 143 w 332"/>
                <a:gd name="T5" fmla="*/ 331 h 331"/>
                <a:gd name="T6" fmla="*/ 147 w 332"/>
                <a:gd name="T7" fmla="*/ 327 h 331"/>
                <a:gd name="T8" fmla="*/ 144 w 332"/>
                <a:gd name="T9" fmla="*/ 323 h 331"/>
                <a:gd name="T10" fmla="*/ 8 w 332"/>
                <a:gd name="T11" fmla="*/ 166 h 331"/>
                <a:gd name="T12" fmla="*/ 166 w 332"/>
                <a:gd name="T13" fmla="*/ 8 h 331"/>
                <a:gd name="T14" fmla="*/ 324 w 332"/>
                <a:gd name="T15" fmla="*/ 166 h 331"/>
                <a:gd name="T16" fmla="*/ 186 w 332"/>
                <a:gd name="T17" fmla="*/ 323 h 331"/>
                <a:gd name="T18" fmla="*/ 183 w 332"/>
                <a:gd name="T19" fmla="*/ 328 h 331"/>
                <a:gd name="T20" fmla="*/ 187 w 332"/>
                <a:gd name="T21" fmla="*/ 331 h 331"/>
                <a:gd name="T22" fmla="*/ 187 w 332"/>
                <a:gd name="T23" fmla="*/ 331 h 331"/>
                <a:gd name="T24" fmla="*/ 332 w 332"/>
                <a:gd name="T25" fmla="*/ 166 h 331"/>
                <a:gd name="T26" fmla="*/ 166 w 332"/>
                <a:gd name="T2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331">
                  <a:moveTo>
                    <a:pt x="166" y="0"/>
                  </a:moveTo>
                  <a:cubicBezTo>
                    <a:pt x="74" y="0"/>
                    <a:pt x="0" y="75"/>
                    <a:pt x="0" y="166"/>
                  </a:cubicBezTo>
                  <a:cubicBezTo>
                    <a:pt x="0" y="249"/>
                    <a:pt x="61" y="320"/>
                    <a:pt x="143" y="331"/>
                  </a:cubicBezTo>
                  <a:cubicBezTo>
                    <a:pt x="145" y="331"/>
                    <a:pt x="147" y="330"/>
                    <a:pt x="147" y="327"/>
                  </a:cubicBezTo>
                  <a:cubicBezTo>
                    <a:pt x="148" y="325"/>
                    <a:pt x="146" y="323"/>
                    <a:pt x="144" y="323"/>
                  </a:cubicBezTo>
                  <a:cubicBezTo>
                    <a:pt x="66" y="312"/>
                    <a:pt x="8" y="245"/>
                    <a:pt x="8" y="166"/>
                  </a:cubicBezTo>
                  <a:cubicBezTo>
                    <a:pt x="8" y="79"/>
                    <a:pt x="79" y="8"/>
                    <a:pt x="166" y="8"/>
                  </a:cubicBezTo>
                  <a:cubicBezTo>
                    <a:pt x="253" y="8"/>
                    <a:pt x="324" y="79"/>
                    <a:pt x="324" y="166"/>
                  </a:cubicBezTo>
                  <a:cubicBezTo>
                    <a:pt x="324" y="246"/>
                    <a:pt x="265" y="313"/>
                    <a:pt x="186" y="323"/>
                  </a:cubicBezTo>
                  <a:cubicBezTo>
                    <a:pt x="184" y="323"/>
                    <a:pt x="183" y="325"/>
                    <a:pt x="183" y="328"/>
                  </a:cubicBezTo>
                  <a:cubicBezTo>
                    <a:pt x="183" y="330"/>
                    <a:pt x="185" y="331"/>
                    <a:pt x="187" y="331"/>
                  </a:cubicBezTo>
                  <a:cubicBezTo>
                    <a:pt x="187" y="331"/>
                    <a:pt x="187" y="331"/>
                    <a:pt x="187" y="331"/>
                  </a:cubicBezTo>
                  <a:cubicBezTo>
                    <a:pt x="270" y="320"/>
                    <a:pt x="332" y="250"/>
                    <a:pt x="332" y="166"/>
                  </a:cubicBezTo>
                  <a:cubicBezTo>
                    <a:pt x="332" y="75"/>
                    <a:pt x="257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56">
              <a:extLst>
                <a:ext uri="{FF2B5EF4-FFF2-40B4-BE49-F238E27FC236}">
                  <a16:creationId xmlns:a16="http://schemas.microsoft.com/office/drawing/2014/main" id="{B19AA4E4-97F4-4196-973E-524C9EB59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40175" y="3556001"/>
              <a:ext cx="25400" cy="446088"/>
            </a:xfrm>
            <a:custGeom>
              <a:avLst/>
              <a:gdLst>
                <a:gd name="T0" fmla="*/ 4 w 8"/>
                <a:gd name="T1" fmla="*/ 140 h 140"/>
                <a:gd name="T2" fmla="*/ 8 w 8"/>
                <a:gd name="T3" fmla="*/ 136 h 140"/>
                <a:gd name="T4" fmla="*/ 8 w 8"/>
                <a:gd name="T5" fmla="*/ 4 h 140"/>
                <a:gd name="T6" fmla="*/ 4 w 8"/>
                <a:gd name="T7" fmla="*/ 0 h 140"/>
                <a:gd name="T8" fmla="*/ 0 w 8"/>
                <a:gd name="T9" fmla="*/ 4 h 140"/>
                <a:gd name="T10" fmla="*/ 0 w 8"/>
                <a:gd name="T11" fmla="*/ 136 h 140"/>
                <a:gd name="T12" fmla="*/ 4 w 8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0">
                  <a:moveTo>
                    <a:pt x="4" y="140"/>
                  </a:moveTo>
                  <a:cubicBezTo>
                    <a:pt x="6" y="140"/>
                    <a:pt x="8" y="139"/>
                    <a:pt x="8" y="13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2" y="140"/>
                    <a:pt x="4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57">
              <a:extLst>
                <a:ext uri="{FF2B5EF4-FFF2-40B4-BE49-F238E27FC236}">
                  <a16:creationId xmlns:a16="http://schemas.microsoft.com/office/drawing/2014/main" id="{47454858-7944-4668-9609-217D58A12D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54488" y="3854451"/>
              <a:ext cx="452438" cy="239713"/>
            </a:xfrm>
            <a:custGeom>
              <a:avLst/>
              <a:gdLst>
                <a:gd name="T0" fmla="*/ 135 w 142"/>
                <a:gd name="T1" fmla="*/ 1 h 75"/>
                <a:gd name="T2" fmla="*/ 71 w 142"/>
                <a:gd name="T3" fmla="*/ 65 h 75"/>
                <a:gd name="T4" fmla="*/ 8 w 142"/>
                <a:gd name="T5" fmla="*/ 1 h 75"/>
                <a:gd name="T6" fmla="*/ 2 w 142"/>
                <a:gd name="T7" fmla="*/ 1 h 75"/>
                <a:gd name="T8" fmla="*/ 2 w 142"/>
                <a:gd name="T9" fmla="*/ 7 h 75"/>
                <a:gd name="T10" fmla="*/ 68 w 142"/>
                <a:gd name="T11" fmla="*/ 74 h 75"/>
                <a:gd name="T12" fmla="*/ 71 w 142"/>
                <a:gd name="T13" fmla="*/ 75 h 75"/>
                <a:gd name="T14" fmla="*/ 74 w 142"/>
                <a:gd name="T15" fmla="*/ 74 h 75"/>
                <a:gd name="T16" fmla="*/ 140 w 142"/>
                <a:gd name="T17" fmla="*/ 7 h 75"/>
                <a:gd name="T18" fmla="*/ 140 w 142"/>
                <a:gd name="T19" fmla="*/ 1 h 75"/>
                <a:gd name="T20" fmla="*/ 135 w 142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75">
                  <a:moveTo>
                    <a:pt x="135" y="1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3" y="0"/>
                    <a:pt x="2" y="1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9" y="74"/>
                    <a:pt x="70" y="75"/>
                    <a:pt x="71" y="75"/>
                  </a:cubicBezTo>
                  <a:cubicBezTo>
                    <a:pt x="72" y="75"/>
                    <a:pt x="73" y="74"/>
                    <a:pt x="74" y="74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2" y="6"/>
                    <a:pt x="142" y="3"/>
                    <a:pt x="140" y="1"/>
                  </a:cubicBezTo>
                  <a:cubicBezTo>
                    <a:pt x="139" y="0"/>
                    <a:pt x="136" y="0"/>
                    <a:pt x="13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58">
              <a:extLst>
                <a:ext uri="{FF2B5EF4-FFF2-40B4-BE49-F238E27FC236}">
                  <a16:creationId xmlns:a16="http://schemas.microsoft.com/office/drawing/2014/main" id="{0E986C08-A1B7-4963-B345-F524BDEBB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84638" y="3048001"/>
              <a:ext cx="312738" cy="419100"/>
            </a:xfrm>
            <a:custGeom>
              <a:avLst/>
              <a:gdLst>
                <a:gd name="T0" fmla="*/ 21 w 98"/>
                <a:gd name="T1" fmla="*/ 76 h 132"/>
                <a:gd name="T2" fmla="*/ 17 w 98"/>
                <a:gd name="T3" fmla="*/ 80 h 132"/>
                <a:gd name="T4" fmla="*/ 21 w 98"/>
                <a:gd name="T5" fmla="*/ 84 h 132"/>
                <a:gd name="T6" fmla="*/ 45 w 98"/>
                <a:gd name="T7" fmla="*/ 84 h 132"/>
                <a:gd name="T8" fmla="*/ 45 w 98"/>
                <a:gd name="T9" fmla="*/ 128 h 132"/>
                <a:gd name="T10" fmla="*/ 49 w 98"/>
                <a:gd name="T11" fmla="*/ 132 h 132"/>
                <a:gd name="T12" fmla="*/ 53 w 98"/>
                <a:gd name="T13" fmla="*/ 128 h 132"/>
                <a:gd name="T14" fmla="*/ 53 w 98"/>
                <a:gd name="T15" fmla="*/ 84 h 132"/>
                <a:gd name="T16" fmla="*/ 78 w 98"/>
                <a:gd name="T17" fmla="*/ 84 h 132"/>
                <a:gd name="T18" fmla="*/ 82 w 98"/>
                <a:gd name="T19" fmla="*/ 80 h 132"/>
                <a:gd name="T20" fmla="*/ 78 w 98"/>
                <a:gd name="T21" fmla="*/ 76 h 132"/>
                <a:gd name="T22" fmla="*/ 53 w 98"/>
                <a:gd name="T23" fmla="*/ 76 h 132"/>
                <a:gd name="T24" fmla="*/ 53 w 98"/>
                <a:gd name="T25" fmla="*/ 71 h 132"/>
                <a:gd name="T26" fmla="*/ 78 w 98"/>
                <a:gd name="T27" fmla="*/ 71 h 132"/>
                <a:gd name="T28" fmla="*/ 82 w 98"/>
                <a:gd name="T29" fmla="*/ 67 h 132"/>
                <a:gd name="T30" fmla="*/ 78 w 98"/>
                <a:gd name="T31" fmla="*/ 63 h 132"/>
                <a:gd name="T32" fmla="*/ 57 w 98"/>
                <a:gd name="T33" fmla="*/ 63 h 132"/>
                <a:gd name="T34" fmla="*/ 97 w 98"/>
                <a:gd name="T35" fmla="*/ 6 h 132"/>
                <a:gd name="T36" fmla="*/ 96 w 98"/>
                <a:gd name="T37" fmla="*/ 1 h 132"/>
                <a:gd name="T38" fmla="*/ 91 w 98"/>
                <a:gd name="T39" fmla="*/ 2 h 132"/>
                <a:gd name="T40" fmla="*/ 49 w 98"/>
                <a:gd name="T41" fmla="*/ 60 h 132"/>
                <a:gd name="T42" fmla="*/ 8 w 98"/>
                <a:gd name="T43" fmla="*/ 2 h 132"/>
                <a:gd name="T44" fmla="*/ 3 w 98"/>
                <a:gd name="T45" fmla="*/ 1 h 132"/>
                <a:gd name="T46" fmla="*/ 2 w 98"/>
                <a:gd name="T47" fmla="*/ 6 h 132"/>
                <a:gd name="T48" fmla="*/ 41 w 98"/>
                <a:gd name="T49" fmla="*/ 63 h 132"/>
                <a:gd name="T50" fmla="*/ 21 w 98"/>
                <a:gd name="T51" fmla="*/ 63 h 132"/>
                <a:gd name="T52" fmla="*/ 17 w 98"/>
                <a:gd name="T53" fmla="*/ 67 h 132"/>
                <a:gd name="T54" fmla="*/ 21 w 98"/>
                <a:gd name="T55" fmla="*/ 71 h 132"/>
                <a:gd name="T56" fmla="*/ 45 w 98"/>
                <a:gd name="T57" fmla="*/ 71 h 132"/>
                <a:gd name="T58" fmla="*/ 45 w 98"/>
                <a:gd name="T59" fmla="*/ 76 h 132"/>
                <a:gd name="T60" fmla="*/ 21 w 98"/>
                <a:gd name="T61" fmla="*/ 7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8" h="132">
                  <a:moveTo>
                    <a:pt x="21" y="76"/>
                  </a:moveTo>
                  <a:cubicBezTo>
                    <a:pt x="19" y="76"/>
                    <a:pt x="17" y="78"/>
                    <a:pt x="17" y="80"/>
                  </a:cubicBezTo>
                  <a:cubicBezTo>
                    <a:pt x="17" y="82"/>
                    <a:pt x="19" y="84"/>
                    <a:pt x="21" y="8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30"/>
                    <a:pt x="47" y="132"/>
                    <a:pt x="49" y="132"/>
                  </a:cubicBezTo>
                  <a:cubicBezTo>
                    <a:pt x="52" y="132"/>
                    <a:pt x="53" y="130"/>
                    <a:pt x="53" y="128"/>
                  </a:cubicBezTo>
                  <a:cubicBezTo>
                    <a:pt x="53" y="84"/>
                    <a:pt x="53" y="84"/>
                    <a:pt x="53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80" y="84"/>
                    <a:pt x="82" y="82"/>
                    <a:pt x="82" y="80"/>
                  </a:cubicBezTo>
                  <a:cubicBezTo>
                    <a:pt x="82" y="78"/>
                    <a:pt x="80" y="76"/>
                    <a:pt x="78" y="76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80" y="71"/>
                    <a:pt x="82" y="69"/>
                    <a:pt x="82" y="67"/>
                  </a:cubicBezTo>
                  <a:cubicBezTo>
                    <a:pt x="82" y="65"/>
                    <a:pt x="80" y="63"/>
                    <a:pt x="78" y="63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8" y="5"/>
                    <a:pt x="98" y="2"/>
                    <a:pt x="96" y="1"/>
                  </a:cubicBezTo>
                  <a:cubicBezTo>
                    <a:pt x="94" y="0"/>
                    <a:pt x="92" y="0"/>
                    <a:pt x="91" y="2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0"/>
                    <a:pt x="4" y="0"/>
                    <a:pt x="3" y="1"/>
                  </a:cubicBezTo>
                  <a:cubicBezTo>
                    <a:pt x="1" y="2"/>
                    <a:pt x="0" y="5"/>
                    <a:pt x="2" y="6"/>
                  </a:cubicBezTo>
                  <a:cubicBezTo>
                    <a:pt x="41" y="63"/>
                    <a:pt x="41" y="63"/>
                    <a:pt x="41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7" y="65"/>
                    <a:pt x="17" y="67"/>
                  </a:cubicBezTo>
                  <a:cubicBezTo>
                    <a:pt x="17" y="69"/>
                    <a:pt x="19" y="71"/>
                    <a:pt x="21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6"/>
                    <a:pt x="45" y="76"/>
                    <a:pt x="45" y="76"/>
                  </a:cubicBezTo>
                  <a:lnTo>
                    <a:pt x="21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12D55A76-CA22-47BF-89B3-22C9FFFD6078}"/>
              </a:ext>
            </a:extLst>
          </p:cNvPr>
          <p:cNvGrpSpPr/>
          <p:nvPr/>
        </p:nvGrpSpPr>
        <p:grpSpPr>
          <a:xfrm>
            <a:off x="10594361" y="2441246"/>
            <a:ext cx="1055688" cy="1355726"/>
            <a:chOff x="-2201863" y="2738438"/>
            <a:chExt cx="1055688" cy="1355726"/>
          </a:xfrm>
          <a:solidFill>
            <a:schemeClr val="tx1"/>
          </a:solidFill>
        </p:grpSpPr>
        <p:sp>
          <p:nvSpPr>
            <p:cNvPr id="182" name="Freeform 159">
              <a:extLst>
                <a:ext uri="{FF2B5EF4-FFF2-40B4-BE49-F238E27FC236}">
                  <a16:creationId xmlns:a16="http://schemas.microsoft.com/office/drawing/2014/main" id="{A743EE58-283C-4681-B1A9-25C379450AB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01863" y="2738438"/>
              <a:ext cx="1055688" cy="1052513"/>
            </a:xfrm>
            <a:custGeom>
              <a:avLst/>
              <a:gdLst>
                <a:gd name="T0" fmla="*/ 166 w 332"/>
                <a:gd name="T1" fmla="*/ 0 h 331"/>
                <a:gd name="T2" fmla="*/ 0 w 332"/>
                <a:gd name="T3" fmla="*/ 166 h 331"/>
                <a:gd name="T4" fmla="*/ 143 w 332"/>
                <a:gd name="T5" fmla="*/ 331 h 331"/>
                <a:gd name="T6" fmla="*/ 147 w 332"/>
                <a:gd name="T7" fmla="*/ 327 h 331"/>
                <a:gd name="T8" fmla="*/ 144 w 332"/>
                <a:gd name="T9" fmla="*/ 323 h 331"/>
                <a:gd name="T10" fmla="*/ 8 w 332"/>
                <a:gd name="T11" fmla="*/ 166 h 331"/>
                <a:gd name="T12" fmla="*/ 166 w 332"/>
                <a:gd name="T13" fmla="*/ 8 h 331"/>
                <a:gd name="T14" fmla="*/ 324 w 332"/>
                <a:gd name="T15" fmla="*/ 166 h 331"/>
                <a:gd name="T16" fmla="*/ 186 w 332"/>
                <a:gd name="T17" fmla="*/ 323 h 331"/>
                <a:gd name="T18" fmla="*/ 183 w 332"/>
                <a:gd name="T19" fmla="*/ 328 h 331"/>
                <a:gd name="T20" fmla="*/ 187 w 332"/>
                <a:gd name="T21" fmla="*/ 331 h 331"/>
                <a:gd name="T22" fmla="*/ 187 w 332"/>
                <a:gd name="T23" fmla="*/ 331 h 331"/>
                <a:gd name="T24" fmla="*/ 332 w 332"/>
                <a:gd name="T25" fmla="*/ 166 h 331"/>
                <a:gd name="T26" fmla="*/ 166 w 332"/>
                <a:gd name="T27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331">
                  <a:moveTo>
                    <a:pt x="166" y="0"/>
                  </a:moveTo>
                  <a:cubicBezTo>
                    <a:pt x="74" y="0"/>
                    <a:pt x="0" y="75"/>
                    <a:pt x="0" y="166"/>
                  </a:cubicBezTo>
                  <a:cubicBezTo>
                    <a:pt x="0" y="249"/>
                    <a:pt x="61" y="320"/>
                    <a:pt x="143" y="331"/>
                  </a:cubicBezTo>
                  <a:cubicBezTo>
                    <a:pt x="145" y="331"/>
                    <a:pt x="147" y="330"/>
                    <a:pt x="147" y="327"/>
                  </a:cubicBezTo>
                  <a:cubicBezTo>
                    <a:pt x="148" y="325"/>
                    <a:pt x="146" y="323"/>
                    <a:pt x="144" y="323"/>
                  </a:cubicBezTo>
                  <a:cubicBezTo>
                    <a:pt x="66" y="312"/>
                    <a:pt x="8" y="245"/>
                    <a:pt x="8" y="166"/>
                  </a:cubicBezTo>
                  <a:cubicBezTo>
                    <a:pt x="8" y="79"/>
                    <a:pt x="79" y="8"/>
                    <a:pt x="166" y="8"/>
                  </a:cubicBezTo>
                  <a:cubicBezTo>
                    <a:pt x="253" y="8"/>
                    <a:pt x="324" y="79"/>
                    <a:pt x="324" y="166"/>
                  </a:cubicBezTo>
                  <a:cubicBezTo>
                    <a:pt x="324" y="246"/>
                    <a:pt x="265" y="313"/>
                    <a:pt x="186" y="323"/>
                  </a:cubicBezTo>
                  <a:cubicBezTo>
                    <a:pt x="184" y="323"/>
                    <a:pt x="183" y="325"/>
                    <a:pt x="183" y="328"/>
                  </a:cubicBezTo>
                  <a:cubicBezTo>
                    <a:pt x="183" y="330"/>
                    <a:pt x="185" y="331"/>
                    <a:pt x="187" y="331"/>
                  </a:cubicBezTo>
                  <a:cubicBezTo>
                    <a:pt x="187" y="331"/>
                    <a:pt x="187" y="331"/>
                    <a:pt x="187" y="331"/>
                  </a:cubicBezTo>
                  <a:cubicBezTo>
                    <a:pt x="270" y="320"/>
                    <a:pt x="332" y="250"/>
                    <a:pt x="332" y="166"/>
                  </a:cubicBezTo>
                  <a:cubicBezTo>
                    <a:pt x="332" y="75"/>
                    <a:pt x="257" y="0"/>
                    <a:pt x="16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0">
              <a:extLst>
                <a:ext uri="{FF2B5EF4-FFF2-40B4-BE49-F238E27FC236}">
                  <a16:creationId xmlns:a16="http://schemas.microsoft.com/office/drawing/2014/main" id="{8BE397E7-57E1-4F5F-B7D0-93F45014B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90688" y="3556001"/>
              <a:ext cx="25400" cy="446088"/>
            </a:xfrm>
            <a:custGeom>
              <a:avLst/>
              <a:gdLst>
                <a:gd name="T0" fmla="*/ 4 w 8"/>
                <a:gd name="T1" fmla="*/ 140 h 140"/>
                <a:gd name="T2" fmla="*/ 8 w 8"/>
                <a:gd name="T3" fmla="*/ 136 h 140"/>
                <a:gd name="T4" fmla="*/ 8 w 8"/>
                <a:gd name="T5" fmla="*/ 4 h 140"/>
                <a:gd name="T6" fmla="*/ 4 w 8"/>
                <a:gd name="T7" fmla="*/ 0 h 140"/>
                <a:gd name="T8" fmla="*/ 0 w 8"/>
                <a:gd name="T9" fmla="*/ 4 h 140"/>
                <a:gd name="T10" fmla="*/ 0 w 8"/>
                <a:gd name="T11" fmla="*/ 136 h 140"/>
                <a:gd name="T12" fmla="*/ 4 w 8"/>
                <a:gd name="T13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0">
                  <a:moveTo>
                    <a:pt x="4" y="140"/>
                  </a:moveTo>
                  <a:cubicBezTo>
                    <a:pt x="6" y="140"/>
                    <a:pt x="8" y="139"/>
                    <a:pt x="8" y="13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9"/>
                    <a:pt x="2" y="140"/>
                    <a:pt x="4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1">
              <a:extLst>
                <a:ext uri="{FF2B5EF4-FFF2-40B4-BE49-F238E27FC236}">
                  <a16:creationId xmlns:a16="http://schemas.microsoft.com/office/drawing/2014/main" id="{1933BC0B-B5BB-4D3B-AC45-AE9F2ECFC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03413" y="3854451"/>
              <a:ext cx="452438" cy="239713"/>
            </a:xfrm>
            <a:custGeom>
              <a:avLst/>
              <a:gdLst>
                <a:gd name="T0" fmla="*/ 135 w 142"/>
                <a:gd name="T1" fmla="*/ 1 h 75"/>
                <a:gd name="T2" fmla="*/ 71 w 142"/>
                <a:gd name="T3" fmla="*/ 65 h 75"/>
                <a:gd name="T4" fmla="*/ 8 w 142"/>
                <a:gd name="T5" fmla="*/ 1 h 75"/>
                <a:gd name="T6" fmla="*/ 2 w 142"/>
                <a:gd name="T7" fmla="*/ 1 h 75"/>
                <a:gd name="T8" fmla="*/ 2 w 142"/>
                <a:gd name="T9" fmla="*/ 7 h 75"/>
                <a:gd name="T10" fmla="*/ 68 w 142"/>
                <a:gd name="T11" fmla="*/ 74 h 75"/>
                <a:gd name="T12" fmla="*/ 71 w 142"/>
                <a:gd name="T13" fmla="*/ 75 h 75"/>
                <a:gd name="T14" fmla="*/ 74 w 142"/>
                <a:gd name="T15" fmla="*/ 74 h 75"/>
                <a:gd name="T16" fmla="*/ 140 w 142"/>
                <a:gd name="T17" fmla="*/ 7 h 75"/>
                <a:gd name="T18" fmla="*/ 140 w 142"/>
                <a:gd name="T19" fmla="*/ 1 h 75"/>
                <a:gd name="T20" fmla="*/ 135 w 142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75">
                  <a:moveTo>
                    <a:pt x="135" y="1"/>
                  </a:moveTo>
                  <a:cubicBezTo>
                    <a:pt x="71" y="65"/>
                    <a:pt x="71" y="65"/>
                    <a:pt x="71" y="65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3" y="0"/>
                    <a:pt x="2" y="1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69" y="74"/>
                    <a:pt x="70" y="75"/>
                    <a:pt x="71" y="75"/>
                  </a:cubicBezTo>
                  <a:cubicBezTo>
                    <a:pt x="72" y="75"/>
                    <a:pt x="73" y="74"/>
                    <a:pt x="74" y="74"/>
                  </a:cubicBezTo>
                  <a:cubicBezTo>
                    <a:pt x="140" y="7"/>
                    <a:pt x="140" y="7"/>
                    <a:pt x="140" y="7"/>
                  </a:cubicBezTo>
                  <a:cubicBezTo>
                    <a:pt x="142" y="6"/>
                    <a:pt x="142" y="3"/>
                    <a:pt x="140" y="1"/>
                  </a:cubicBezTo>
                  <a:cubicBezTo>
                    <a:pt x="139" y="0"/>
                    <a:pt x="136" y="0"/>
                    <a:pt x="13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2">
              <a:extLst>
                <a:ext uri="{FF2B5EF4-FFF2-40B4-BE49-F238E27FC236}">
                  <a16:creationId xmlns:a16="http://schemas.microsoft.com/office/drawing/2014/main" id="{23426814-B58D-4C44-8BF6-67930144AF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95463" y="3035301"/>
              <a:ext cx="258763" cy="431800"/>
            </a:xfrm>
            <a:custGeom>
              <a:avLst/>
              <a:gdLst>
                <a:gd name="T0" fmla="*/ 8 w 81"/>
                <a:gd name="T1" fmla="*/ 83 h 136"/>
                <a:gd name="T2" fmla="*/ 4 w 81"/>
                <a:gd name="T3" fmla="*/ 79 h 136"/>
                <a:gd name="T4" fmla="*/ 0 w 81"/>
                <a:gd name="T5" fmla="*/ 83 h 136"/>
                <a:gd name="T6" fmla="*/ 36 w 81"/>
                <a:gd name="T7" fmla="*/ 121 h 136"/>
                <a:gd name="T8" fmla="*/ 36 w 81"/>
                <a:gd name="T9" fmla="*/ 132 h 136"/>
                <a:gd name="T10" fmla="*/ 40 w 81"/>
                <a:gd name="T11" fmla="*/ 136 h 136"/>
                <a:gd name="T12" fmla="*/ 44 w 81"/>
                <a:gd name="T13" fmla="*/ 132 h 136"/>
                <a:gd name="T14" fmla="*/ 44 w 81"/>
                <a:gd name="T15" fmla="*/ 121 h 136"/>
                <a:gd name="T16" fmla="*/ 79 w 81"/>
                <a:gd name="T17" fmla="*/ 92 h 136"/>
                <a:gd name="T18" fmla="*/ 44 w 81"/>
                <a:gd name="T19" fmla="*/ 60 h 136"/>
                <a:gd name="T20" fmla="*/ 44 w 81"/>
                <a:gd name="T21" fmla="*/ 18 h 136"/>
                <a:gd name="T22" fmla="*/ 69 w 81"/>
                <a:gd name="T23" fmla="*/ 43 h 136"/>
                <a:gd name="T24" fmla="*/ 69 w 81"/>
                <a:gd name="T25" fmla="*/ 43 h 136"/>
                <a:gd name="T26" fmla="*/ 73 w 81"/>
                <a:gd name="T27" fmla="*/ 47 h 136"/>
                <a:gd name="T28" fmla="*/ 77 w 81"/>
                <a:gd name="T29" fmla="*/ 43 h 136"/>
                <a:gd name="T30" fmla="*/ 44 w 81"/>
                <a:gd name="T31" fmla="*/ 10 h 136"/>
                <a:gd name="T32" fmla="*/ 44 w 81"/>
                <a:gd name="T33" fmla="*/ 4 h 136"/>
                <a:gd name="T34" fmla="*/ 40 w 81"/>
                <a:gd name="T35" fmla="*/ 0 h 136"/>
                <a:gd name="T36" fmla="*/ 36 w 81"/>
                <a:gd name="T37" fmla="*/ 4 h 136"/>
                <a:gd name="T38" fmla="*/ 36 w 81"/>
                <a:gd name="T39" fmla="*/ 10 h 136"/>
                <a:gd name="T40" fmla="*/ 11 w 81"/>
                <a:gd name="T41" fmla="*/ 19 h 136"/>
                <a:gd name="T42" fmla="*/ 4 w 81"/>
                <a:gd name="T43" fmla="*/ 38 h 136"/>
                <a:gd name="T44" fmla="*/ 36 w 81"/>
                <a:gd name="T45" fmla="*/ 67 h 136"/>
                <a:gd name="T46" fmla="*/ 36 w 81"/>
                <a:gd name="T47" fmla="*/ 113 h 136"/>
                <a:gd name="T48" fmla="*/ 8 w 81"/>
                <a:gd name="T49" fmla="*/ 83 h 136"/>
                <a:gd name="T50" fmla="*/ 71 w 81"/>
                <a:gd name="T51" fmla="*/ 92 h 136"/>
                <a:gd name="T52" fmla="*/ 44 w 81"/>
                <a:gd name="T53" fmla="*/ 113 h 136"/>
                <a:gd name="T54" fmla="*/ 44 w 81"/>
                <a:gd name="T55" fmla="*/ 68 h 136"/>
                <a:gd name="T56" fmla="*/ 71 w 81"/>
                <a:gd name="T57" fmla="*/ 92 h 136"/>
                <a:gd name="T58" fmla="*/ 12 w 81"/>
                <a:gd name="T59" fmla="*/ 38 h 136"/>
                <a:gd name="T60" fmla="*/ 17 w 81"/>
                <a:gd name="T61" fmla="*/ 25 h 136"/>
                <a:gd name="T62" fmla="*/ 36 w 81"/>
                <a:gd name="T63" fmla="*/ 18 h 136"/>
                <a:gd name="T64" fmla="*/ 36 w 81"/>
                <a:gd name="T65" fmla="*/ 59 h 136"/>
                <a:gd name="T66" fmla="*/ 12 w 81"/>
                <a:gd name="T67" fmla="*/ 3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1" h="136">
                  <a:moveTo>
                    <a:pt x="8" y="83"/>
                  </a:moveTo>
                  <a:cubicBezTo>
                    <a:pt x="8" y="81"/>
                    <a:pt x="7" y="79"/>
                    <a:pt x="4" y="79"/>
                  </a:cubicBezTo>
                  <a:cubicBezTo>
                    <a:pt x="2" y="79"/>
                    <a:pt x="0" y="81"/>
                    <a:pt x="0" y="83"/>
                  </a:cubicBezTo>
                  <a:cubicBezTo>
                    <a:pt x="0" y="92"/>
                    <a:pt x="3" y="118"/>
                    <a:pt x="36" y="121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5"/>
                    <a:pt x="37" y="136"/>
                    <a:pt x="40" y="136"/>
                  </a:cubicBezTo>
                  <a:cubicBezTo>
                    <a:pt x="42" y="136"/>
                    <a:pt x="44" y="135"/>
                    <a:pt x="44" y="132"/>
                  </a:cubicBezTo>
                  <a:cubicBezTo>
                    <a:pt x="44" y="121"/>
                    <a:pt x="44" y="121"/>
                    <a:pt x="44" y="121"/>
                  </a:cubicBezTo>
                  <a:cubicBezTo>
                    <a:pt x="73" y="119"/>
                    <a:pt x="79" y="103"/>
                    <a:pt x="79" y="92"/>
                  </a:cubicBezTo>
                  <a:cubicBezTo>
                    <a:pt x="81" y="74"/>
                    <a:pt x="70" y="65"/>
                    <a:pt x="44" y="60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67" y="20"/>
                    <a:pt x="68" y="34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5"/>
                    <a:pt x="71" y="47"/>
                    <a:pt x="73" y="47"/>
                  </a:cubicBezTo>
                  <a:cubicBezTo>
                    <a:pt x="75" y="47"/>
                    <a:pt x="77" y="45"/>
                    <a:pt x="77" y="43"/>
                  </a:cubicBezTo>
                  <a:cubicBezTo>
                    <a:pt x="76" y="33"/>
                    <a:pt x="75" y="12"/>
                    <a:pt x="44" y="10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37" y="0"/>
                    <a:pt x="36" y="2"/>
                    <a:pt x="36" y="4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25" y="10"/>
                    <a:pt x="17" y="13"/>
                    <a:pt x="11" y="19"/>
                  </a:cubicBezTo>
                  <a:cubicBezTo>
                    <a:pt x="6" y="24"/>
                    <a:pt x="4" y="31"/>
                    <a:pt x="4" y="38"/>
                  </a:cubicBezTo>
                  <a:cubicBezTo>
                    <a:pt x="4" y="50"/>
                    <a:pt x="7" y="61"/>
                    <a:pt x="36" y="67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11" y="111"/>
                    <a:pt x="8" y="92"/>
                    <a:pt x="8" y="83"/>
                  </a:cubicBezTo>
                  <a:close/>
                  <a:moveTo>
                    <a:pt x="71" y="92"/>
                  </a:moveTo>
                  <a:cubicBezTo>
                    <a:pt x="71" y="105"/>
                    <a:pt x="61" y="112"/>
                    <a:pt x="44" y="113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70" y="74"/>
                    <a:pt x="72" y="83"/>
                    <a:pt x="71" y="92"/>
                  </a:cubicBezTo>
                  <a:close/>
                  <a:moveTo>
                    <a:pt x="12" y="38"/>
                  </a:moveTo>
                  <a:cubicBezTo>
                    <a:pt x="12" y="36"/>
                    <a:pt x="12" y="30"/>
                    <a:pt x="17" y="25"/>
                  </a:cubicBezTo>
                  <a:cubicBezTo>
                    <a:pt x="21" y="21"/>
                    <a:pt x="27" y="18"/>
                    <a:pt x="36" y="18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12" y="54"/>
                    <a:pt x="12" y="46"/>
                    <a:pt x="1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3">
              <a:extLst>
                <a:ext uri="{FF2B5EF4-FFF2-40B4-BE49-F238E27FC236}">
                  <a16:creationId xmlns:a16="http://schemas.microsoft.com/office/drawing/2014/main" id="{E41BC42B-86A1-4550-8C6C-D28DF3CB1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97088" y="3073401"/>
              <a:ext cx="260350" cy="355600"/>
            </a:xfrm>
            <a:custGeom>
              <a:avLst/>
              <a:gdLst>
                <a:gd name="T0" fmla="*/ 0 w 82"/>
                <a:gd name="T1" fmla="*/ 61 h 112"/>
                <a:gd name="T2" fmla="*/ 4 w 82"/>
                <a:gd name="T3" fmla="*/ 65 h 112"/>
                <a:gd name="T4" fmla="*/ 9 w 82"/>
                <a:gd name="T5" fmla="*/ 65 h 112"/>
                <a:gd name="T6" fmla="*/ 51 w 82"/>
                <a:gd name="T7" fmla="*/ 112 h 112"/>
                <a:gd name="T8" fmla="*/ 81 w 82"/>
                <a:gd name="T9" fmla="*/ 95 h 112"/>
                <a:gd name="T10" fmla="*/ 80 w 82"/>
                <a:gd name="T11" fmla="*/ 89 h 112"/>
                <a:gd name="T12" fmla="*/ 74 w 82"/>
                <a:gd name="T13" fmla="*/ 90 h 112"/>
                <a:gd name="T14" fmla="*/ 51 w 82"/>
                <a:gd name="T15" fmla="*/ 104 h 112"/>
                <a:gd name="T16" fmla="*/ 17 w 82"/>
                <a:gd name="T17" fmla="*/ 65 h 112"/>
                <a:gd name="T18" fmla="*/ 62 w 82"/>
                <a:gd name="T19" fmla="*/ 65 h 112"/>
                <a:gd name="T20" fmla="*/ 66 w 82"/>
                <a:gd name="T21" fmla="*/ 61 h 112"/>
                <a:gd name="T22" fmla="*/ 62 w 82"/>
                <a:gd name="T23" fmla="*/ 57 h 112"/>
                <a:gd name="T24" fmla="*/ 16 w 82"/>
                <a:gd name="T25" fmla="*/ 57 h 112"/>
                <a:gd name="T26" fmla="*/ 16 w 82"/>
                <a:gd name="T27" fmla="*/ 56 h 112"/>
                <a:gd name="T28" fmla="*/ 16 w 82"/>
                <a:gd name="T29" fmla="*/ 55 h 112"/>
                <a:gd name="T30" fmla="*/ 62 w 82"/>
                <a:gd name="T31" fmla="*/ 55 h 112"/>
                <a:gd name="T32" fmla="*/ 66 w 82"/>
                <a:gd name="T33" fmla="*/ 51 h 112"/>
                <a:gd name="T34" fmla="*/ 62 w 82"/>
                <a:gd name="T35" fmla="*/ 47 h 112"/>
                <a:gd name="T36" fmla="*/ 17 w 82"/>
                <a:gd name="T37" fmla="*/ 47 h 112"/>
                <a:gd name="T38" fmla="*/ 51 w 82"/>
                <a:gd name="T39" fmla="*/ 8 h 112"/>
                <a:gd name="T40" fmla="*/ 74 w 82"/>
                <a:gd name="T41" fmla="*/ 22 h 112"/>
                <a:gd name="T42" fmla="*/ 80 w 82"/>
                <a:gd name="T43" fmla="*/ 23 h 112"/>
                <a:gd name="T44" fmla="*/ 81 w 82"/>
                <a:gd name="T45" fmla="*/ 18 h 112"/>
                <a:gd name="T46" fmla="*/ 51 w 82"/>
                <a:gd name="T47" fmla="*/ 0 h 112"/>
                <a:gd name="T48" fmla="*/ 9 w 82"/>
                <a:gd name="T49" fmla="*/ 47 h 112"/>
                <a:gd name="T50" fmla="*/ 4 w 82"/>
                <a:gd name="T51" fmla="*/ 47 h 112"/>
                <a:gd name="T52" fmla="*/ 0 w 82"/>
                <a:gd name="T53" fmla="*/ 51 h 112"/>
                <a:gd name="T54" fmla="*/ 4 w 82"/>
                <a:gd name="T55" fmla="*/ 55 h 112"/>
                <a:gd name="T56" fmla="*/ 8 w 82"/>
                <a:gd name="T57" fmla="*/ 55 h 112"/>
                <a:gd name="T58" fmla="*/ 8 w 82"/>
                <a:gd name="T59" fmla="*/ 56 h 112"/>
                <a:gd name="T60" fmla="*/ 8 w 82"/>
                <a:gd name="T61" fmla="*/ 57 h 112"/>
                <a:gd name="T62" fmla="*/ 4 w 82"/>
                <a:gd name="T63" fmla="*/ 57 h 112"/>
                <a:gd name="T64" fmla="*/ 0 w 82"/>
                <a:gd name="T65" fmla="*/ 6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112">
                  <a:moveTo>
                    <a:pt x="0" y="61"/>
                  </a:moveTo>
                  <a:cubicBezTo>
                    <a:pt x="0" y="64"/>
                    <a:pt x="2" y="65"/>
                    <a:pt x="4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12" y="93"/>
                    <a:pt x="29" y="112"/>
                    <a:pt x="51" y="112"/>
                  </a:cubicBezTo>
                  <a:cubicBezTo>
                    <a:pt x="63" y="112"/>
                    <a:pt x="73" y="106"/>
                    <a:pt x="81" y="95"/>
                  </a:cubicBezTo>
                  <a:cubicBezTo>
                    <a:pt x="82" y="93"/>
                    <a:pt x="82" y="90"/>
                    <a:pt x="80" y="89"/>
                  </a:cubicBezTo>
                  <a:cubicBezTo>
                    <a:pt x="78" y="88"/>
                    <a:pt x="76" y="88"/>
                    <a:pt x="74" y="90"/>
                  </a:cubicBezTo>
                  <a:cubicBezTo>
                    <a:pt x="68" y="100"/>
                    <a:pt x="60" y="104"/>
                    <a:pt x="51" y="104"/>
                  </a:cubicBezTo>
                  <a:cubicBezTo>
                    <a:pt x="33" y="104"/>
                    <a:pt x="20" y="88"/>
                    <a:pt x="17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4" y="65"/>
                    <a:pt x="66" y="64"/>
                    <a:pt x="66" y="61"/>
                  </a:cubicBezTo>
                  <a:cubicBezTo>
                    <a:pt x="66" y="59"/>
                    <a:pt x="64" y="57"/>
                    <a:pt x="62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7"/>
                    <a:pt x="16" y="57"/>
                    <a:pt x="16" y="56"/>
                  </a:cubicBezTo>
                  <a:cubicBezTo>
                    <a:pt x="16" y="56"/>
                    <a:pt x="16" y="55"/>
                    <a:pt x="16" y="55"/>
                  </a:cubicBezTo>
                  <a:cubicBezTo>
                    <a:pt x="62" y="55"/>
                    <a:pt x="62" y="55"/>
                    <a:pt x="62" y="55"/>
                  </a:cubicBezTo>
                  <a:cubicBezTo>
                    <a:pt x="64" y="55"/>
                    <a:pt x="66" y="53"/>
                    <a:pt x="66" y="51"/>
                  </a:cubicBezTo>
                  <a:cubicBezTo>
                    <a:pt x="66" y="49"/>
                    <a:pt x="64" y="47"/>
                    <a:pt x="62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0" y="24"/>
                    <a:pt x="33" y="8"/>
                    <a:pt x="51" y="8"/>
                  </a:cubicBezTo>
                  <a:cubicBezTo>
                    <a:pt x="60" y="8"/>
                    <a:pt x="68" y="13"/>
                    <a:pt x="74" y="22"/>
                  </a:cubicBezTo>
                  <a:cubicBezTo>
                    <a:pt x="75" y="24"/>
                    <a:pt x="78" y="24"/>
                    <a:pt x="80" y="23"/>
                  </a:cubicBezTo>
                  <a:cubicBezTo>
                    <a:pt x="82" y="22"/>
                    <a:pt x="82" y="20"/>
                    <a:pt x="81" y="18"/>
                  </a:cubicBezTo>
                  <a:cubicBezTo>
                    <a:pt x="73" y="6"/>
                    <a:pt x="63" y="0"/>
                    <a:pt x="51" y="0"/>
                  </a:cubicBezTo>
                  <a:cubicBezTo>
                    <a:pt x="29" y="0"/>
                    <a:pt x="12" y="20"/>
                    <a:pt x="9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2" y="47"/>
                    <a:pt x="0" y="49"/>
                    <a:pt x="0" y="51"/>
                  </a:cubicBezTo>
                  <a:cubicBezTo>
                    <a:pt x="0" y="53"/>
                    <a:pt x="2" y="55"/>
                    <a:pt x="4" y="55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55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7"/>
                    <a:pt x="0" y="59"/>
                    <a:pt x="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64">
              <a:extLst>
                <a:ext uri="{FF2B5EF4-FFF2-40B4-BE49-F238E27FC236}">
                  <a16:creationId xmlns:a16="http://schemas.microsoft.com/office/drawing/2014/main" id="{FDEA48EA-81F0-4CFD-BFF3-29708A76F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3050" y="3073401"/>
              <a:ext cx="266700" cy="355600"/>
            </a:xfrm>
            <a:custGeom>
              <a:avLst/>
              <a:gdLst>
                <a:gd name="T0" fmla="*/ 81 w 84"/>
                <a:gd name="T1" fmla="*/ 1 h 112"/>
                <a:gd name="T2" fmla="*/ 76 w 84"/>
                <a:gd name="T3" fmla="*/ 2 h 112"/>
                <a:gd name="T4" fmla="*/ 42 w 84"/>
                <a:gd name="T5" fmla="*/ 50 h 112"/>
                <a:gd name="T6" fmla="*/ 8 w 84"/>
                <a:gd name="T7" fmla="*/ 2 h 112"/>
                <a:gd name="T8" fmla="*/ 3 w 84"/>
                <a:gd name="T9" fmla="*/ 1 h 112"/>
                <a:gd name="T10" fmla="*/ 2 w 84"/>
                <a:gd name="T11" fmla="*/ 7 h 112"/>
                <a:gd name="T12" fmla="*/ 34 w 84"/>
                <a:gd name="T13" fmla="*/ 53 h 112"/>
                <a:gd name="T14" fmla="*/ 18 w 84"/>
                <a:gd name="T15" fmla="*/ 53 h 112"/>
                <a:gd name="T16" fmla="*/ 14 w 84"/>
                <a:gd name="T17" fmla="*/ 57 h 112"/>
                <a:gd name="T18" fmla="*/ 18 w 84"/>
                <a:gd name="T19" fmla="*/ 61 h 112"/>
                <a:gd name="T20" fmla="*/ 38 w 84"/>
                <a:gd name="T21" fmla="*/ 61 h 112"/>
                <a:gd name="T22" fmla="*/ 38 w 84"/>
                <a:gd name="T23" fmla="*/ 64 h 112"/>
                <a:gd name="T24" fmla="*/ 18 w 84"/>
                <a:gd name="T25" fmla="*/ 64 h 112"/>
                <a:gd name="T26" fmla="*/ 14 w 84"/>
                <a:gd name="T27" fmla="*/ 68 h 112"/>
                <a:gd name="T28" fmla="*/ 18 w 84"/>
                <a:gd name="T29" fmla="*/ 72 h 112"/>
                <a:gd name="T30" fmla="*/ 38 w 84"/>
                <a:gd name="T31" fmla="*/ 72 h 112"/>
                <a:gd name="T32" fmla="*/ 38 w 84"/>
                <a:gd name="T33" fmla="*/ 108 h 112"/>
                <a:gd name="T34" fmla="*/ 42 w 84"/>
                <a:gd name="T35" fmla="*/ 112 h 112"/>
                <a:gd name="T36" fmla="*/ 46 w 84"/>
                <a:gd name="T37" fmla="*/ 108 h 112"/>
                <a:gd name="T38" fmla="*/ 46 w 84"/>
                <a:gd name="T39" fmla="*/ 72 h 112"/>
                <a:gd name="T40" fmla="*/ 66 w 84"/>
                <a:gd name="T41" fmla="*/ 72 h 112"/>
                <a:gd name="T42" fmla="*/ 70 w 84"/>
                <a:gd name="T43" fmla="*/ 68 h 112"/>
                <a:gd name="T44" fmla="*/ 66 w 84"/>
                <a:gd name="T45" fmla="*/ 64 h 112"/>
                <a:gd name="T46" fmla="*/ 46 w 84"/>
                <a:gd name="T47" fmla="*/ 64 h 112"/>
                <a:gd name="T48" fmla="*/ 46 w 84"/>
                <a:gd name="T49" fmla="*/ 61 h 112"/>
                <a:gd name="T50" fmla="*/ 66 w 84"/>
                <a:gd name="T51" fmla="*/ 61 h 112"/>
                <a:gd name="T52" fmla="*/ 70 w 84"/>
                <a:gd name="T53" fmla="*/ 57 h 112"/>
                <a:gd name="T54" fmla="*/ 66 w 84"/>
                <a:gd name="T55" fmla="*/ 53 h 112"/>
                <a:gd name="T56" fmla="*/ 50 w 84"/>
                <a:gd name="T57" fmla="*/ 53 h 112"/>
                <a:gd name="T58" fmla="*/ 82 w 84"/>
                <a:gd name="T59" fmla="*/ 7 h 112"/>
                <a:gd name="T60" fmla="*/ 81 w 84"/>
                <a:gd name="T61" fmla="*/ 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4" h="112">
                  <a:moveTo>
                    <a:pt x="81" y="1"/>
                  </a:moveTo>
                  <a:cubicBezTo>
                    <a:pt x="79" y="0"/>
                    <a:pt x="77" y="1"/>
                    <a:pt x="76" y="2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1"/>
                    <a:pt x="4" y="0"/>
                    <a:pt x="3" y="1"/>
                  </a:cubicBezTo>
                  <a:cubicBezTo>
                    <a:pt x="1" y="3"/>
                    <a:pt x="0" y="5"/>
                    <a:pt x="2" y="7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16" y="53"/>
                    <a:pt x="14" y="55"/>
                    <a:pt x="14" y="57"/>
                  </a:cubicBezTo>
                  <a:cubicBezTo>
                    <a:pt x="14" y="59"/>
                    <a:pt x="16" y="61"/>
                    <a:pt x="1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6" y="64"/>
                    <a:pt x="14" y="66"/>
                    <a:pt x="14" y="68"/>
                  </a:cubicBezTo>
                  <a:cubicBezTo>
                    <a:pt x="14" y="70"/>
                    <a:pt x="16" y="72"/>
                    <a:pt x="1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8" y="110"/>
                    <a:pt x="40" y="112"/>
                    <a:pt x="42" y="112"/>
                  </a:cubicBezTo>
                  <a:cubicBezTo>
                    <a:pt x="44" y="112"/>
                    <a:pt x="46" y="110"/>
                    <a:pt x="46" y="108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68" y="72"/>
                    <a:pt x="70" y="70"/>
                    <a:pt x="70" y="68"/>
                  </a:cubicBezTo>
                  <a:cubicBezTo>
                    <a:pt x="70" y="66"/>
                    <a:pt x="68" y="64"/>
                    <a:pt x="66" y="64"/>
                  </a:cubicBezTo>
                  <a:cubicBezTo>
                    <a:pt x="46" y="64"/>
                    <a:pt x="46" y="64"/>
                    <a:pt x="46" y="64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66" y="61"/>
                    <a:pt x="66" y="61"/>
                    <a:pt x="66" y="61"/>
                  </a:cubicBezTo>
                  <a:cubicBezTo>
                    <a:pt x="68" y="61"/>
                    <a:pt x="70" y="59"/>
                    <a:pt x="70" y="57"/>
                  </a:cubicBezTo>
                  <a:cubicBezTo>
                    <a:pt x="70" y="55"/>
                    <a:pt x="68" y="53"/>
                    <a:pt x="66" y="53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5"/>
                    <a:pt x="83" y="3"/>
                    <a:pt x="8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A1CBB707-FCE8-4CD0-9620-A1E3D7715BE1}"/>
              </a:ext>
            </a:extLst>
          </p:cNvPr>
          <p:cNvGrpSpPr/>
          <p:nvPr/>
        </p:nvGrpSpPr>
        <p:grpSpPr>
          <a:xfrm>
            <a:off x="4347663" y="359294"/>
            <a:ext cx="1344613" cy="1202480"/>
            <a:chOff x="4347663" y="359294"/>
            <a:chExt cx="1344613" cy="1202480"/>
          </a:xfrm>
        </p:grpSpPr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94413F4C-511E-4051-B9C7-0D70B49BC4D8}"/>
                </a:ext>
              </a:extLst>
            </p:cNvPr>
            <p:cNvGrpSpPr/>
            <p:nvPr/>
          </p:nvGrpSpPr>
          <p:grpSpPr>
            <a:xfrm>
              <a:off x="4347663" y="426711"/>
              <a:ext cx="1344613" cy="1135063"/>
              <a:chOff x="4347663" y="426711"/>
              <a:chExt cx="1344613" cy="1135063"/>
            </a:xfrm>
          </p:grpSpPr>
          <p:sp>
            <p:nvSpPr>
              <p:cNvPr id="48" name="Freeform 46">
                <a:extLst>
                  <a:ext uri="{FF2B5EF4-FFF2-40B4-BE49-F238E27FC236}">
                    <a16:creationId xmlns:a16="http://schemas.microsoft.com/office/drawing/2014/main" id="{3FA90CD0-C63F-453C-BE25-BE5CC2BB1E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7663" y="426711"/>
                <a:ext cx="514350" cy="763588"/>
              </a:xfrm>
              <a:custGeom>
                <a:avLst/>
                <a:gdLst>
                  <a:gd name="T0" fmla="*/ 88 w 162"/>
                  <a:gd name="T1" fmla="*/ 118 h 240"/>
                  <a:gd name="T2" fmla="*/ 105 w 162"/>
                  <a:gd name="T3" fmla="*/ 118 h 240"/>
                  <a:gd name="T4" fmla="*/ 154 w 162"/>
                  <a:gd name="T5" fmla="*/ 145 h 240"/>
                  <a:gd name="T6" fmla="*/ 157 w 162"/>
                  <a:gd name="T7" fmla="*/ 147 h 240"/>
                  <a:gd name="T8" fmla="*/ 159 w 162"/>
                  <a:gd name="T9" fmla="*/ 146 h 240"/>
                  <a:gd name="T10" fmla="*/ 160 w 162"/>
                  <a:gd name="T11" fmla="*/ 141 h 240"/>
                  <a:gd name="T12" fmla="*/ 114 w 162"/>
                  <a:gd name="T13" fmla="*/ 110 h 240"/>
                  <a:gd name="T14" fmla="*/ 145 w 162"/>
                  <a:gd name="T15" fmla="*/ 59 h 240"/>
                  <a:gd name="T16" fmla="*/ 86 w 162"/>
                  <a:gd name="T17" fmla="*/ 0 h 240"/>
                  <a:gd name="T18" fmla="*/ 28 w 162"/>
                  <a:gd name="T19" fmla="*/ 59 h 240"/>
                  <a:gd name="T20" fmla="*/ 58 w 162"/>
                  <a:gd name="T21" fmla="*/ 110 h 240"/>
                  <a:gd name="T22" fmla="*/ 0 w 162"/>
                  <a:gd name="T23" fmla="*/ 175 h 240"/>
                  <a:gd name="T24" fmla="*/ 0 w 162"/>
                  <a:gd name="T25" fmla="*/ 236 h 240"/>
                  <a:gd name="T26" fmla="*/ 4 w 162"/>
                  <a:gd name="T27" fmla="*/ 240 h 240"/>
                  <a:gd name="T28" fmla="*/ 8 w 162"/>
                  <a:gd name="T29" fmla="*/ 236 h 240"/>
                  <a:gd name="T30" fmla="*/ 8 w 162"/>
                  <a:gd name="T31" fmla="*/ 175 h 240"/>
                  <a:gd name="T32" fmla="*/ 65 w 162"/>
                  <a:gd name="T33" fmla="*/ 118 h 240"/>
                  <a:gd name="T34" fmla="*/ 82 w 162"/>
                  <a:gd name="T35" fmla="*/ 118 h 240"/>
                  <a:gd name="T36" fmla="*/ 88 w 162"/>
                  <a:gd name="T37" fmla="*/ 118 h 240"/>
                  <a:gd name="T38" fmla="*/ 36 w 162"/>
                  <a:gd name="T39" fmla="*/ 59 h 240"/>
                  <a:gd name="T40" fmla="*/ 86 w 162"/>
                  <a:gd name="T41" fmla="*/ 8 h 240"/>
                  <a:gd name="T42" fmla="*/ 137 w 162"/>
                  <a:gd name="T43" fmla="*/ 59 h 240"/>
                  <a:gd name="T44" fmla="*/ 86 w 162"/>
                  <a:gd name="T45" fmla="*/ 110 h 240"/>
                  <a:gd name="T46" fmla="*/ 36 w 162"/>
                  <a:gd name="T47" fmla="*/ 59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62" h="240">
                    <a:moveTo>
                      <a:pt x="88" y="118"/>
                    </a:moveTo>
                    <a:cubicBezTo>
                      <a:pt x="105" y="118"/>
                      <a:pt x="105" y="118"/>
                      <a:pt x="105" y="118"/>
                    </a:cubicBezTo>
                    <a:cubicBezTo>
                      <a:pt x="125" y="118"/>
                      <a:pt x="143" y="128"/>
                      <a:pt x="154" y="145"/>
                    </a:cubicBezTo>
                    <a:cubicBezTo>
                      <a:pt x="154" y="146"/>
                      <a:pt x="156" y="147"/>
                      <a:pt x="157" y="147"/>
                    </a:cubicBezTo>
                    <a:cubicBezTo>
                      <a:pt x="158" y="147"/>
                      <a:pt x="158" y="147"/>
                      <a:pt x="159" y="146"/>
                    </a:cubicBezTo>
                    <a:cubicBezTo>
                      <a:pt x="161" y="145"/>
                      <a:pt x="162" y="143"/>
                      <a:pt x="160" y="141"/>
                    </a:cubicBezTo>
                    <a:cubicBezTo>
                      <a:pt x="150" y="124"/>
                      <a:pt x="134" y="113"/>
                      <a:pt x="114" y="110"/>
                    </a:cubicBezTo>
                    <a:cubicBezTo>
                      <a:pt x="132" y="100"/>
                      <a:pt x="145" y="81"/>
                      <a:pt x="145" y="59"/>
                    </a:cubicBezTo>
                    <a:cubicBezTo>
                      <a:pt x="145" y="27"/>
                      <a:pt x="118" y="0"/>
                      <a:pt x="86" y="0"/>
                    </a:cubicBezTo>
                    <a:cubicBezTo>
                      <a:pt x="54" y="0"/>
                      <a:pt x="28" y="27"/>
                      <a:pt x="28" y="59"/>
                    </a:cubicBezTo>
                    <a:cubicBezTo>
                      <a:pt x="28" y="81"/>
                      <a:pt x="40" y="100"/>
                      <a:pt x="58" y="110"/>
                    </a:cubicBezTo>
                    <a:cubicBezTo>
                      <a:pt x="25" y="114"/>
                      <a:pt x="0" y="141"/>
                      <a:pt x="0" y="175"/>
                    </a:cubicBezTo>
                    <a:cubicBezTo>
                      <a:pt x="0" y="236"/>
                      <a:pt x="0" y="236"/>
                      <a:pt x="0" y="236"/>
                    </a:cubicBezTo>
                    <a:cubicBezTo>
                      <a:pt x="0" y="239"/>
                      <a:pt x="2" y="240"/>
                      <a:pt x="4" y="240"/>
                    </a:cubicBezTo>
                    <a:cubicBezTo>
                      <a:pt x="6" y="240"/>
                      <a:pt x="8" y="239"/>
                      <a:pt x="8" y="236"/>
                    </a:cubicBezTo>
                    <a:cubicBezTo>
                      <a:pt x="8" y="175"/>
                      <a:pt x="8" y="175"/>
                      <a:pt x="8" y="175"/>
                    </a:cubicBezTo>
                    <a:cubicBezTo>
                      <a:pt x="8" y="143"/>
                      <a:pt x="33" y="118"/>
                      <a:pt x="65" y="118"/>
                    </a:cubicBezTo>
                    <a:cubicBezTo>
                      <a:pt x="82" y="118"/>
                      <a:pt x="82" y="118"/>
                      <a:pt x="82" y="118"/>
                    </a:cubicBezTo>
                    <a:lnTo>
                      <a:pt x="88" y="118"/>
                    </a:lnTo>
                    <a:close/>
                    <a:moveTo>
                      <a:pt x="36" y="59"/>
                    </a:moveTo>
                    <a:cubicBezTo>
                      <a:pt x="36" y="31"/>
                      <a:pt x="58" y="8"/>
                      <a:pt x="86" y="8"/>
                    </a:cubicBezTo>
                    <a:cubicBezTo>
                      <a:pt x="114" y="8"/>
                      <a:pt x="137" y="31"/>
                      <a:pt x="137" y="59"/>
                    </a:cubicBezTo>
                    <a:cubicBezTo>
                      <a:pt x="137" y="87"/>
                      <a:pt x="114" y="110"/>
                      <a:pt x="86" y="110"/>
                    </a:cubicBezTo>
                    <a:cubicBezTo>
                      <a:pt x="58" y="110"/>
                      <a:pt x="36" y="87"/>
                      <a:pt x="36" y="5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47">
                <a:extLst>
                  <a:ext uri="{FF2B5EF4-FFF2-40B4-BE49-F238E27FC236}">
                    <a16:creationId xmlns:a16="http://schemas.microsoft.com/office/drawing/2014/main" id="{307DCCE3-2092-4149-A55E-884049E37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2725" y="1393499"/>
                <a:ext cx="25400" cy="133350"/>
              </a:xfrm>
              <a:custGeom>
                <a:avLst/>
                <a:gdLst>
                  <a:gd name="T0" fmla="*/ 4 w 8"/>
                  <a:gd name="T1" fmla="*/ 0 h 42"/>
                  <a:gd name="T2" fmla="*/ 0 w 8"/>
                  <a:gd name="T3" fmla="*/ 4 h 42"/>
                  <a:gd name="T4" fmla="*/ 0 w 8"/>
                  <a:gd name="T5" fmla="*/ 38 h 42"/>
                  <a:gd name="T6" fmla="*/ 4 w 8"/>
                  <a:gd name="T7" fmla="*/ 42 h 42"/>
                  <a:gd name="T8" fmla="*/ 8 w 8"/>
                  <a:gd name="T9" fmla="*/ 38 h 42"/>
                  <a:gd name="T10" fmla="*/ 8 w 8"/>
                  <a:gd name="T11" fmla="*/ 4 h 42"/>
                  <a:gd name="T12" fmla="*/ 4 w 8"/>
                  <a:gd name="T1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2">
                    <a:moveTo>
                      <a:pt x="4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0"/>
                      <a:pt x="2" y="42"/>
                      <a:pt x="4" y="42"/>
                    </a:cubicBezTo>
                    <a:cubicBezTo>
                      <a:pt x="6" y="42"/>
                      <a:pt x="8" y="40"/>
                      <a:pt x="8" y="3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48">
                <a:extLst>
                  <a:ext uri="{FF2B5EF4-FFF2-40B4-BE49-F238E27FC236}">
                    <a16:creationId xmlns:a16="http://schemas.microsoft.com/office/drawing/2014/main" id="{9CFCCFDB-216E-4A90-9BB7-97C357D604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7950" y="1393499"/>
                <a:ext cx="25400" cy="133350"/>
              </a:xfrm>
              <a:custGeom>
                <a:avLst/>
                <a:gdLst>
                  <a:gd name="T0" fmla="*/ 4 w 8"/>
                  <a:gd name="T1" fmla="*/ 0 h 42"/>
                  <a:gd name="T2" fmla="*/ 0 w 8"/>
                  <a:gd name="T3" fmla="*/ 4 h 42"/>
                  <a:gd name="T4" fmla="*/ 0 w 8"/>
                  <a:gd name="T5" fmla="*/ 38 h 42"/>
                  <a:gd name="T6" fmla="*/ 4 w 8"/>
                  <a:gd name="T7" fmla="*/ 42 h 42"/>
                  <a:gd name="T8" fmla="*/ 8 w 8"/>
                  <a:gd name="T9" fmla="*/ 38 h 42"/>
                  <a:gd name="T10" fmla="*/ 8 w 8"/>
                  <a:gd name="T11" fmla="*/ 4 h 42"/>
                  <a:gd name="T12" fmla="*/ 4 w 8"/>
                  <a:gd name="T1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2">
                    <a:moveTo>
                      <a:pt x="4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0"/>
                      <a:pt x="2" y="42"/>
                      <a:pt x="4" y="42"/>
                    </a:cubicBezTo>
                    <a:cubicBezTo>
                      <a:pt x="6" y="42"/>
                      <a:pt x="8" y="40"/>
                      <a:pt x="8" y="3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49">
                <a:extLst>
                  <a:ext uri="{FF2B5EF4-FFF2-40B4-BE49-F238E27FC236}">
                    <a16:creationId xmlns:a16="http://schemas.microsoft.com/office/drawing/2014/main" id="{3F578BDB-2479-4F33-BD7C-F629FC8023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0000" y="1393499"/>
                <a:ext cx="25400" cy="133350"/>
              </a:xfrm>
              <a:custGeom>
                <a:avLst/>
                <a:gdLst>
                  <a:gd name="T0" fmla="*/ 4 w 8"/>
                  <a:gd name="T1" fmla="*/ 0 h 42"/>
                  <a:gd name="T2" fmla="*/ 0 w 8"/>
                  <a:gd name="T3" fmla="*/ 4 h 42"/>
                  <a:gd name="T4" fmla="*/ 0 w 8"/>
                  <a:gd name="T5" fmla="*/ 38 h 42"/>
                  <a:gd name="T6" fmla="*/ 4 w 8"/>
                  <a:gd name="T7" fmla="*/ 42 h 42"/>
                  <a:gd name="T8" fmla="*/ 8 w 8"/>
                  <a:gd name="T9" fmla="*/ 38 h 42"/>
                  <a:gd name="T10" fmla="*/ 8 w 8"/>
                  <a:gd name="T11" fmla="*/ 4 h 42"/>
                  <a:gd name="T12" fmla="*/ 4 w 8"/>
                  <a:gd name="T13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2">
                    <a:moveTo>
                      <a:pt x="4" y="0"/>
                    </a:moveTo>
                    <a:cubicBezTo>
                      <a:pt x="2" y="0"/>
                      <a:pt x="0" y="2"/>
                      <a:pt x="0" y="4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0"/>
                      <a:pt x="2" y="42"/>
                      <a:pt x="4" y="42"/>
                    </a:cubicBezTo>
                    <a:cubicBezTo>
                      <a:pt x="7" y="42"/>
                      <a:pt x="8" y="40"/>
                      <a:pt x="8" y="3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7" y="0"/>
                      <a:pt x="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50">
                <a:extLst>
                  <a:ext uri="{FF2B5EF4-FFF2-40B4-BE49-F238E27FC236}">
                    <a16:creationId xmlns:a16="http://schemas.microsoft.com/office/drawing/2014/main" id="{94E8EF8C-210F-414C-B6B8-9463F7098C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55638" y="993449"/>
                <a:ext cx="85725" cy="85725"/>
              </a:xfrm>
              <a:custGeom>
                <a:avLst/>
                <a:gdLst>
                  <a:gd name="T0" fmla="*/ 0 w 27"/>
                  <a:gd name="T1" fmla="*/ 13 h 27"/>
                  <a:gd name="T2" fmla="*/ 13 w 27"/>
                  <a:gd name="T3" fmla="*/ 27 h 27"/>
                  <a:gd name="T4" fmla="*/ 27 w 27"/>
                  <a:gd name="T5" fmla="*/ 13 h 27"/>
                  <a:gd name="T6" fmla="*/ 13 w 27"/>
                  <a:gd name="T7" fmla="*/ 0 h 27"/>
                  <a:gd name="T8" fmla="*/ 0 w 27"/>
                  <a:gd name="T9" fmla="*/ 13 h 27"/>
                  <a:gd name="T10" fmla="*/ 19 w 27"/>
                  <a:gd name="T11" fmla="*/ 13 h 27"/>
                  <a:gd name="T12" fmla="*/ 13 w 27"/>
                  <a:gd name="T13" fmla="*/ 19 h 27"/>
                  <a:gd name="T14" fmla="*/ 8 w 27"/>
                  <a:gd name="T15" fmla="*/ 13 h 27"/>
                  <a:gd name="T16" fmla="*/ 13 w 27"/>
                  <a:gd name="T17" fmla="*/ 8 h 27"/>
                  <a:gd name="T18" fmla="*/ 19 w 27"/>
                  <a:gd name="T19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7">
                    <a:moveTo>
                      <a:pt x="0" y="13"/>
                    </a:moveTo>
                    <a:cubicBezTo>
                      <a:pt x="0" y="21"/>
                      <a:pt x="6" y="27"/>
                      <a:pt x="13" y="27"/>
                    </a:cubicBezTo>
                    <a:cubicBezTo>
                      <a:pt x="21" y="27"/>
                      <a:pt x="27" y="21"/>
                      <a:pt x="27" y="13"/>
                    </a:cubicBezTo>
                    <a:cubicBezTo>
                      <a:pt x="27" y="6"/>
                      <a:pt x="21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lose/>
                    <a:moveTo>
                      <a:pt x="19" y="13"/>
                    </a:moveTo>
                    <a:cubicBezTo>
                      <a:pt x="19" y="16"/>
                      <a:pt x="17" y="19"/>
                      <a:pt x="13" y="19"/>
                    </a:cubicBezTo>
                    <a:cubicBezTo>
                      <a:pt x="10" y="19"/>
                      <a:pt x="8" y="16"/>
                      <a:pt x="8" y="13"/>
                    </a:cubicBezTo>
                    <a:cubicBezTo>
                      <a:pt x="8" y="10"/>
                      <a:pt x="10" y="8"/>
                      <a:pt x="13" y="8"/>
                    </a:cubicBezTo>
                    <a:cubicBezTo>
                      <a:pt x="17" y="8"/>
                      <a:pt x="19" y="10"/>
                      <a:pt x="19" y="1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51">
                <a:extLst>
                  <a:ext uri="{FF2B5EF4-FFF2-40B4-BE49-F238E27FC236}">
                    <a16:creationId xmlns:a16="http://schemas.microsoft.com/office/drawing/2014/main" id="{74A33FE4-9FC6-48D6-BCA3-C2E5D68781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55638" y="1202999"/>
                <a:ext cx="85725" cy="88900"/>
              </a:xfrm>
              <a:custGeom>
                <a:avLst/>
                <a:gdLst>
                  <a:gd name="T0" fmla="*/ 0 w 27"/>
                  <a:gd name="T1" fmla="*/ 14 h 28"/>
                  <a:gd name="T2" fmla="*/ 13 w 27"/>
                  <a:gd name="T3" fmla="*/ 28 h 28"/>
                  <a:gd name="T4" fmla="*/ 27 w 27"/>
                  <a:gd name="T5" fmla="*/ 14 h 28"/>
                  <a:gd name="T6" fmla="*/ 13 w 27"/>
                  <a:gd name="T7" fmla="*/ 0 h 28"/>
                  <a:gd name="T8" fmla="*/ 0 w 27"/>
                  <a:gd name="T9" fmla="*/ 14 h 28"/>
                  <a:gd name="T10" fmla="*/ 19 w 27"/>
                  <a:gd name="T11" fmla="*/ 14 h 28"/>
                  <a:gd name="T12" fmla="*/ 13 w 27"/>
                  <a:gd name="T13" fmla="*/ 20 h 28"/>
                  <a:gd name="T14" fmla="*/ 8 w 27"/>
                  <a:gd name="T15" fmla="*/ 14 h 28"/>
                  <a:gd name="T16" fmla="*/ 13 w 27"/>
                  <a:gd name="T17" fmla="*/ 8 h 28"/>
                  <a:gd name="T18" fmla="*/ 19 w 27"/>
                  <a:gd name="T19" fmla="*/ 1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8">
                    <a:moveTo>
                      <a:pt x="0" y="14"/>
                    </a:moveTo>
                    <a:cubicBezTo>
                      <a:pt x="0" y="21"/>
                      <a:pt x="6" y="28"/>
                      <a:pt x="13" y="28"/>
                    </a:cubicBezTo>
                    <a:cubicBezTo>
                      <a:pt x="21" y="28"/>
                      <a:pt x="27" y="21"/>
                      <a:pt x="27" y="14"/>
                    </a:cubicBezTo>
                    <a:cubicBezTo>
                      <a:pt x="27" y="7"/>
                      <a:pt x="21" y="0"/>
                      <a:pt x="13" y="0"/>
                    </a:cubicBezTo>
                    <a:cubicBezTo>
                      <a:pt x="6" y="0"/>
                      <a:pt x="0" y="7"/>
                      <a:pt x="0" y="14"/>
                    </a:cubicBezTo>
                    <a:close/>
                    <a:moveTo>
                      <a:pt x="19" y="14"/>
                    </a:moveTo>
                    <a:cubicBezTo>
                      <a:pt x="19" y="17"/>
                      <a:pt x="17" y="20"/>
                      <a:pt x="13" y="20"/>
                    </a:cubicBezTo>
                    <a:cubicBezTo>
                      <a:pt x="10" y="20"/>
                      <a:pt x="8" y="17"/>
                      <a:pt x="8" y="14"/>
                    </a:cubicBezTo>
                    <a:cubicBezTo>
                      <a:pt x="8" y="11"/>
                      <a:pt x="10" y="8"/>
                      <a:pt x="13" y="8"/>
                    </a:cubicBezTo>
                    <a:cubicBezTo>
                      <a:pt x="17" y="8"/>
                      <a:pt x="19" y="11"/>
                      <a:pt x="19" y="1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52">
                <a:extLst>
                  <a:ext uri="{FF2B5EF4-FFF2-40B4-BE49-F238E27FC236}">
                    <a16:creationId xmlns:a16="http://schemas.microsoft.com/office/drawing/2014/main" id="{4E2AB92D-57F0-481B-9C49-5DEDDE6477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55638" y="1415724"/>
                <a:ext cx="85725" cy="85725"/>
              </a:xfrm>
              <a:custGeom>
                <a:avLst/>
                <a:gdLst>
                  <a:gd name="T0" fmla="*/ 13 w 27"/>
                  <a:gd name="T1" fmla="*/ 0 h 27"/>
                  <a:gd name="T2" fmla="*/ 0 w 27"/>
                  <a:gd name="T3" fmla="*/ 14 h 27"/>
                  <a:gd name="T4" fmla="*/ 13 w 27"/>
                  <a:gd name="T5" fmla="*/ 27 h 27"/>
                  <a:gd name="T6" fmla="*/ 27 w 27"/>
                  <a:gd name="T7" fmla="*/ 14 h 27"/>
                  <a:gd name="T8" fmla="*/ 13 w 27"/>
                  <a:gd name="T9" fmla="*/ 0 h 27"/>
                  <a:gd name="T10" fmla="*/ 13 w 27"/>
                  <a:gd name="T11" fmla="*/ 19 h 27"/>
                  <a:gd name="T12" fmla="*/ 8 w 27"/>
                  <a:gd name="T13" fmla="*/ 14 h 27"/>
                  <a:gd name="T14" fmla="*/ 13 w 27"/>
                  <a:gd name="T15" fmla="*/ 8 h 27"/>
                  <a:gd name="T16" fmla="*/ 19 w 27"/>
                  <a:gd name="T17" fmla="*/ 14 h 27"/>
                  <a:gd name="T18" fmla="*/ 13 w 27"/>
                  <a:gd name="T19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" h="27">
                    <a:moveTo>
                      <a:pt x="13" y="0"/>
                    </a:moveTo>
                    <a:cubicBezTo>
                      <a:pt x="6" y="0"/>
                      <a:pt x="0" y="6"/>
                      <a:pt x="0" y="14"/>
                    </a:cubicBezTo>
                    <a:cubicBezTo>
                      <a:pt x="0" y="21"/>
                      <a:pt x="6" y="27"/>
                      <a:pt x="13" y="27"/>
                    </a:cubicBezTo>
                    <a:cubicBezTo>
                      <a:pt x="21" y="27"/>
                      <a:pt x="27" y="21"/>
                      <a:pt x="27" y="14"/>
                    </a:cubicBezTo>
                    <a:cubicBezTo>
                      <a:pt x="27" y="6"/>
                      <a:pt x="21" y="0"/>
                      <a:pt x="13" y="0"/>
                    </a:cubicBezTo>
                    <a:close/>
                    <a:moveTo>
                      <a:pt x="13" y="19"/>
                    </a:moveTo>
                    <a:cubicBezTo>
                      <a:pt x="10" y="19"/>
                      <a:pt x="8" y="17"/>
                      <a:pt x="8" y="14"/>
                    </a:cubicBezTo>
                    <a:cubicBezTo>
                      <a:pt x="8" y="11"/>
                      <a:pt x="10" y="8"/>
                      <a:pt x="13" y="8"/>
                    </a:cubicBezTo>
                    <a:cubicBezTo>
                      <a:pt x="17" y="8"/>
                      <a:pt x="19" y="11"/>
                      <a:pt x="19" y="14"/>
                    </a:cubicBezTo>
                    <a:cubicBezTo>
                      <a:pt x="19" y="17"/>
                      <a:pt x="17" y="19"/>
                      <a:pt x="13" y="1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53">
                <a:extLst>
                  <a:ext uri="{FF2B5EF4-FFF2-40B4-BE49-F238E27FC236}">
                    <a16:creationId xmlns:a16="http://schemas.microsoft.com/office/drawing/2014/main" id="{96331248-7E8A-4A72-BD29-C86E45E0AB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98488" y="1358574"/>
                <a:ext cx="1017588" cy="203200"/>
              </a:xfrm>
              <a:custGeom>
                <a:avLst/>
                <a:gdLst>
                  <a:gd name="T0" fmla="*/ 299 w 320"/>
                  <a:gd name="T1" fmla="*/ 0 h 64"/>
                  <a:gd name="T2" fmla="*/ 20 w 320"/>
                  <a:gd name="T3" fmla="*/ 0 h 64"/>
                  <a:gd name="T4" fmla="*/ 0 w 320"/>
                  <a:gd name="T5" fmla="*/ 20 h 64"/>
                  <a:gd name="T6" fmla="*/ 0 w 320"/>
                  <a:gd name="T7" fmla="*/ 44 h 64"/>
                  <a:gd name="T8" fmla="*/ 20 w 320"/>
                  <a:gd name="T9" fmla="*/ 64 h 64"/>
                  <a:gd name="T10" fmla="*/ 300 w 320"/>
                  <a:gd name="T11" fmla="*/ 64 h 64"/>
                  <a:gd name="T12" fmla="*/ 320 w 320"/>
                  <a:gd name="T13" fmla="*/ 44 h 64"/>
                  <a:gd name="T14" fmla="*/ 320 w 320"/>
                  <a:gd name="T15" fmla="*/ 20 h 64"/>
                  <a:gd name="T16" fmla="*/ 299 w 320"/>
                  <a:gd name="T17" fmla="*/ 0 h 64"/>
                  <a:gd name="T18" fmla="*/ 312 w 320"/>
                  <a:gd name="T19" fmla="*/ 44 h 64"/>
                  <a:gd name="T20" fmla="*/ 300 w 320"/>
                  <a:gd name="T21" fmla="*/ 56 h 64"/>
                  <a:gd name="T22" fmla="*/ 20 w 320"/>
                  <a:gd name="T23" fmla="*/ 56 h 64"/>
                  <a:gd name="T24" fmla="*/ 8 w 320"/>
                  <a:gd name="T25" fmla="*/ 44 h 64"/>
                  <a:gd name="T26" fmla="*/ 8 w 320"/>
                  <a:gd name="T27" fmla="*/ 20 h 64"/>
                  <a:gd name="T28" fmla="*/ 20 w 320"/>
                  <a:gd name="T29" fmla="*/ 8 h 64"/>
                  <a:gd name="T30" fmla="*/ 299 w 320"/>
                  <a:gd name="T31" fmla="*/ 8 h 64"/>
                  <a:gd name="T32" fmla="*/ 312 w 320"/>
                  <a:gd name="T33" fmla="*/ 20 h 64"/>
                  <a:gd name="T34" fmla="*/ 312 w 320"/>
                  <a:gd name="T35" fmla="*/ 4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0" h="64">
                    <a:moveTo>
                      <a:pt x="299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55"/>
                      <a:pt x="9" y="64"/>
                      <a:pt x="20" y="64"/>
                    </a:cubicBezTo>
                    <a:cubicBezTo>
                      <a:pt x="300" y="64"/>
                      <a:pt x="300" y="64"/>
                      <a:pt x="300" y="64"/>
                    </a:cubicBezTo>
                    <a:cubicBezTo>
                      <a:pt x="311" y="64"/>
                      <a:pt x="320" y="55"/>
                      <a:pt x="320" y="44"/>
                    </a:cubicBezTo>
                    <a:cubicBezTo>
                      <a:pt x="320" y="20"/>
                      <a:pt x="320" y="20"/>
                      <a:pt x="320" y="20"/>
                    </a:cubicBezTo>
                    <a:cubicBezTo>
                      <a:pt x="320" y="9"/>
                      <a:pt x="310" y="0"/>
                      <a:pt x="299" y="0"/>
                    </a:cubicBezTo>
                    <a:close/>
                    <a:moveTo>
                      <a:pt x="312" y="44"/>
                    </a:moveTo>
                    <a:cubicBezTo>
                      <a:pt x="312" y="50"/>
                      <a:pt x="306" y="56"/>
                      <a:pt x="30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13" y="56"/>
                      <a:pt x="8" y="50"/>
                      <a:pt x="8" y="4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3"/>
                      <a:pt x="13" y="8"/>
                      <a:pt x="20" y="8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306" y="8"/>
                      <a:pt x="312" y="14"/>
                      <a:pt x="312" y="20"/>
                    </a:cubicBezTo>
                    <a:lnTo>
                      <a:pt x="312" y="44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54">
                <a:extLst>
                  <a:ext uri="{FF2B5EF4-FFF2-40B4-BE49-F238E27FC236}">
                    <a16:creationId xmlns:a16="http://schemas.microsoft.com/office/drawing/2014/main" id="{2CE300BA-DCE0-481D-92CD-2581F287B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8488" y="1145849"/>
                <a:ext cx="1017588" cy="203200"/>
              </a:xfrm>
              <a:custGeom>
                <a:avLst/>
                <a:gdLst>
                  <a:gd name="T0" fmla="*/ 316 w 320"/>
                  <a:gd name="T1" fmla="*/ 12 h 64"/>
                  <a:gd name="T2" fmla="*/ 312 w 320"/>
                  <a:gd name="T3" fmla="*/ 16 h 64"/>
                  <a:gd name="T4" fmla="*/ 312 w 320"/>
                  <a:gd name="T5" fmla="*/ 44 h 64"/>
                  <a:gd name="T6" fmla="*/ 300 w 320"/>
                  <a:gd name="T7" fmla="*/ 56 h 64"/>
                  <a:gd name="T8" fmla="*/ 20 w 320"/>
                  <a:gd name="T9" fmla="*/ 56 h 64"/>
                  <a:gd name="T10" fmla="*/ 8 w 320"/>
                  <a:gd name="T11" fmla="*/ 44 h 64"/>
                  <a:gd name="T12" fmla="*/ 8 w 320"/>
                  <a:gd name="T13" fmla="*/ 20 h 64"/>
                  <a:gd name="T14" fmla="*/ 20 w 320"/>
                  <a:gd name="T15" fmla="*/ 8 h 64"/>
                  <a:gd name="T16" fmla="*/ 157 w 320"/>
                  <a:gd name="T17" fmla="*/ 8 h 64"/>
                  <a:gd name="T18" fmla="*/ 161 w 320"/>
                  <a:gd name="T19" fmla="*/ 4 h 64"/>
                  <a:gd name="T20" fmla="*/ 157 w 320"/>
                  <a:gd name="T21" fmla="*/ 0 h 64"/>
                  <a:gd name="T22" fmla="*/ 20 w 320"/>
                  <a:gd name="T23" fmla="*/ 0 h 64"/>
                  <a:gd name="T24" fmla="*/ 0 w 320"/>
                  <a:gd name="T25" fmla="*/ 20 h 64"/>
                  <a:gd name="T26" fmla="*/ 0 w 320"/>
                  <a:gd name="T27" fmla="*/ 44 h 64"/>
                  <a:gd name="T28" fmla="*/ 20 w 320"/>
                  <a:gd name="T29" fmla="*/ 64 h 64"/>
                  <a:gd name="T30" fmla="*/ 300 w 320"/>
                  <a:gd name="T31" fmla="*/ 64 h 64"/>
                  <a:gd name="T32" fmla="*/ 320 w 320"/>
                  <a:gd name="T33" fmla="*/ 44 h 64"/>
                  <a:gd name="T34" fmla="*/ 320 w 320"/>
                  <a:gd name="T35" fmla="*/ 16 h 64"/>
                  <a:gd name="T36" fmla="*/ 316 w 320"/>
                  <a:gd name="T37" fmla="*/ 1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0" h="64">
                    <a:moveTo>
                      <a:pt x="316" y="12"/>
                    </a:moveTo>
                    <a:cubicBezTo>
                      <a:pt x="313" y="12"/>
                      <a:pt x="312" y="14"/>
                      <a:pt x="312" y="16"/>
                    </a:cubicBezTo>
                    <a:cubicBezTo>
                      <a:pt x="312" y="44"/>
                      <a:pt x="312" y="44"/>
                      <a:pt x="312" y="44"/>
                    </a:cubicBezTo>
                    <a:cubicBezTo>
                      <a:pt x="312" y="50"/>
                      <a:pt x="306" y="56"/>
                      <a:pt x="300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13" y="56"/>
                      <a:pt x="8" y="50"/>
                      <a:pt x="8" y="4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4"/>
                      <a:pt x="13" y="8"/>
                      <a:pt x="20" y="8"/>
                    </a:cubicBezTo>
                    <a:cubicBezTo>
                      <a:pt x="157" y="8"/>
                      <a:pt x="157" y="8"/>
                      <a:pt x="157" y="8"/>
                    </a:cubicBezTo>
                    <a:cubicBezTo>
                      <a:pt x="159" y="8"/>
                      <a:pt x="161" y="6"/>
                      <a:pt x="161" y="4"/>
                    </a:cubicBezTo>
                    <a:cubicBezTo>
                      <a:pt x="161" y="2"/>
                      <a:pt x="159" y="0"/>
                      <a:pt x="157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55"/>
                      <a:pt x="9" y="64"/>
                      <a:pt x="20" y="64"/>
                    </a:cubicBezTo>
                    <a:cubicBezTo>
                      <a:pt x="300" y="64"/>
                      <a:pt x="300" y="64"/>
                      <a:pt x="300" y="64"/>
                    </a:cubicBezTo>
                    <a:cubicBezTo>
                      <a:pt x="311" y="64"/>
                      <a:pt x="320" y="55"/>
                      <a:pt x="320" y="44"/>
                    </a:cubicBezTo>
                    <a:cubicBezTo>
                      <a:pt x="320" y="16"/>
                      <a:pt x="320" y="16"/>
                      <a:pt x="320" y="16"/>
                    </a:cubicBezTo>
                    <a:cubicBezTo>
                      <a:pt x="320" y="14"/>
                      <a:pt x="318" y="12"/>
                      <a:pt x="316" y="1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55">
                <a:extLst>
                  <a:ext uri="{FF2B5EF4-FFF2-40B4-BE49-F238E27FC236}">
                    <a16:creationId xmlns:a16="http://schemas.microsoft.com/office/drawing/2014/main" id="{09758AE8-6C12-4F0B-82BA-944683B73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8488" y="933124"/>
                <a:ext cx="539750" cy="203200"/>
              </a:xfrm>
              <a:custGeom>
                <a:avLst/>
                <a:gdLst>
                  <a:gd name="T0" fmla="*/ 170 w 170"/>
                  <a:gd name="T1" fmla="*/ 4 h 64"/>
                  <a:gd name="T2" fmla="*/ 166 w 170"/>
                  <a:gd name="T3" fmla="*/ 0 h 64"/>
                  <a:gd name="T4" fmla="*/ 20 w 170"/>
                  <a:gd name="T5" fmla="*/ 0 h 64"/>
                  <a:gd name="T6" fmla="*/ 0 w 170"/>
                  <a:gd name="T7" fmla="*/ 20 h 64"/>
                  <a:gd name="T8" fmla="*/ 0 w 170"/>
                  <a:gd name="T9" fmla="*/ 44 h 64"/>
                  <a:gd name="T10" fmla="*/ 20 w 170"/>
                  <a:gd name="T11" fmla="*/ 64 h 64"/>
                  <a:gd name="T12" fmla="*/ 158 w 170"/>
                  <a:gd name="T13" fmla="*/ 64 h 64"/>
                  <a:gd name="T14" fmla="*/ 162 w 170"/>
                  <a:gd name="T15" fmla="*/ 60 h 64"/>
                  <a:gd name="T16" fmla="*/ 158 w 170"/>
                  <a:gd name="T17" fmla="*/ 56 h 64"/>
                  <a:gd name="T18" fmla="*/ 20 w 170"/>
                  <a:gd name="T19" fmla="*/ 56 h 64"/>
                  <a:gd name="T20" fmla="*/ 8 w 170"/>
                  <a:gd name="T21" fmla="*/ 44 h 64"/>
                  <a:gd name="T22" fmla="*/ 8 w 170"/>
                  <a:gd name="T23" fmla="*/ 20 h 64"/>
                  <a:gd name="T24" fmla="*/ 20 w 170"/>
                  <a:gd name="T25" fmla="*/ 8 h 64"/>
                  <a:gd name="T26" fmla="*/ 166 w 170"/>
                  <a:gd name="T27" fmla="*/ 8 h 64"/>
                  <a:gd name="T28" fmla="*/ 170 w 170"/>
                  <a:gd name="T29" fmla="*/ 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0" h="64">
                    <a:moveTo>
                      <a:pt x="170" y="4"/>
                    </a:moveTo>
                    <a:cubicBezTo>
                      <a:pt x="170" y="2"/>
                      <a:pt x="168" y="0"/>
                      <a:pt x="166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55"/>
                      <a:pt x="9" y="64"/>
                      <a:pt x="20" y="64"/>
                    </a:cubicBezTo>
                    <a:cubicBezTo>
                      <a:pt x="158" y="64"/>
                      <a:pt x="158" y="64"/>
                      <a:pt x="158" y="64"/>
                    </a:cubicBezTo>
                    <a:cubicBezTo>
                      <a:pt x="160" y="64"/>
                      <a:pt x="162" y="62"/>
                      <a:pt x="162" y="60"/>
                    </a:cubicBezTo>
                    <a:cubicBezTo>
                      <a:pt x="162" y="58"/>
                      <a:pt x="160" y="56"/>
                      <a:pt x="158" y="56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13" y="56"/>
                      <a:pt x="8" y="51"/>
                      <a:pt x="8" y="44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8" y="14"/>
                      <a:pt x="13" y="8"/>
                      <a:pt x="20" y="8"/>
                    </a:cubicBezTo>
                    <a:cubicBezTo>
                      <a:pt x="166" y="8"/>
                      <a:pt x="166" y="8"/>
                      <a:pt x="166" y="8"/>
                    </a:cubicBezTo>
                    <a:cubicBezTo>
                      <a:pt x="168" y="8"/>
                      <a:pt x="170" y="7"/>
                      <a:pt x="170" y="4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56">
                <a:extLst>
                  <a:ext uri="{FF2B5EF4-FFF2-40B4-BE49-F238E27FC236}">
                    <a16:creationId xmlns:a16="http://schemas.microsoft.com/office/drawing/2014/main" id="{9054AE89-8046-4AAE-892B-9C573C706C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63650" y="952174"/>
                <a:ext cx="257175" cy="117475"/>
              </a:xfrm>
              <a:custGeom>
                <a:avLst/>
                <a:gdLst>
                  <a:gd name="T0" fmla="*/ 43 w 81"/>
                  <a:gd name="T1" fmla="*/ 8 h 37"/>
                  <a:gd name="T2" fmla="*/ 43 w 81"/>
                  <a:gd name="T3" fmla="*/ 14 h 37"/>
                  <a:gd name="T4" fmla="*/ 49 w 81"/>
                  <a:gd name="T5" fmla="*/ 14 h 37"/>
                  <a:gd name="T6" fmla="*/ 60 w 81"/>
                  <a:gd name="T7" fmla="*/ 8 h 37"/>
                  <a:gd name="T8" fmla="*/ 73 w 81"/>
                  <a:gd name="T9" fmla="*/ 19 h 37"/>
                  <a:gd name="T10" fmla="*/ 60 w 81"/>
                  <a:gd name="T11" fmla="*/ 29 h 37"/>
                  <a:gd name="T12" fmla="*/ 47 w 81"/>
                  <a:gd name="T13" fmla="*/ 21 h 37"/>
                  <a:gd name="T14" fmla="*/ 43 w 81"/>
                  <a:gd name="T15" fmla="*/ 15 h 37"/>
                  <a:gd name="T16" fmla="*/ 40 w 81"/>
                  <a:gd name="T17" fmla="*/ 11 h 37"/>
                  <a:gd name="T18" fmla="*/ 21 w 81"/>
                  <a:gd name="T19" fmla="*/ 0 h 37"/>
                  <a:gd name="T20" fmla="*/ 0 w 81"/>
                  <a:gd name="T21" fmla="*/ 19 h 37"/>
                  <a:gd name="T22" fmla="*/ 21 w 81"/>
                  <a:gd name="T23" fmla="*/ 37 h 37"/>
                  <a:gd name="T24" fmla="*/ 39 w 81"/>
                  <a:gd name="T25" fmla="*/ 28 h 37"/>
                  <a:gd name="T26" fmla="*/ 39 w 81"/>
                  <a:gd name="T27" fmla="*/ 24 h 37"/>
                  <a:gd name="T28" fmla="*/ 41 w 81"/>
                  <a:gd name="T29" fmla="*/ 26 h 37"/>
                  <a:gd name="T30" fmla="*/ 60 w 81"/>
                  <a:gd name="T31" fmla="*/ 37 h 37"/>
                  <a:gd name="T32" fmla="*/ 81 w 81"/>
                  <a:gd name="T33" fmla="*/ 19 h 37"/>
                  <a:gd name="T34" fmla="*/ 60 w 81"/>
                  <a:gd name="T35" fmla="*/ 0 h 37"/>
                  <a:gd name="T36" fmla="*/ 43 w 81"/>
                  <a:gd name="T37" fmla="*/ 8 h 37"/>
                  <a:gd name="T38" fmla="*/ 38 w 81"/>
                  <a:gd name="T39" fmla="*/ 23 h 37"/>
                  <a:gd name="T40" fmla="*/ 33 w 81"/>
                  <a:gd name="T41" fmla="*/ 23 h 37"/>
                  <a:gd name="T42" fmla="*/ 21 w 81"/>
                  <a:gd name="T43" fmla="*/ 29 h 37"/>
                  <a:gd name="T44" fmla="*/ 8 w 81"/>
                  <a:gd name="T45" fmla="*/ 19 h 37"/>
                  <a:gd name="T46" fmla="*/ 21 w 81"/>
                  <a:gd name="T47" fmla="*/ 8 h 37"/>
                  <a:gd name="T48" fmla="*/ 34 w 81"/>
                  <a:gd name="T49" fmla="*/ 15 h 37"/>
                  <a:gd name="T50" fmla="*/ 36 w 81"/>
                  <a:gd name="T51" fmla="*/ 19 h 37"/>
                  <a:gd name="T52" fmla="*/ 38 w 81"/>
                  <a:gd name="T53" fmla="*/ 23 h 37"/>
                  <a:gd name="T54" fmla="*/ 38 w 81"/>
                  <a:gd name="T55" fmla="*/ 2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1" h="37">
                    <a:moveTo>
                      <a:pt x="43" y="8"/>
                    </a:moveTo>
                    <a:cubicBezTo>
                      <a:pt x="41" y="10"/>
                      <a:pt x="41" y="13"/>
                      <a:pt x="43" y="14"/>
                    </a:cubicBezTo>
                    <a:cubicBezTo>
                      <a:pt x="45" y="16"/>
                      <a:pt x="47" y="15"/>
                      <a:pt x="49" y="14"/>
                    </a:cubicBezTo>
                    <a:cubicBezTo>
                      <a:pt x="52" y="10"/>
                      <a:pt x="55" y="8"/>
                      <a:pt x="60" y="8"/>
                    </a:cubicBezTo>
                    <a:cubicBezTo>
                      <a:pt x="67" y="8"/>
                      <a:pt x="73" y="13"/>
                      <a:pt x="73" y="19"/>
                    </a:cubicBezTo>
                    <a:cubicBezTo>
                      <a:pt x="73" y="24"/>
                      <a:pt x="67" y="29"/>
                      <a:pt x="60" y="29"/>
                    </a:cubicBezTo>
                    <a:cubicBezTo>
                      <a:pt x="54" y="29"/>
                      <a:pt x="50" y="25"/>
                      <a:pt x="47" y="21"/>
                    </a:cubicBezTo>
                    <a:cubicBezTo>
                      <a:pt x="46" y="19"/>
                      <a:pt x="44" y="17"/>
                      <a:pt x="43" y="15"/>
                    </a:cubicBezTo>
                    <a:cubicBezTo>
                      <a:pt x="42" y="13"/>
                      <a:pt x="41" y="12"/>
                      <a:pt x="40" y="11"/>
                    </a:cubicBezTo>
                    <a:cubicBezTo>
                      <a:pt x="36" y="4"/>
                      <a:pt x="29" y="0"/>
                      <a:pt x="21" y="0"/>
                    </a:cubicBezTo>
                    <a:cubicBezTo>
                      <a:pt x="10" y="0"/>
                      <a:pt x="0" y="9"/>
                      <a:pt x="0" y="19"/>
                    </a:cubicBezTo>
                    <a:cubicBezTo>
                      <a:pt x="0" y="29"/>
                      <a:pt x="10" y="37"/>
                      <a:pt x="21" y="37"/>
                    </a:cubicBezTo>
                    <a:cubicBezTo>
                      <a:pt x="29" y="37"/>
                      <a:pt x="34" y="34"/>
                      <a:pt x="39" y="28"/>
                    </a:cubicBezTo>
                    <a:cubicBezTo>
                      <a:pt x="40" y="27"/>
                      <a:pt x="40" y="25"/>
                      <a:pt x="39" y="24"/>
                    </a:cubicBezTo>
                    <a:cubicBezTo>
                      <a:pt x="40" y="25"/>
                      <a:pt x="40" y="25"/>
                      <a:pt x="41" y="26"/>
                    </a:cubicBezTo>
                    <a:cubicBezTo>
                      <a:pt x="45" y="31"/>
                      <a:pt x="52" y="37"/>
                      <a:pt x="60" y="37"/>
                    </a:cubicBezTo>
                    <a:cubicBezTo>
                      <a:pt x="71" y="37"/>
                      <a:pt x="81" y="29"/>
                      <a:pt x="81" y="19"/>
                    </a:cubicBezTo>
                    <a:cubicBezTo>
                      <a:pt x="81" y="9"/>
                      <a:pt x="71" y="0"/>
                      <a:pt x="60" y="0"/>
                    </a:cubicBezTo>
                    <a:cubicBezTo>
                      <a:pt x="53" y="0"/>
                      <a:pt x="47" y="3"/>
                      <a:pt x="43" y="8"/>
                    </a:cubicBezTo>
                    <a:close/>
                    <a:moveTo>
                      <a:pt x="38" y="23"/>
                    </a:moveTo>
                    <a:cubicBezTo>
                      <a:pt x="36" y="21"/>
                      <a:pt x="34" y="21"/>
                      <a:pt x="33" y="23"/>
                    </a:cubicBezTo>
                    <a:cubicBezTo>
                      <a:pt x="29" y="27"/>
                      <a:pt x="26" y="29"/>
                      <a:pt x="21" y="29"/>
                    </a:cubicBezTo>
                    <a:cubicBezTo>
                      <a:pt x="14" y="29"/>
                      <a:pt x="8" y="24"/>
                      <a:pt x="8" y="19"/>
                    </a:cubicBezTo>
                    <a:cubicBezTo>
                      <a:pt x="8" y="13"/>
                      <a:pt x="14" y="8"/>
                      <a:pt x="21" y="8"/>
                    </a:cubicBezTo>
                    <a:cubicBezTo>
                      <a:pt x="27" y="8"/>
                      <a:pt x="30" y="11"/>
                      <a:pt x="34" y="15"/>
                    </a:cubicBezTo>
                    <a:cubicBezTo>
                      <a:pt x="34" y="16"/>
                      <a:pt x="35" y="18"/>
                      <a:pt x="36" y="19"/>
                    </a:cubicBezTo>
                    <a:cubicBezTo>
                      <a:pt x="37" y="20"/>
                      <a:pt x="38" y="21"/>
                      <a:pt x="38" y="23"/>
                    </a:cubicBezTo>
                    <a:cubicBezTo>
                      <a:pt x="38" y="23"/>
                      <a:pt x="38" y="23"/>
                      <a:pt x="38" y="2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57">
                <a:extLst>
                  <a:ext uri="{FF2B5EF4-FFF2-40B4-BE49-F238E27FC236}">
                    <a16:creationId xmlns:a16="http://schemas.microsoft.com/office/drawing/2014/main" id="{0968030D-D969-4199-A928-1008771F14B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95388" y="814061"/>
                <a:ext cx="388938" cy="369888"/>
              </a:xfrm>
              <a:custGeom>
                <a:avLst/>
                <a:gdLst>
                  <a:gd name="T0" fmla="*/ 73 w 122"/>
                  <a:gd name="T1" fmla="*/ 6 h 116"/>
                  <a:gd name="T2" fmla="*/ 7 w 122"/>
                  <a:gd name="T3" fmla="*/ 49 h 116"/>
                  <a:gd name="T4" fmla="*/ 50 w 122"/>
                  <a:gd name="T5" fmla="*/ 115 h 116"/>
                  <a:gd name="T6" fmla="*/ 61 w 122"/>
                  <a:gd name="T7" fmla="*/ 116 h 116"/>
                  <a:gd name="T8" fmla="*/ 92 w 122"/>
                  <a:gd name="T9" fmla="*/ 107 h 116"/>
                  <a:gd name="T10" fmla="*/ 116 w 122"/>
                  <a:gd name="T11" fmla="*/ 72 h 116"/>
                  <a:gd name="T12" fmla="*/ 73 w 122"/>
                  <a:gd name="T13" fmla="*/ 6 h 116"/>
                  <a:gd name="T14" fmla="*/ 108 w 122"/>
                  <a:gd name="T15" fmla="*/ 70 h 116"/>
                  <a:gd name="T16" fmla="*/ 87 w 122"/>
                  <a:gd name="T17" fmla="*/ 101 h 116"/>
                  <a:gd name="T18" fmla="*/ 52 w 122"/>
                  <a:gd name="T19" fmla="*/ 107 h 116"/>
                  <a:gd name="T20" fmla="*/ 15 w 122"/>
                  <a:gd name="T21" fmla="*/ 51 h 116"/>
                  <a:gd name="T22" fmla="*/ 61 w 122"/>
                  <a:gd name="T23" fmla="*/ 13 h 116"/>
                  <a:gd name="T24" fmla="*/ 71 w 122"/>
                  <a:gd name="T25" fmla="*/ 14 h 116"/>
                  <a:gd name="T26" fmla="*/ 108 w 122"/>
                  <a:gd name="T27" fmla="*/ 7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" h="116">
                    <a:moveTo>
                      <a:pt x="73" y="6"/>
                    </a:moveTo>
                    <a:cubicBezTo>
                      <a:pt x="43" y="0"/>
                      <a:pt x="13" y="19"/>
                      <a:pt x="7" y="49"/>
                    </a:cubicBezTo>
                    <a:cubicBezTo>
                      <a:pt x="0" y="79"/>
                      <a:pt x="20" y="109"/>
                      <a:pt x="50" y="115"/>
                    </a:cubicBezTo>
                    <a:cubicBezTo>
                      <a:pt x="54" y="116"/>
                      <a:pt x="58" y="116"/>
                      <a:pt x="61" y="116"/>
                    </a:cubicBezTo>
                    <a:cubicBezTo>
                      <a:pt x="72" y="116"/>
                      <a:pt x="83" y="113"/>
                      <a:pt x="92" y="107"/>
                    </a:cubicBezTo>
                    <a:cubicBezTo>
                      <a:pt x="104" y="99"/>
                      <a:pt x="113" y="87"/>
                      <a:pt x="116" y="72"/>
                    </a:cubicBezTo>
                    <a:cubicBezTo>
                      <a:pt x="122" y="42"/>
                      <a:pt x="103" y="12"/>
                      <a:pt x="73" y="6"/>
                    </a:cubicBezTo>
                    <a:close/>
                    <a:moveTo>
                      <a:pt x="108" y="70"/>
                    </a:moveTo>
                    <a:cubicBezTo>
                      <a:pt x="105" y="83"/>
                      <a:pt x="98" y="94"/>
                      <a:pt x="87" y="101"/>
                    </a:cubicBezTo>
                    <a:cubicBezTo>
                      <a:pt x="77" y="108"/>
                      <a:pt x="64" y="110"/>
                      <a:pt x="52" y="107"/>
                    </a:cubicBezTo>
                    <a:cubicBezTo>
                      <a:pt x="26" y="102"/>
                      <a:pt x="9" y="77"/>
                      <a:pt x="15" y="51"/>
                    </a:cubicBezTo>
                    <a:cubicBezTo>
                      <a:pt x="19" y="28"/>
                      <a:pt x="39" y="13"/>
                      <a:pt x="61" y="13"/>
                    </a:cubicBezTo>
                    <a:cubicBezTo>
                      <a:pt x="64" y="13"/>
                      <a:pt x="68" y="13"/>
                      <a:pt x="71" y="14"/>
                    </a:cubicBezTo>
                    <a:cubicBezTo>
                      <a:pt x="97" y="19"/>
                      <a:pt x="113" y="45"/>
                      <a:pt x="108" y="7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58">
                <a:extLst>
                  <a:ext uri="{FF2B5EF4-FFF2-40B4-BE49-F238E27FC236}">
                    <a16:creationId xmlns:a16="http://schemas.microsoft.com/office/drawing/2014/main" id="{FA20DBD0-502F-4356-AD42-1EAE996EE1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90613" y="706111"/>
                <a:ext cx="601663" cy="601663"/>
              </a:xfrm>
              <a:custGeom>
                <a:avLst/>
                <a:gdLst>
                  <a:gd name="T0" fmla="*/ 186 w 189"/>
                  <a:gd name="T1" fmla="*/ 83 h 189"/>
                  <a:gd name="T2" fmla="*/ 180 w 189"/>
                  <a:gd name="T3" fmla="*/ 56 h 189"/>
                  <a:gd name="T4" fmla="*/ 170 w 189"/>
                  <a:gd name="T5" fmla="*/ 39 h 189"/>
                  <a:gd name="T6" fmla="*/ 143 w 189"/>
                  <a:gd name="T7" fmla="*/ 42 h 189"/>
                  <a:gd name="T8" fmla="*/ 148 w 189"/>
                  <a:gd name="T9" fmla="*/ 18 h 189"/>
                  <a:gd name="T10" fmla="*/ 131 w 189"/>
                  <a:gd name="T11" fmla="*/ 9 h 189"/>
                  <a:gd name="T12" fmla="*/ 105 w 189"/>
                  <a:gd name="T13" fmla="*/ 2 h 189"/>
                  <a:gd name="T14" fmla="*/ 86 w 189"/>
                  <a:gd name="T15" fmla="*/ 1 h 189"/>
                  <a:gd name="T16" fmla="*/ 79 w 189"/>
                  <a:gd name="T17" fmla="*/ 25 h 189"/>
                  <a:gd name="T18" fmla="*/ 55 w 189"/>
                  <a:gd name="T19" fmla="*/ 9 h 189"/>
                  <a:gd name="T20" fmla="*/ 38 w 189"/>
                  <a:gd name="T21" fmla="*/ 20 h 189"/>
                  <a:gd name="T22" fmla="*/ 20 w 189"/>
                  <a:gd name="T23" fmla="*/ 39 h 189"/>
                  <a:gd name="T24" fmla="*/ 9 w 189"/>
                  <a:gd name="T25" fmla="*/ 55 h 189"/>
                  <a:gd name="T26" fmla="*/ 10 w 189"/>
                  <a:gd name="T27" fmla="*/ 60 h 189"/>
                  <a:gd name="T28" fmla="*/ 1 w 189"/>
                  <a:gd name="T29" fmla="*/ 85 h 189"/>
                  <a:gd name="T30" fmla="*/ 1 w 189"/>
                  <a:gd name="T31" fmla="*/ 105 h 189"/>
                  <a:gd name="T32" fmla="*/ 10 w 189"/>
                  <a:gd name="T33" fmla="*/ 130 h 189"/>
                  <a:gd name="T34" fmla="*/ 9 w 189"/>
                  <a:gd name="T35" fmla="*/ 135 h 189"/>
                  <a:gd name="T36" fmla="*/ 22 w 189"/>
                  <a:gd name="T37" fmla="*/ 151 h 189"/>
                  <a:gd name="T38" fmla="*/ 39 w 189"/>
                  <a:gd name="T39" fmla="*/ 170 h 189"/>
                  <a:gd name="T40" fmla="*/ 56 w 189"/>
                  <a:gd name="T41" fmla="*/ 180 h 189"/>
                  <a:gd name="T42" fmla="*/ 82 w 189"/>
                  <a:gd name="T43" fmla="*/ 185 h 189"/>
                  <a:gd name="T44" fmla="*/ 86 w 189"/>
                  <a:gd name="T45" fmla="*/ 188 h 189"/>
                  <a:gd name="T46" fmla="*/ 104 w 189"/>
                  <a:gd name="T47" fmla="*/ 188 h 189"/>
                  <a:gd name="T48" fmla="*/ 116 w 189"/>
                  <a:gd name="T49" fmla="*/ 163 h 189"/>
                  <a:gd name="T50" fmla="*/ 135 w 189"/>
                  <a:gd name="T51" fmla="*/ 179 h 189"/>
                  <a:gd name="T52" fmla="*/ 151 w 189"/>
                  <a:gd name="T53" fmla="*/ 168 h 189"/>
                  <a:gd name="T54" fmla="*/ 168 w 189"/>
                  <a:gd name="T55" fmla="*/ 150 h 189"/>
                  <a:gd name="T56" fmla="*/ 180 w 189"/>
                  <a:gd name="T57" fmla="*/ 134 h 189"/>
                  <a:gd name="T58" fmla="*/ 179 w 189"/>
                  <a:gd name="T59" fmla="*/ 129 h 189"/>
                  <a:gd name="T60" fmla="*/ 188 w 189"/>
                  <a:gd name="T61" fmla="*/ 104 h 189"/>
                  <a:gd name="T62" fmla="*/ 119 w 189"/>
                  <a:gd name="T63" fmla="*/ 154 h 189"/>
                  <a:gd name="T64" fmla="*/ 106 w 189"/>
                  <a:gd name="T65" fmla="*/ 157 h 189"/>
                  <a:gd name="T66" fmla="*/ 102 w 189"/>
                  <a:gd name="T67" fmla="*/ 160 h 189"/>
                  <a:gd name="T68" fmla="*/ 84 w 189"/>
                  <a:gd name="T69" fmla="*/ 157 h 189"/>
                  <a:gd name="T70" fmla="*/ 73 w 189"/>
                  <a:gd name="T71" fmla="*/ 154 h 189"/>
                  <a:gd name="T72" fmla="*/ 47 w 189"/>
                  <a:gd name="T73" fmla="*/ 167 h 189"/>
                  <a:gd name="T74" fmla="*/ 53 w 189"/>
                  <a:gd name="T75" fmla="*/ 143 h 189"/>
                  <a:gd name="T76" fmla="*/ 44 w 189"/>
                  <a:gd name="T77" fmla="*/ 135 h 189"/>
                  <a:gd name="T78" fmla="*/ 35 w 189"/>
                  <a:gd name="T79" fmla="*/ 119 h 189"/>
                  <a:gd name="T80" fmla="*/ 32 w 189"/>
                  <a:gd name="T81" fmla="*/ 106 h 189"/>
                  <a:gd name="T82" fmla="*/ 8 w 189"/>
                  <a:gd name="T83" fmla="*/ 99 h 189"/>
                  <a:gd name="T84" fmla="*/ 32 w 189"/>
                  <a:gd name="T85" fmla="*/ 83 h 189"/>
                  <a:gd name="T86" fmla="*/ 35 w 189"/>
                  <a:gd name="T87" fmla="*/ 72 h 189"/>
                  <a:gd name="T88" fmla="*/ 42 w 189"/>
                  <a:gd name="T89" fmla="*/ 54 h 189"/>
                  <a:gd name="T90" fmla="*/ 53 w 189"/>
                  <a:gd name="T91" fmla="*/ 47 h 189"/>
                  <a:gd name="T92" fmla="*/ 54 w 189"/>
                  <a:gd name="T93" fmla="*/ 42 h 189"/>
                  <a:gd name="T94" fmla="*/ 72 w 189"/>
                  <a:gd name="T95" fmla="*/ 35 h 189"/>
                  <a:gd name="T96" fmla="*/ 84 w 189"/>
                  <a:gd name="T97" fmla="*/ 32 h 189"/>
                  <a:gd name="T98" fmla="*/ 103 w 189"/>
                  <a:gd name="T99" fmla="*/ 29 h 189"/>
                  <a:gd name="T100" fmla="*/ 106 w 189"/>
                  <a:gd name="T101" fmla="*/ 32 h 189"/>
                  <a:gd name="T102" fmla="*/ 118 w 189"/>
                  <a:gd name="T103" fmla="*/ 35 h 189"/>
                  <a:gd name="T104" fmla="*/ 134 w 189"/>
                  <a:gd name="T105" fmla="*/ 44 h 189"/>
                  <a:gd name="T106" fmla="*/ 142 w 189"/>
                  <a:gd name="T107" fmla="*/ 53 h 189"/>
                  <a:gd name="T108" fmla="*/ 171 w 189"/>
                  <a:gd name="T109" fmla="*/ 55 h 189"/>
                  <a:gd name="T110" fmla="*/ 154 w 189"/>
                  <a:gd name="T111" fmla="*/ 73 h 189"/>
                  <a:gd name="T112" fmla="*/ 158 w 189"/>
                  <a:gd name="T113" fmla="*/ 86 h 189"/>
                  <a:gd name="T114" fmla="*/ 158 w 189"/>
                  <a:gd name="T115" fmla="*/ 104 h 189"/>
                  <a:gd name="T116" fmla="*/ 154 w 189"/>
                  <a:gd name="T117" fmla="*/ 116 h 189"/>
                  <a:gd name="T118" fmla="*/ 155 w 189"/>
                  <a:gd name="T119" fmla="*/ 120 h 189"/>
                  <a:gd name="T120" fmla="*/ 143 w 189"/>
                  <a:gd name="T121" fmla="*/ 135 h 189"/>
                  <a:gd name="T122" fmla="*/ 135 w 189"/>
                  <a:gd name="T123" fmla="*/ 144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89" h="189">
                    <a:moveTo>
                      <a:pt x="188" y="86"/>
                    </a:moveTo>
                    <a:cubicBezTo>
                      <a:pt x="188" y="86"/>
                      <a:pt x="188" y="86"/>
                      <a:pt x="188" y="86"/>
                    </a:cubicBezTo>
                    <a:cubicBezTo>
                      <a:pt x="188" y="86"/>
                      <a:pt x="188" y="85"/>
                      <a:pt x="188" y="85"/>
                    </a:cubicBezTo>
                    <a:cubicBezTo>
                      <a:pt x="188" y="85"/>
                      <a:pt x="188" y="85"/>
                      <a:pt x="187" y="84"/>
                    </a:cubicBezTo>
                    <a:cubicBezTo>
                      <a:pt x="187" y="84"/>
                      <a:pt x="187" y="84"/>
                      <a:pt x="187" y="84"/>
                    </a:cubicBezTo>
                    <a:cubicBezTo>
                      <a:pt x="187" y="84"/>
                      <a:pt x="187" y="83"/>
                      <a:pt x="187" y="83"/>
                    </a:cubicBezTo>
                    <a:cubicBezTo>
                      <a:pt x="186" y="83"/>
                      <a:pt x="186" y="83"/>
                      <a:pt x="186" y="83"/>
                    </a:cubicBezTo>
                    <a:cubicBezTo>
                      <a:pt x="186" y="83"/>
                      <a:pt x="185" y="83"/>
                      <a:pt x="185" y="82"/>
                    </a:cubicBezTo>
                    <a:cubicBezTo>
                      <a:pt x="164" y="79"/>
                      <a:pt x="164" y="79"/>
                      <a:pt x="164" y="79"/>
                    </a:cubicBezTo>
                    <a:cubicBezTo>
                      <a:pt x="163" y="77"/>
                      <a:pt x="163" y="75"/>
                      <a:pt x="162" y="73"/>
                    </a:cubicBezTo>
                    <a:cubicBezTo>
                      <a:pt x="178" y="59"/>
                      <a:pt x="178" y="59"/>
                      <a:pt x="178" y="59"/>
                    </a:cubicBezTo>
                    <a:cubicBezTo>
                      <a:pt x="179" y="58"/>
                      <a:pt x="179" y="58"/>
                      <a:pt x="179" y="57"/>
                    </a:cubicBezTo>
                    <a:cubicBezTo>
                      <a:pt x="179" y="57"/>
                      <a:pt x="179" y="57"/>
                      <a:pt x="179" y="57"/>
                    </a:cubicBezTo>
                    <a:cubicBezTo>
                      <a:pt x="179" y="57"/>
                      <a:pt x="180" y="56"/>
                      <a:pt x="180" y="56"/>
                    </a:cubicBezTo>
                    <a:cubicBezTo>
                      <a:pt x="180" y="56"/>
                      <a:pt x="180" y="56"/>
                      <a:pt x="180" y="56"/>
                    </a:cubicBezTo>
                    <a:cubicBezTo>
                      <a:pt x="180" y="55"/>
                      <a:pt x="180" y="55"/>
                      <a:pt x="179" y="55"/>
                    </a:cubicBezTo>
                    <a:cubicBezTo>
                      <a:pt x="179" y="55"/>
                      <a:pt x="179" y="54"/>
                      <a:pt x="179" y="54"/>
                    </a:cubicBezTo>
                    <a:cubicBezTo>
                      <a:pt x="179" y="54"/>
                      <a:pt x="179" y="54"/>
                      <a:pt x="179" y="54"/>
                    </a:cubicBezTo>
                    <a:cubicBezTo>
                      <a:pt x="177" y="49"/>
                      <a:pt x="174" y="44"/>
                      <a:pt x="171" y="40"/>
                    </a:cubicBezTo>
                    <a:cubicBezTo>
                      <a:pt x="171" y="40"/>
                      <a:pt x="171" y="40"/>
                      <a:pt x="171" y="39"/>
                    </a:cubicBezTo>
                    <a:cubicBezTo>
                      <a:pt x="170" y="39"/>
                      <a:pt x="170" y="39"/>
                      <a:pt x="170" y="39"/>
                    </a:cubicBezTo>
                    <a:cubicBezTo>
                      <a:pt x="170" y="39"/>
                      <a:pt x="170" y="39"/>
                      <a:pt x="169" y="39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9" y="38"/>
                      <a:pt x="168" y="38"/>
                      <a:pt x="168" y="38"/>
                    </a:cubicBezTo>
                    <a:cubicBezTo>
                      <a:pt x="168" y="38"/>
                      <a:pt x="168" y="38"/>
                      <a:pt x="168" y="38"/>
                    </a:cubicBezTo>
                    <a:cubicBezTo>
                      <a:pt x="167" y="38"/>
                      <a:pt x="167" y="38"/>
                      <a:pt x="166" y="38"/>
                    </a:cubicBezTo>
                    <a:cubicBezTo>
                      <a:pt x="146" y="46"/>
                      <a:pt x="146" y="46"/>
                      <a:pt x="146" y="46"/>
                    </a:cubicBezTo>
                    <a:cubicBezTo>
                      <a:pt x="145" y="45"/>
                      <a:pt x="144" y="43"/>
                      <a:pt x="143" y="42"/>
                    </a:cubicBezTo>
                    <a:cubicBezTo>
                      <a:pt x="150" y="22"/>
                      <a:pt x="150" y="22"/>
                      <a:pt x="150" y="22"/>
                    </a:cubicBezTo>
                    <a:cubicBezTo>
                      <a:pt x="150" y="21"/>
                      <a:pt x="150" y="21"/>
                      <a:pt x="150" y="20"/>
                    </a:cubicBezTo>
                    <a:cubicBezTo>
                      <a:pt x="150" y="20"/>
                      <a:pt x="150" y="20"/>
                      <a:pt x="150" y="20"/>
                    </a:cubicBezTo>
                    <a:cubicBezTo>
                      <a:pt x="150" y="20"/>
                      <a:pt x="150" y="19"/>
                      <a:pt x="150" y="19"/>
                    </a:cubicBezTo>
                    <a:cubicBezTo>
                      <a:pt x="149" y="19"/>
                      <a:pt x="149" y="19"/>
                      <a:pt x="149" y="19"/>
                    </a:cubicBezTo>
                    <a:cubicBezTo>
                      <a:pt x="149" y="18"/>
                      <a:pt x="149" y="18"/>
                      <a:pt x="149" y="18"/>
                    </a:cubicBezTo>
                    <a:cubicBezTo>
                      <a:pt x="149" y="18"/>
                      <a:pt x="149" y="18"/>
                      <a:pt x="148" y="18"/>
                    </a:cubicBezTo>
                    <a:cubicBezTo>
                      <a:pt x="148" y="17"/>
                      <a:pt x="148" y="17"/>
                      <a:pt x="148" y="17"/>
                    </a:cubicBezTo>
                    <a:cubicBezTo>
                      <a:pt x="144" y="14"/>
                      <a:pt x="139" y="11"/>
                      <a:pt x="134" y="9"/>
                    </a:cubicBezTo>
                    <a:cubicBezTo>
                      <a:pt x="134" y="9"/>
                      <a:pt x="134" y="9"/>
                      <a:pt x="134" y="9"/>
                    </a:cubicBezTo>
                    <a:cubicBezTo>
                      <a:pt x="133" y="9"/>
                      <a:pt x="133" y="9"/>
                      <a:pt x="133" y="9"/>
                    </a:cubicBezTo>
                    <a:cubicBezTo>
                      <a:pt x="133" y="9"/>
                      <a:pt x="132" y="9"/>
                      <a:pt x="132" y="9"/>
                    </a:cubicBezTo>
                    <a:cubicBezTo>
                      <a:pt x="132" y="9"/>
                      <a:pt x="132" y="9"/>
                      <a:pt x="132" y="9"/>
                    </a:cubicBezTo>
                    <a:cubicBezTo>
                      <a:pt x="131" y="9"/>
                      <a:pt x="131" y="9"/>
                      <a:pt x="131" y="9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0" y="10"/>
                      <a:pt x="129" y="10"/>
                      <a:pt x="129" y="10"/>
                    </a:cubicBezTo>
                    <a:cubicBezTo>
                      <a:pt x="116" y="26"/>
                      <a:pt x="116" y="26"/>
                      <a:pt x="116" y="26"/>
                    </a:cubicBezTo>
                    <a:cubicBezTo>
                      <a:pt x="114" y="26"/>
                      <a:pt x="112" y="25"/>
                      <a:pt x="110" y="25"/>
                    </a:cubicBezTo>
                    <a:cubicBezTo>
                      <a:pt x="106" y="4"/>
                      <a:pt x="106" y="4"/>
                      <a:pt x="106" y="4"/>
                    </a:cubicBezTo>
                    <a:cubicBezTo>
                      <a:pt x="106" y="3"/>
                      <a:pt x="106" y="3"/>
                      <a:pt x="105" y="3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4" y="2"/>
                    </a:cubicBezTo>
                    <a:cubicBezTo>
                      <a:pt x="104" y="1"/>
                      <a:pt x="104" y="1"/>
                      <a:pt x="104" y="1"/>
                    </a:cubicBezTo>
                    <a:cubicBezTo>
                      <a:pt x="104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2" y="1"/>
                    </a:cubicBezTo>
                    <a:cubicBezTo>
                      <a:pt x="97" y="0"/>
                      <a:pt x="91" y="0"/>
                      <a:pt x="86" y="1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4" y="1"/>
                      <a:pt x="84" y="1"/>
                    </a:cubicBezTo>
                    <a:cubicBezTo>
                      <a:pt x="84" y="1"/>
                      <a:pt x="84" y="2"/>
                      <a:pt x="84" y="2"/>
                    </a:cubicBezTo>
                    <a:cubicBezTo>
                      <a:pt x="83" y="2"/>
                      <a:pt x="83" y="2"/>
                      <a:pt x="83" y="2"/>
                    </a:cubicBezTo>
                    <a:cubicBezTo>
                      <a:pt x="83" y="2"/>
                      <a:pt x="83" y="3"/>
                      <a:pt x="83" y="3"/>
                    </a:cubicBezTo>
                    <a:cubicBezTo>
                      <a:pt x="83" y="3"/>
                      <a:pt x="82" y="4"/>
                      <a:pt x="82" y="4"/>
                    </a:cubicBezTo>
                    <a:cubicBezTo>
                      <a:pt x="79" y="25"/>
                      <a:pt x="79" y="25"/>
                      <a:pt x="79" y="25"/>
                    </a:cubicBezTo>
                    <a:cubicBezTo>
                      <a:pt x="77" y="25"/>
                      <a:pt x="75" y="26"/>
                      <a:pt x="73" y="27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8" y="10"/>
                      <a:pt x="58" y="10"/>
                      <a:pt x="57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9"/>
                      <a:pt x="55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9"/>
                      <a:pt x="54" y="9"/>
                      <a:pt x="54" y="1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49" y="12"/>
                      <a:pt x="44" y="15"/>
                      <a:pt x="40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8"/>
                      <a:pt x="39" y="19"/>
                    </a:cubicBezTo>
                    <a:cubicBezTo>
                      <a:pt x="39" y="19"/>
                      <a:pt x="39" y="19"/>
                      <a:pt x="38" y="19"/>
                    </a:cubicBezTo>
                    <a:cubicBezTo>
                      <a:pt x="38" y="20"/>
                      <a:pt x="38" y="20"/>
                      <a:pt x="38" y="20"/>
                    </a:cubicBezTo>
                    <a:cubicBezTo>
                      <a:pt x="38" y="20"/>
                      <a:pt x="38" y="20"/>
                      <a:pt x="38" y="21"/>
                    </a:cubicBezTo>
                    <a:cubicBezTo>
                      <a:pt x="38" y="21"/>
                      <a:pt x="38" y="21"/>
                      <a:pt x="38" y="21"/>
                    </a:cubicBezTo>
                    <a:cubicBezTo>
                      <a:pt x="38" y="22"/>
                      <a:pt x="38" y="22"/>
                      <a:pt x="38" y="23"/>
                    </a:cubicBezTo>
                    <a:cubicBezTo>
                      <a:pt x="46" y="42"/>
                      <a:pt x="46" y="42"/>
                      <a:pt x="46" y="42"/>
                    </a:cubicBezTo>
                    <a:cubicBezTo>
                      <a:pt x="44" y="44"/>
                      <a:pt x="43" y="45"/>
                      <a:pt x="42" y="46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39"/>
                      <a:pt x="21" y="39"/>
                      <a:pt x="20" y="39"/>
                    </a:cubicBezTo>
                    <a:cubicBezTo>
                      <a:pt x="20" y="39"/>
                      <a:pt x="20" y="39"/>
                      <a:pt x="20" y="39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39"/>
                      <a:pt x="19" y="39"/>
                      <a:pt x="18" y="39"/>
                    </a:cubicBezTo>
                    <a:cubicBezTo>
                      <a:pt x="18" y="40"/>
                      <a:pt x="18" y="40"/>
                      <a:pt x="18" y="40"/>
                    </a:cubicBezTo>
                    <a:cubicBezTo>
                      <a:pt x="18" y="40"/>
                      <a:pt x="17" y="40"/>
                      <a:pt x="17" y="40"/>
                    </a:cubicBezTo>
                    <a:cubicBezTo>
                      <a:pt x="17" y="40"/>
                      <a:pt x="17" y="41"/>
                      <a:pt x="17" y="41"/>
                    </a:cubicBezTo>
                    <a:cubicBezTo>
                      <a:pt x="14" y="45"/>
                      <a:pt x="11" y="50"/>
                      <a:pt x="9" y="55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5"/>
                      <a:pt x="9" y="56"/>
                      <a:pt x="9" y="56"/>
                    </a:cubicBezTo>
                    <a:cubicBezTo>
                      <a:pt x="9" y="56"/>
                      <a:pt x="9" y="56"/>
                      <a:pt x="9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9"/>
                    </a:cubicBezTo>
                    <a:cubicBezTo>
                      <a:pt x="9" y="59"/>
                      <a:pt x="10" y="59"/>
                      <a:pt x="10" y="60"/>
                    </a:cubicBezTo>
                    <a:cubicBezTo>
                      <a:pt x="26" y="73"/>
                      <a:pt x="26" y="73"/>
                      <a:pt x="26" y="73"/>
                    </a:cubicBezTo>
                    <a:cubicBezTo>
                      <a:pt x="26" y="75"/>
                      <a:pt x="25" y="77"/>
                      <a:pt x="25" y="79"/>
                    </a:cubicBezTo>
                    <a:cubicBezTo>
                      <a:pt x="4" y="83"/>
                      <a:pt x="4" y="83"/>
                      <a:pt x="4" y="83"/>
                    </a:cubicBezTo>
                    <a:cubicBezTo>
                      <a:pt x="3" y="83"/>
                      <a:pt x="3" y="83"/>
                      <a:pt x="2" y="83"/>
                    </a:cubicBezTo>
                    <a:cubicBezTo>
                      <a:pt x="2" y="83"/>
                      <a:pt x="2" y="84"/>
                      <a:pt x="2" y="84"/>
                    </a:cubicBezTo>
                    <a:cubicBezTo>
                      <a:pt x="2" y="84"/>
                      <a:pt x="2" y="84"/>
                      <a:pt x="1" y="84"/>
                    </a:cubicBezTo>
                    <a:cubicBezTo>
                      <a:pt x="1" y="84"/>
                      <a:pt x="1" y="85"/>
                      <a:pt x="1" y="85"/>
                    </a:cubicBezTo>
                    <a:cubicBezTo>
                      <a:pt x="1" y="85"/>
                      <a:pt x="1" y="85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cubicBezTo>
                      <a:pt x="1" y="86"/>
                      <a:pt x="1" y="86"/>
                      <a:pt x="1" y="86"/>
                    </a:cubicBezTo>
                    <a:cubicBezTo>
                      <a:pt x="0" y="92"/>
                      <a:pt x="0" y="97"/>
                      <a:pt x="1" y="103"/>
                    </a:cubicBezTo>
                    <a:cubicBezTo>
                      <a:pt x="1" y="103"/>
                      <a:pt x="1" y="103"/>
                      <a:pt x="1" y="103"/>
                    </a:cubicBezTo>
                    <a:cubicBezTo>
                      <a:pt x="1" y="103"/>
                      <a:pt x="1" y="104"/>
                      <a:pt x="1" y="104"/>
                    </a:cubicBezTo>
                    <a:cubicBezTo>
                      <a:pt x="1" y="104"/>
                      <a:pt x="1" y="104"/>
                      <a:pt x="1" y="105"/>
                    </a:cubicBezTo>
                    <a:cubicBezTo>
                      <a:pt x="1" y="105"/>
                      <a:pt x="1" y="105"/>
                      <a:pt x="1" y="105"/>
                    </a:cubicBezTo>
                    <a:cubicBezTo>
                      <a:pt x="2" y="105"/>
                      <a:pt x="2" y="105"/>
                      <a:pt x="2" y="106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3" y="106"/>
                      <a:pt x="3" y="106"/>
                      <a:pt x="4" y="106"/>
                    </a:cubicBezTo>
                    <a:cubicBezTo>
                      <a:pt x="25" y="110"/>
                      <a:pt x="25" y="110"/>
                      <a:pt x="25" y="110"/>
                    </a:cubicBezTo>
                    <a:cubicBezTo>
                      <a:pt x="25" y="112"/>
                      <a:pt x="26" y="114"/>
                      <a:pt x="26" y="116"/>
                    </a:cubicBezTo>
                    <a:cubicBezTo>
                      <a:pt x="10" y="130"/>
                      <a:pt x="10" y="130"/>
                      <a:pt x="10" y="130"/>
                    </a:cubicBezTo>
                    <a:cubicBezTo>
                      <a:pt x="10" y="131"/>
                      <a:pt x="10" y="131"/>
                      <a:pt x="9" y="131"/>
                    </a:cubicBezTo>
                    <a:cubicBezTo>
                      <a:pt x="9" y="132"/>
                      <a:pt x="9" y="132"/>
                      <a:pt x="9" y="132"/>
                    </a:cubicBezTo>
                    <a:cubicBezTo>
                      <a:pt x="9" y="132"/>
                      <a:pt x="9" y="133"/>
                      <a:pt x="9" y="133"/>
                    </a:cubicBezTo>
                    <a:cubicBezTo>
                      <a:pt x="9" y="133"/>
                      <a:pt x="9" y="133"/>
                      <a:pt x="9" y="133"/>
                    </a:cubicBezTo>
                    <a:cubicBezTo>
                      <a:pt x="9" y="134"/>
                      <a:pt x="9" y="134"/>
                      <a:pt x="9" y="134"/>
                    </a:cubicBezTo>
                    <a:cubicBezTo>
                      <a:pt x="9" y="134"/>
                      <a:pt x="9" y="135"/>
                      <a:pt x="9" y="135"/>
                    </a:cubicBezTo>
                    <a:cubicBezTo>
                      <a:pt x="9" y="135"/>
                      <a:pt x="9" y="135"/>
                      <a:pt x="9" y="135"/>
                    </a:cubicBezTo>
                    <a:cubicBezTo>
                      <a:pt x="12" y="140"/>
                      <a:pt x="15" y="145"/>
                      <a:pt x="18" y="149"/>
                    </a:cubicBezTo>
                    <a:cubicBezTo>
                      <a:pt x="18" y="149"/>
                      <a:pt x="18" y="149"/>
                      <a:pt x="18" y="149"/>
                    </a:cubicBezTo>
                    <a:cubicBezTo>
                      <a:pt x="18" y="150"/>
                      <a:pt x="19" y="150"/>
                      <a:pt x="19" y="150"/>
                    </a:cubicBezTo>
                    <a:cubicBezTo>
                      <a:pt x="19" y="150"/>
                      <a:pt x="19" y="150"/>
                      <a:pt x="19" y="151"/>
                    </a:cubicBezTo>
                    <a:cubicBezTo>
                      <a:pt x="20" y="151"/>
                      <a:pt x="20" y="151"/>
                      <a:pt x="21" y="151"/>
                    </a:cubicBezTo>
                    <a:cubicBezTo>
                      <a:pt x="21" y="151"/>
                      <a:pt x="21" y="151"/>
                      <a:pt x="21" y="151"/>
                    </a:cubicBezTo>
                    <a:cubicBezTo>
                      <a:pt x="21" y="151"/>
                      <a:pt x="22" y="151"/>
                      <a:pt x="22" y="151"/>
                    </a:cubicBezTo>
                    <a:cubicBezTo>
                      <a:pt x="42" y="143"/>
                      <a:pt x="42" y="143"/>
                      <a:pt x="42" y="143"/>
                    </a:cubicBezTo>
                    <a:cubicBezTo>
                      <a:pt x="43" y="144"/>
                      <a:pt x="44" y="146"/>
                      <a:pt x="46" y="147"/>
                    </a:cubicBezTo>
                    <a:cubicBezTo>
                      <a:pt x="39" y="167"/>
                      <a:pt x="39" y="167"/>
                      <a:pt x="39" y="167"/>
                    </a:cubicBezTo>
                    <a:cubicBezTo>
                      <a:pt x="39" y="168"/>
                      <a:pt x="39" y="168"/>
                      <a:pt x="39" y="169"/>
                    </a:cubicBezTo>
                    <a:cubicBezTo>
                      <a:pt x="39" y="169"/>
                      <a:pt x="39" y="169"/>
                      <a:pt x="39" y="169"/>
                    </a:cubicBezTo>
                    <a:cubicBezTo>
                      <a:pt x="39" y="169"/>
                      <a:pt x="39" y="170"/>
                      <a:pt x="39" y="170"/>
                    </a:cubicBezTo>
                    <a:cubicBezTo>
                      <a:pt x="39" y="170"/>
                      <a:pt x="39" y="170"/>
                      <a:pt x="39" y="170"/>
                    </a:cubicBezTo>
                    <a:cubicBezTo>
                      <a:pt x="39" y="171"/>
                      <a:pt x="40" y="171"/>
                      <a:pt x="40" y="171"/>
                    </a:cubicBezTo>
                    <a:cubicBezTo>
                      <a:pt x="40" y="171"/>
                      <a:pt x="40" y="171"/>
                      <a:pt x="40" y="171"/>
                    </a:cubicBezTo>
                    <a:cubicBezTo>
                      <a:pt x="40" y="172"/>
                      <a:pt x="40" y="172"/>
                      <a:pt x="40" y="172"/>
                    </a:cubicBezTo>
                    <a:cubicBezTo>
                      <a:pt x="45" y="175"/>
                      <a:pt x="50" y="178"/>
                      <a:pt x="55" y="180"/>
                    </a:cubicBezTo>
                    <a:cubicBezTo>
                      <a:pt x="55" y="180"/>
                      <a:pt x="55" y="180"/>
                      <a:pt x="55" y="180"/>
                    </a:cubicBezTo>
                    <a:cubicBezTo>
                      <a:pt x="55" y="180"/>
                      <a:pt x="56" y="180"/>
                      <a:pt x="56" y="180"/>
                    </a:cubicBezTo>
                    <a:cubicBezTo>
                      <a:pt x="56" y="180"/>
                      <a:pt x="56" y="180"/>
                      <a:pt x="56" y="180"/>
                    </a:cubicBezTo>
                    <a:cubicBezTo>
                      <a:pt x="56" y="180"/>
                      <a:pt x="56" y="180"/>
                      <a:pt x="56" y="180"/>
                    </a:cubicBezTo>
                    <a:cubicBezTo>
                      <a:pt x="57" y="180"/>
                      <a:pt x="57" y="180"/>
                      <a:pt x="58" y="180"/>
                    </a:cubicBezTo>
                    <a:cubicBezTo>
                      <a:pt x="58" y="180"/>
                      <a:pt x="58" y="180"/>
                      <a:pt x="58" y="180"/>
                    </a:cubicBezTo>
                    <a:cubicBezTo>
                      <a:pt x="59" y="180"/>
                      <a:pt x="59" y="179"/>
                      <a:pt x="59" y="179"/>
                    </a:cubicBezTo>
                    <a:cubicBezTo>
                      <a:pt x="73" y="163"/>
                      <a:pt x="73" y="163"/>
                      <a:pt x="73" y="163"/>
                    </a:cubicBezTo>
                    <a:cubicBezTo>
                      <a:pt x="75" y="163"/>
                      <a:pt x="76" y="164"/>
                      <a:pt x="78" y="164"/>
                    </a:cubicBezTo>
                    <a:cubicBezTo>
                      <a:pt x="82" y="185"/>
                      <a:pt x="82" y="185"/>
                      <a:pt x="82" y="185"/>
                    </a:cubicBezTo>
                    <a:cubicBezTo>
                      <a:pt x="83" y="186"/>
                      <a:pt x="83" y="186"/>
                      <a:pt x="83" y="186"/>
                    </a:cubicBezTo>
                    <a:cubicBezTo>
                      <a:pt x="83" y="187"/>
                      <a:pt x="83" y="187"/>
                      <a:pt x="83" y="187"/>
                    </a:cubicBezTo>
                    <a:cubicBezTo>
                      <a:pt x="83" y="187"/>
                      <a:pt x="84" y="187"/>
                      <a:pt x="84" y="187"/>
                    </a:cubicBezTo>
                    <a:cubicBezTo>
                      <a:pt x="84" y="187"/>
                      <a:pt x="84" y="188"/>
                      <a:pt x="84" y="188"/>
                    </a:cubicBezTo>
                    <a:cubicBezTo>
                      <a:pt x="84" y="188"/>
                      <a:pt x="85" y="188"/>
                      <a:pt x="85" y="188"/>
                    </a:cubicBezTo>
                    <a:cubicBezTo>
                      <a:pt x="85" y="188"/>
                      <a:pt x="85" y="188"/>
                      <a:pt x="85" y="188"/>
                    </a:cubicBezTo>
                    <a:cubicBezTo>
                      <a:pt x="86" y="188"/>
                      <a:pt x="86" y="188"/>
                      <a:pt x="86" y="188"/>
                    </a:cubicBezTo>
                    <a:cubicBezTo>
                      <a:pt x="89" y="189"/>
                      <a:pt x="92" y="189"/>
                      <a:pt x="94" y="189"/>
                    </a:cubicBezTo>
                    <a:cubicBezTo>
                      <a:pt x="97" y="189"/>
                      <a:pt x="100" y="189"/>
                      <a:pt x="102" y="188"/>
                    </a:cubicBezTo>
                    <a:cubicBezTo>
                      <a:pt x="102" y="188"/>
                      <a:pt x="102" y="188"/>
                      <a:pt x="102" y="188"/>
                    </a:cubicBezTo>
                    <a:cubicBezTo>
                      <a:pt x="102" y="188"/>
                      <a:pt x="102" y="188"/>
                      <a:pt x="102" y="188"/>
                    </a:cubicBezTo>
                    <a:cubicBezTo>
                      <a:pt x="102" y="188"/>
                      <a:pt x="102" y="188"/>
                      <a:pt x="103" y="188"/>
                    </a:cubicBezTo>
                    <a:cubicBezTo>
                      <a:pt x="103" y="188"/>
                      <a:pt x="103" y="188"/>
                      <a:pt x="103" y="188"/>
                    </a:cubicBezTo>
                    <a:cubicBezTo>
                      <a:pt x="103" y="188"/>
                      <a:pt x="104" y="188"/>
                      <a:pt x="104" y="188"/>
                    </a:cubicBezTo>
                    <a:cubicBezTo>
                      <a:pt x="104" y="188"/>
                      <a:pt x="104" y="188"/>
                      <a:pt x="104" y="188"/>
                    </a:cubicBezTo>
                    <a:cubicBezTo>
                      <a:pt x="105" y="188"/>
                      <a:pt x="105" y="187"/>
                      <a:pt x="105" y="187"/>
                    </a:cubicBezTo>
                    <a:cubicBezTo>
                      <a:pt x="105" y="187"/>
                      <a:pt x="105" y="187"/>
                      <a:pt x="105" y="187"/>
                    </a:cubicBezTo>
                    <a:cubicBezTo>
                      <a:pt x="105" y="187"/>
                      <a:pt x="106" y="186"/>
                      <a:pt x="106" y="186"/>
                    </a:cubicBezTo>
                    <a:cubicBezTo>
                      <a:pt x="106" y="186"/>
                      <a:pt x="106" y="186"/>
                      <a:pt x="106" y="185"/>
                    </a:cubicBezTo>
                    <a:cubicBezTo>
                      <a:pt x="110" y="164"/>
                      <a:pt x="110" y="164"/>
                      <a:pt x="110" y="164"/>
                    </a:cubicBezTo>
                    <a:cubicBezTo>
                      <a:pt x="112" y="164"/>
                      <a:pt x="114" y="163"/>
                      <a:pt x="116" y="163"/>
                    </a:cubicBezTo>
                    <a:cubicBezTo>
                      <a:pt x="130" y="179"/>
                      <a:pt x="130" y="179"/>
                      <a:pt x="130" y="179"/>
                    </a:cubicBezTo>
                    <a:cubicBezTo>
                      <a:pt x="131" y="179"/>
                      <a:pt x="131" y="179"/>
                      <a:pt x="132" y="179"/>
                    </a:cubicBezTo>
                    <a:cubicBezTo>
                      <a:pt x="132" y="180"/>
                      <a:pt x="132" y="180"/>
                      <a:pt x="132" y="180"/>
                    </a:cubicBezTo>
                    <a:cubicBezTo>
                      <a:pt x="132" y="180"/>
                      <a:pt x="133" y="180"/>
                      <a:pt x="133" y="180"/>
                    </a:cubicBezTo>
                    <a:cubicBezTo>
                      <a:pt x="133" y="180"/>
                      <a:pt x="133" y="180"/>
                      <a:pt x="133" y="180"/>
                    </a:cubicBezTo>
                    <a:cubicBezTo>
                      <a:pt x="133" y="180"/>
                      <a:pt x="134" y="180"/>
                      <a:pt x="134" y="180"/>
                    </a:cubicBezTo>
                    <a:cubicBezTo>
                      <a:pt x="134" y="180"/>
                      <a:pt x="134" y="180"/>
                      <a:pt x="135" y="179"/>
                    </a:cubicBezTo>
                    <a:cubicBezTo>
                      <a:pt x="135" y="179"/>
                      <a:pt x="135" y="179"/>
                      <a:pt x="135" y="179"/>
                    </a:cubicBezTo>
                    <a:cubicBezTo>
                      <a:pt x="140" y="177"/>
                      <a:pt x="145" y="174"/>
                      <a:pt x="149" y="171"/>
                    </a:cubicBezTo>
                    <a:cubicBezTo>
                      <a:pt x="149" y="171"/>
                      <a:pt x="149" y="171"/>
                      <a:pt x="149" y="171"/>
                    </a:cubicBezTo>
                    <a:cubicBezTo>
                      <a:pt x="150" y="171"/>
                      <a:pt x="150" y="171"/>
                      <a:pt x="150" y="170"/>
                    </a:cubicBezTo>
                    <a:cubicBezTo>
                      <a:pt x="150" y="170"/>
                      <a:pt x="150" y="170"/>
                      <a:pt x="150" y="170"/>
                    </a:cubicBezTo>
                    <a:cubicBezTo>
                      <a:pt x="150" y="169"/>
                      <a:pt x="151" y="169"/>
                      <a:pt x="151" y="169"/>
                    </a:cubicBezTo>
                    <a:cubicBezTo>
                      <a:pt x="151" y="169"/>
                      <a:pt x="151" y="169"/>
                      <a:pt x="151" y="168"/>
                    </a:cubicBezTo>
                    <a:cubicBezTo>
                      <a:pt x="151" y="168"/>
                      <a:pt x="151" y="168"/>
                      <a:pt x="151" y="168"/>
                    </a:cubicBezTo>
                    <a:cubicBezTo>
                      <a:pt x="151" y="167"/>
                      <a:pt x="151" y="167"/>
                      <a:pt x="151" y="166"/>
                    </a:cubicBezTo>
                    <a:cubicBezTo>
                      <a:pt x="143" y="147"/>
                      <a:pt x="143" y="147"/>
                      <a:pt x="143" y="147"/>
                    </a:cubicBezTo>
                    <a:cubicBezTo>
                      <a:pt x="144" y="145"/>
                      <a:pt x="146" y="144"/>
                      <a:pt x="147" y="143"/>
                    </a:cubicBezTo>
                    <a:cubicBezTo>
                      <a:pt x="167" y="150"/>
                      <a:pt x="167" y="150"/>
                      <a:pt x="167" y="150"/>
                    </a:cubicBezTo>
                    <a:cubicBezTo>
                      <a:pt x="167" y="150"/>
                      <a:pt x="168" y="150"/>
                      <a:pt x="168" y="150"/>
                    </a:cubicBezTo>
                    <a:cubicBezTo>
                      <a:pt x="168" y="150"/>
                      <a:pt x="168" y="150"/>
                      <a:pt x="168" y="150"/>
                    </a:cubicBezTo>
                    <a:cubicBezTo>
                      <a:pt x="169" y="150"/>
                      <a:pt x="169" y="150"/>
                      <a:pt x="169" y="150"/>
                    </a:cubicBezTo>
                    <a:cubicBezTo>
                      <a:pt x="169" y="150"/>
                      <a:pt x="170" y="150"/>
                      <a:pt x="170" y="150"/>
                    </a:cubicBezTo>
                    <a:cubicBezTo>
                      <a:pt x="170" y="150"/>
                      <a:pt x="170" y="150"/>
                      <a:pt x="170" y="150"/>
                    </a:cubicBezTo>
                    <a:cubicBezTo>
                      <a:pt x="170" y="149"/>
                      <a:pt x="171" y="149"/>
                      <a:pt x="171" y="149"/>
                    </a:cubicBezTo>
                    <a:cubicBezTo>
                      <a:pt x="171" y="149"/>
                      <a:pt x="171" y="149"/>
                      <a:pt x="171" y="149"/>
                    </a:cubicBezTo>
                    <a:cubicBezTo>
                      <a:pt x="171" y="149"/>
                      <a:pt x="171" y="148"/>
                      <a:pt x="172" y="148"/>
                    </a:cubicBezTo>
                    <a:cubicBezTo>
                      <a:pt x="175" y="144"/>
                      <a:pt x="177" y="139"/>
                      <a:pt x="180" y="134"/>
                    </a:cubicBezTo>
                    <a:cubicBezTo>
                      <a:pt x="180" y="134"/>
                      <a:pt x="180" y="134"/>
                      <a:pt x="180" y="134"/>
                    </a:cubicBezTo>
                    <a:cubicBezTo>
                      <a:pt x="180" y="134"/>
                      <a:pt x="180" y="133"/>
                      <a:pt x="180" y="133"/>
                    </a:cubicBezTo>
                    <a:cubicBezTo>
                      <a:pt x="180" y="133"/>
                      <a:pt x="180" y="133"/>
                      <a:pt x="180" y="132"/>
                    </a:cubicBezTo>
                    <a:cubicBezTo>
                      <a:pt x="180" y="132"/>
                      <a:pt x="180" y="132"/>
                      <a:pt x="180" y="132"/>
                    </a:cubicBezTo>
                    <a:cubicBezTo>
                      <a:pt x="180" y="131"/>
                      <a:pt x="180" y="131"/>
                      <a:pt x="180" y="131"/>
                    </a:cubicBezTo>
                    <a:cubicBezTo>
                      <a:pt x="180" y="131"/>
                      <a:pt x="180" y="131"/>
                      <a:pt x="180" y="130"/>
                    </a:cubicBezTo>
                    <a:cubicBezTo>
                      <a:pt x="179" y="130"/>
                      <a:pt x="179" y="130"/>
                      <a:pt x="179" y="129"/>
                    </a:cubicBezTo>
                    <a:cubicBezTo>
                      <a:pt x="162" y="116"/>
                      <a:pt x="162" y="116"/>
                      <a:pt x="162" y="116"/>
                    </a:cubicBezTo>
                    <a:cubicBezTo>
                      <a:pt x="163" y="114"/>
                      <a:pt x="163" y="112"/>
                      <a:pt x="164" y="110"/>
                    </a:cubicBezTo>
                    <a:cubicBezTo>
                      <a:pt x="185" y="106"/>
                      <a:pt x="185" y="106"/>
                      <a:pt x="185" y="106"/>
                    </a:cubicBezTo>
                    <a:cubicBezTo>
                      <a:pt x="185" y="106"/>
                      <a:pt x="186" y="106"/>
                      <a:pt x="186" y="106"/>
                    </a:cubicBezTo>
                    <a:cubicBezTo>
                      <a:pt x="186" y="106"/>
                      <a:pt x="186" y="105"/>
                      <a:pt x="187" y="105"/>
                    </a:cubicBezTo>
                    <a:cubicBezTo>
                      <a:pt x="187" y="105"/>
                      <a:pt x="187" y="105"/>
                      <a:pt x="187" y="105"/>
                    </a:cubicBezTo>
                    <a:cubicBezTo>
                      <a:pt x="187" y="105"/>
                      <a:pt x="187" y="104"/>
                      <a:pt x="188" y="104"/>
                    </a:cubicBezTo>
                    <a:cubicBezTo>
                      <a:pt x="188" y="104"/>
                      <a:pt x="188" y="104"/>
                      <a:pt x="188" y="103"/>
                    </a:cubicBezTo>
                    <a:cubicBezTo>
                      <a:pt x="188" y="103"/>
                      <a:pt x="188" y="103"/>
                      <a:pt x="188" y="103"/>
                    </a:cubicBezTo>
                    <a:cubicBezTo>
                      <a:pt x="188" y="103"/>
                      <a:pt x="188" y="103"/>
                      <a:pt x="188" y="103"/>
                    </a:cubicBezTo>
                    <a:cubicBezTo>
                      <a:pt x="189" y="97"/>
                      <a:pt x="189" y="91"/>
                      <a:pt x="188" y="86"/>
                    </a:cubicBezTo>
                    <a:close/>
                    <a:moveTo>
                      <a:pt x="134" y="171"/>
                    </a:moveTo>
                    <a:cubicBezTo>
                      <a:pt x="120" y="155"/>
                      <a:pt x="120" y="155"/>
                      <a:pt x="120" y="155"/>
                    </a:cubicBezTo>
                    <a:cubicBezTo>
                      <a:pt x="120" y="155"/>
                      <a:pt x="119" y="155"/>
                      <a:pt x="119" y="154"/>
                    </a:cubicBezTo>
                    <a:cubicBezTo>
                      <a:pt x="119" y="154"/>
                      <a:pt x="119" y="154"/>
                      <a:pt x="119" y="154"/>
                    </a:cubicBezTo>
                    <a:cubicBezTo>
                      <a:pt x="118" y="154"/>
                      <a:pt x="118" y="154"/>
                      <a:pt x="118" y="154"/>
                    </a:cubicBezTo>
                    <a:cubicBezTo>
                      <a:pt x="117" y="154"/>
                      <a:pt x="117" y="154"/>
                      <a:pt x="117" y="154"/>
                    </a:cubicBezTo>
                    <a:cubicBezTo>
                      <a:pt x="117" y="154"/>
                      <a:pt x="116" y="154"/>
                      <a:pt x="116" y="154"/>
                    </a:cubicBezTo>
                    <a:cubicBezTo>
                      <a:pt x="116" y="154"/>
                      <a:pt x="116" y="154"/>
                      <a:pt x="116" y="154"/>
                    </a:cubicBezTo>
                    <a:cubicBezTo>
                      <a:pt x="116" y="154"/>
                      <a:pt x="116" y="154"/>
                      <a:pt x="116" y="154"/>
                    </a:cubicBezTo>
                    <a:cubicBezTo>
                      <a:pt x="113" y="155"/>
                      <a:pt x="109" y="156"/>
                      <a:pt x="106" y="157"/>
                    </a:cubicBezTo>
                    <a:cubicBezTo>
                      <a:pt x="106" y="157"/>
                      <a:pt x="106" y="157"/>
                      <a:pt x="106" y="157"/>
                    </a:cubicBezTo>
                    <a:cubicBezTo>
                      <a:pt x="105" y="157"/>
                      <a:pt x="105" y="157"/>
                      <a:pt x="105" y="157"/>
                    </a:cubicBezTo>
                    <a:cubicBezTo>
                      <a:pt x="105" y="157"/>
                      <a:pt x="105" y="157"/>
                      <a:pt x="104" y="157"/>
                    </a:cubicBezTo>
                    <a:cubicBezTo>
                      <a:pt x="104" y="158"/>
                      <a:pt x="104" y="158"/>
                      <a:pt x="104" y="158"/>
                    </a:cubicBezTo>
                    <a:cubicBezTo>
                      <a:pt x="104" y="158"/>
                      <a:pt x="103" y="158"/>
                      <a:pt x="103" y="158"/>
                    </a:cubicBezTo>
                    <a:cubicBezTo>
                      <a:pt x="103" y="159"/>
                      <a:pt x="103" y="159"/>
                      <a:pt x="103" y="159"/>
                    </a:cubicBezTo>
                    <a:cubicBezTo>
                      <a:pt x="103" y="159"/>
                      <a:pt x="103" y="160"/>
                      <a:pt x="102" y="160"/>
                    </a:cubicBezTo>
                    <a:cubicBezTo>
                      <a:pt x="99" y="181"/>
                      <a:pt x="99" y="181"/>
                      <a:pt x="99" y="181"/>
                    </a:cubicBezTo>
                    <a:cubicBezTo>
                      <a:pt x="96" y="181"/>
                      <a:pt x="93" y="181"/>
                      <a:pt x="90" y="181"/>
                    </a:cubicBezTo>
                    <a:cubicBezTo>
                      <a:pt x="86" y="160"/>
                      <a:pt x="86" y="160"/>
                      <a:pt x="86" y="160"/>
                    </a:cubicBezTo>
                    <a:cubicBezTo>
                      <a:pt x="85" y="159"/>
                      <a:pt x="85" y="159"/>
                      <a:pt x="85" y="159"/>
                    </a:cubicBezTo>
                    <a:cubicBezTo>
                      <a:pt x="85" y="158"/>
                      <a:pt x="85" y="158"/>
                      <a:pt x="85" y="158"/>
                    </a:cubicBezTo>
                    <a:cubicBezTo>
                      <a:pt x="85" y="158"/>
                      <a:pt x="84" y="158"/>
                      <a:pt x="84" y="158"/>
                    </a:cubicBezTo>
                    <a:cubicBezTo>
                      <a:pt x="84" y="157"/>
                      <a:pt x="84" y="157"/>
                      <a:pt x="84" y="157"/>
                    </a:cubicBezTo>
                    <a:cubicBezTo>
                      <a:pt x="83" y="157"/>
                      <a:pt x="83" y="157"/>
                      <a:pt x="83" y="157"/>
                    </a:cubicBezTo>
                    <a:cubicBezTo>
                      <a:pt x="82" y="157"/>
                      <a:pt x="82" y="157"/>
                      <a:pt x="82" y="157"/>
                    </a:cubicBezTo>
                    <a:cubicBezTo>
                      <a:pt x="82" y="157"/>
                      <a:pt x="82" y="157"/>
                      <a:pt x="82" y="157"/>
                    </a:cubicBezTo>
                    <a:cubicBezTo>
                      <a:pt x="81" y="157"/>
                      <a:pt x="81" y="157"/>
                      <a:pt x="81" y="157"/>
                    </a:cubicBezTo>
                    <a:cubicBezTo>
                      <a:pt x="79" y="156"/>
                      <a:pt x="76" y="155"/>
                      <a:pt x="73" y="154"/>
                    </a:cubicBezTo>
                    <a:cubicBezTo>
                      <a:pt x="73" y="154"/>
                      <a:pt x="73" y="154"/>
                      <a:pt x="73" y="154"/>
                    </a:cubicBezTo>
                    <a:cubicBezTo>
                      <a:pt x="73" y="154"/>
                      <a:pt x="73" y="154"/>
                      <a:pt x="73" y="154"/>
                    </a:cubicBezTo>
                    <a:cubicBezTo>
                      <a:pt x="72" y="154"/>
                      <a:pt x="72" y="154"/>
                      <a:pt x="71" y="154"/>
                    </a:cubicBezTo>
                    <a:cubicBezTo>
                      <a:pt x="71" y="154"/>
                      <a:pt x="71" y="154"/>
                      <a:pt x="71" y="154"/>
                    </a:cubicBezTo>
                    <a:cubicBezTo>
                      <a:pt x="71" y="154"/>
                      <a:pt x="70" y="154"/>
                      <a:pt x="70" y="154"/>
                    </a:cubicBezTo>
                    <a:cubicBezTo>
                      <a:pt x="70" y="154"/>
                      <a:pt x="70" y="154"/>
                      <a:pt x="70" y="155"/>
                    </a:cubicBezTo>
                    <a:cubicBezTo>
                      <a:pt x="69" y="155"/>
                      <a:pt x="69" y="155"/>
                      <a:pt x="69" y="155"/>
                    </a:cubicBezTo>
                    <a:cubicBezTo>
                      <a:pt x="55" y="171"/>
                      <a:pt x="55" y="171"/>
                      <a:pt x="55" y="171"/>
                    </a:cubicBezTo>
                    <a:cubicBezTo>
                      <a:pt x="53" y="170"/>
                      <a:pt x="50" y="168"/>
                      <a:pt x="47" y="167"/>
                    </a:cubicBezTo>
                    <a:cubicBezTo>
                      <a:pt x="54" y="147"/>
                      <a:pt x="54" y="147"/>
                      <a:pt x="54" y="147"/>
                    </a:cubicBezTo>
                    <a:cubicBezTo>
                      <a:pt x="54" y="146"/>
                      <a:pt x="54" y="146"/>
                      <a:pt x="54" y="145"/>
                    </a:cubicBezTo>
                    <a:cubicBezTo>
                      <a:pt x="54" y="145"/>
                      <a:pt x="54" y="145"/>
                      <a:pt x="54" y="145"/>
                    </a:cubicBezTo>
                    <a:cubicBezTo>
                      <a:pt x="54" y="145"/>
                      <a:pt x="54" y="144"/>
                      <a:pt x="54" y="144"/>
                    </a:cubicBezTo>
                    <a:cubicBezTo>
                      <a:pt x="54" y="144"/>
                      <a:pt x="54" y="144"/>
                      <a:pt x="54" y="144"/>
                    </a:cubicBezTo>
                    <a:cubicBezTo>
                      <a:pt x="54" y="143"/>
                      <a:pt x="53" y="143"/>
                      <a:pt x="53" y="143"/>
                    </a:cubicBezTo>
                    <a:cubicBezTo>
                      <a:pt x="53" y="143"/>
                      <a:pt x="53" y="143"/>
                      <a:pt x="53" y="143"/>
                    </a:cubicBezTo>
                    <a:cubicBezTo>
                      <a:pt x="53" y="143"/>
                      <a:pt x="53" y="143"/>
                      <a:pt x="53" y="143"/>
                    </a:cubicBezTo>
                    <a:cubicBezTo>
                      <a:pt x="51" y="141"/>
                      <a:pt x="48" y="138"/>
                      <a:pt x="46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6"/>
                      <a:pt x="46" y="136"/>
                      <a:pt x="46" y="136"/>
                    </a:cubicBezTo>
                    <a:cubicBezTo>
                      <a:pt x="46" y="135"/>
                      <a:pt x="45" y="135"/>
                      <a:pt x="45" y="135"/>
                    </a:cubicBezTo>
                    <a:cubicBezTo>
                      <a:pt x="45" y="135"/>
                      <a:pt x="45" y="135"/>
                      <a:pt x="45" y="135"/>
                    </a:cubicBezTo>
                    <a:cubicBezTo>
                      <a:pt x="44" y="135"/>
                      <a:pt x="44" y="135"/>
                      <a:pt x="44" y="135"/>
                    </a:cubicBezTo>
                    <a:cubicBezTo>
                      <a:pt x="44" y="135"/>
                      <a:pt x="43" y="135"/>
                      <a:pt x="43" y="135"/>
                    </a:cubicBezTo>
                    <a:cubicBezTo>
                      <a:pt x="43" y="135"/>
                      <a:pt x="42" y="135"/>
                      <a:pt x="42" y="135"/>
                    </a:cubicBezTo>
                    <a:cubicBezTo>
                      <a:pt x="23" y="142"/>
                      <a:pt x="23" y="142"/>
                      <a:pt x="23" y="142"/>
                    </a:cubicBezTo>
                    <a:cubicBezTo>
                      <a:pt x="21" y="140"/>
                      <a:pt x="19" y="137"/>
                      <a:pt x="18" y="134"/>
                    </a:cubicBezTo>
                    <a:cubicBezTo>
                      <a:pt x="34" y="120"/>
                      <a:pt x="34" y="120"/>
                      <a:pt x="34" y="120"/>
                    </a:cubicBezTo>
                    <a:cubicBezTo>
                      <a:pt x="34" y="120"/>
                      <a:pt x="34" y="119"/>
                      <a:pt x="34" y="119"/>
                    </a:cubicBezTo>
                    <a:cubicBezTo>
                      <a:pt x="34" y="119"/>
                      <a:pt x="35" y="119"/>
                      <a:pt x="35" y="119"/>
                    </a:cubicBezTo>
                    <a:cubicBezTo>
                      <a:pt x="35" y="118"/>
                      <a:pt x="35" y="118"/>
                      <a:pt x="35" y="118"/>
                    </a:cubicBezTo>
                    <a:cubicBezTo>
                      <a:pt x="35" y="118"/>
                      <a:pt x="35" y="117"/>
                      <a:pt x="35" y="117"/>
                    </a:cubicBezTo>
                    <a:cubicBezTo>
                      <a:pt x="35" y="117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33" y="113"/>
                      <a:pt x="33" y="109"/>
                      <a:pt x="32" y="106"/>
                    </a:cubicBezTo>
                    <a:cubicBezTo>
                      <a:pt x="32" y="106"/>
                      <a:pt x="32" y="106"/>
                      <a:pt x="32" y="106"/>
                    </a:cubicBezTo>
                    <a:cubicBezTo>
                      <a:pt x="32" y="106"/>
                      <a:pt x="32" y="106"/>
                      <a:pt x="32" y="105"/>
                    </a:cubicBezTo>
                    <a:cubicBezTo>
                      <a:pt x="32" y="105"/>
                      <a:pt x="32" y="105"/>
                      <a:pt x="31" y="105"/>
                    </a:cubicBezTo>
                    <a:cubicBezTo>
                      <a:pt x="31" y="104"/>
                      <a:pt x="31" y="104"/>
                      <a:pt x="31" y="104"/>
                    </a:cubicBezTo>
                    <a:cubicBezTo>
                      <a:pt x="31" y="104"/>
                      <a:pt x="31" y="104"/>
                      <a:pt x="30" y="103"/>
                    </a:cubicBezTo>
                    <a:cubicBezTo>
                      <a:pt x="30" y="103"/>
                      <a:pt x="30" y="103"/>
                      <a:pt x="30" y="103"/>
                    </a:cubicBezTo>
                    <a:cubicBezTo>
                      <a:pt x="30" y="103"/>
                      <a:pt x="29" y="103"/>
                      <a:pt x="29" y="103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8" y="96"/>
                      <a:pt x="8" y="93"/>
                      <a:pt x="8" y="90"/>
                    </a:cubicBezTo>
                    <a:cubicBezTo>
                      <a:pt x="29" y="86"/>
                      <a:pt x="29" y="86"/>
                      <a:pt x="29" y="86"/>
                    </a:cubicBezTo>
                    <a:cubicBezTo>
                      <a:pt x="29" y="86"/>
                      <a:pt x="30" y="86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5"/>
                      <a:pt x="31" y="85"/>
                      <a:pt x="31" y="84"/>
                    </a:cubicBezTo>
                    <a:cubicBezTo>
                      <a:pt x="31" y="84"/>
                      <a:pt x="31" y="84"/>
                      <a:pt x="32" y="84"/>
                    </a:cubicBezTo>
                    <a:cubicBezTo>
                      <a:pt x="32" y="84"/>
                      <a:pt x="32" y="83"/>
                      <a:pt x="32" y="83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2" y="83"/>
                      <a:pt x="32" y="83"/>
                      <a:pt x="32" y="83"/>
                    </a:cubicBezTo>
                    <a:cubicBezTo>
                      <a:pt x="32" y="82"/>
                      <a:pt x="32" y="82"/>
                      <a:pt x="32" y="82"/>
                    </a:cubicBezTo>
                    <a:cubicBezTo>
                      <a:pt x="33" y="79"/>
                      <a:pt x="34" y="76"/>
                      <a:pt x="35" y="73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35" y="73"/>
                      <a:pt x="35" y="73"/>
                      <a:pt x="35" y="73"/>
                    </a:cubicBezTo>
                    <a:cubicBezTo>
                      <a:pt x="35" y="72"/>
                      <a:pt x="35" y="72"/>
                      <a:pt x="35" y="72"/>
                    </a:cubicBezTo>
                    <a:cubicBezTo>
                      <a:pt x="35" y="72"/>
                      <a:pt x="35" y="71"/>
                      <a:pt x="35" y="71"/>
                    </a:cubicBezTo>
                    <a:cubicBezTo>
                      <a:pt x="35" y="71"/>
                      <a:pt x="35" y="71"/>
                      <a:pt x="35" y="70"/>
                    </a:cubicBezTo>
                    <a:cubicBezTo>
                      <a:pt x="34" y="70"/>
                      <a:pt x="34" y="70"/>
                      <a:pt x="34" y="70"/>
                    </a:cubicBezTo>
                    <a:cubicBezTo>
                      <a:pt x="34" y="70"/>
                      <a:pt x="34" y="69"/>
                      <a:pt x="33" y="69"/>
                    </a:cubicBezTo>
                    <a:cubicBezTo>
                      <a:pt x="18" y="56"/>
                      <a:pt x="18" y="56"/>
                      <a:pt x="18" y="56"/>
                    </a:cubicBezTo>
                    <a:cubicBezTo>
                      <a:pt x="19" y="53"/>
                      <a:pt x="20" y="50"/>
                      <a:pt x="22" y="48"/>
                    </a:cubicBezTo>
                    <a:cubicBezTo>
                      <a:pt x="42" y="54"/>
                      <a:pt x="42" y="54"/>
                      <a:pt x="42" y="54"/>
                    </a:cubicBezTo>
                    <a:cubicBezTo>
                      <a:pt x="42" y="54"/>
                      <a:pt x="43" y="55"/>
                      <a:pt x="43" y="55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4" y="55"/>
                      <a:pt x="44" y="54"/>
                      <a:pt x="45" y="54"/>
                    </a:cubicBezTo>
                    <a:cubicBezTo>
                      <a:pt x="45" y="54"/>
                      <a:pt x="45" y="54"/>
                      <a:pt x="45" y="54"/>
                    </a:cubicBezTo>
                    <a:cubicBezTo>
                      <a:pt x="45" y="54"/>
                      <a:pt x="46" y="54"/>
                      <a:pt x="46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8" y="51"/>
                      <a:pt x="51" y="49"/>
                      <a:pt x="53" y="47"/>
                    </a:cubicBezTo>
                    <a:cubicBezTo>
                      <a:pt x="53" y="47"/>
                      <a:pt x="53" y="47"/>
                      <a:pt x="53" y="47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3" y="46"/>
                      <a:pt x="54" y="46"/>
                      <a:pt x="54" y="45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4" y="45"/>
                      <a:pt x="54" y="44"/>
                      <a:pt x="54" y="44"/>
                    </a:cubicBezTo>
                    <a:cubicBezTo>
                      <a:pt x="54" y="44"/>
                      <a:pt x="54" y="44"/>
                      <a:pt x="54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47" y="23"/>
                      <a:pt x="47" y="23"/>
                      <a:pt x="47" y="23"/>
                    </a:cubicBezTo>
                    <a:cubicBezTo>
                      <a:pt x="49" y="21"/>
                      <a:pt x="52" y="20"/>
                      <a:pt x="55" y="18"/>
                    </a:cubicBezTo>
                    <a:cubicBezTo>
                      <a:pt x="69" y="34"/>
                      <a:pt x="69" y="34"/>
                      <a:pt x="69" y="34"/>
                    </a:cubicBezTo>
                    <a:cubicBezTo>
                      <a:pt x="69" y="34"/>
                      <a:pt x="69" y="35"/>
                      <a:pt x="70" y="35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1" y="35"/>
                      <a:pt x="71" y="35"/>
                      <a:pt x="71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5"/>
                      <a:pt x="72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6" y="34"/>
                      <a:pt x="79" y="33"/>
                      <a:pt x="83" y="32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4" y="32"/>
                      <a:pt x="84" y="32"/>
                      <a:pt x="84" y="32"/>
                    </a:cubicBezTo>
                    <a:cubicBezTo>
                      <a:pt x="84" y="32"/>
                      <a:pt x="84" y="31"/>
                      <a:pt x="85" y="31"/>
                    </a:cubicBezTo>
                    <a:cubicBezTo>
                      <a:pt x="85" y="31"/>
                      <a:pt x="85" y="31"/>
                      <a:pt x="85" y="31"/>
                    </a:cubicBezTo>
                    <a:cubicBezTo>
                      <a:pt x="85" y="31"/>
                      <a:pt x="85" y="30"/>
                      <a:pt x="86" y="30"/>
                    </a:cubicBezTo>
                    <a:cubicBezTo>
                      <a:pt x="86" y="30"/>
                      <a:pt x="86" y="29"/>
                      <a:pt x="86" y="29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93" y="8"/>
                      <a:pt x="96" y="8"/>
                      <a:pt x="99" y="9"/>
                    </a:cubicBezTo>
                    <a:cubicBezTo>
                      <a:pt x="103" y="29"/>
                      <a:pt x="103" y="29"/>
                      <a:pt x="103" y="29"/>
                    </a:cubicBezTo>
                    <a:cubicBezTo>
                      <a:pt x="103" y="30"/>
                      <a:pt x="103" y="30"/>
                      <a:pt x="103" y="30"/>
                    </a:cubicBezTo>
                    <a:cubicBezTo>
                      <a:pt x="103" y="31"/>
                      <a:pt x="104" y="31"/>
                      <a:pt x="104" y="31"/>
                    </a:cubicBezTo>
                    <a:cubicBezTo>
                      <a:pt x="104" y="31"/>
                      <a:pt x="104" y="31"/>
                      <a:pt x="104" y="31"/>
                    </a:cubicBezTo>
                    <a:cubicBezTo>
                      <a:pt x="104" y="31"/>
                      <a:pt x="104" y="32"/>
                      <a:pt x="105" y="32"/>
                    </a:cubicBezTo>
                    <a:cubicBezTo>
                      <a:pt x="105" y="32"/>
                      <a:pt x="105" y="32"/>
                      <a:pt x="105" y="32"/>
                    </a:cubicBezTo>
                    <a:cubicBezTo>
                      <a:pt x="105" y="32"/>
                      <a:pt x="106" y="32"/>
                      <a:pt x="106" y="32"/>
                    </a:cubicBezTo>
                    <a:cubicBezTo>
                      <a:pt x="106" y="32"/>
                      <a:pt x="106" y="32"/>
                      <a:pt x="106" y="32"/>
                    </a:cubicBezTo>
                    <a:cubicBezTo>
                      <a:pt x="107" y="33"/>
                      <a:pt x="107" y="33"/>
                      <a:pt x="107" y="33"/>
                    </a:cubicBezTo>
                    <a:cubicBezTo>
                      <a:pt x="110" y="33"/>
                      <a:pt x="113" y="34"/>
                      <a:pt x="116" y="35"/>
                    </a:cubicBezTo>
                    <a:cubicBezTo>
                      <a:pt x="116" y="35"/>
                      <a:pt x="116" y="35"/>
                      <a:pt x="116" y="35"/>
                    </a:cubicBezTo>
                    <a:cubicBezTo>
                      <a:pt x="116" y="35"/>
                      <a:pt x="116" y="35"/>
                      <a:pt x="116" y="35"/>
                    </a:cubicBezTo>
                    <a:cubicBezTo>
                      <a:pt x="116" y="35"/>
                      <a:pt x="117" y="35"/>
                      <a:pt x="117" y="35"/>
                    </a:cubicBezTo>
                    <a:cubicBezTo>
                      <a:pt x="117" y="35"/>
                      <a:pt x="117" y="35"/>
                      <a:pt x="117" y="35"/>
                    </a:cubicBezTo>
                    <a:cubicBezTo>
                      <a:pt x="117" y="35"/>
                      <a:pt x="118" y="35"/>
                      <a:pt x="118" y="35"/>
                    </a:cubicBezTo>
                    <a:cubicBezTo>
                      <a:pt x="118" y="35"/>
                      <a:pt x="118" y="35"/>
                      <a:pt x="119" y="35"/>
                    </a:cubicBezTo>
                    <a:cubicBezTo>
                      <a:pt x="119" y="34"/>
                      <a:pt x="120" y="34"/>
                      <a:pt x="120" y="34"/>
                    </a:cubicBezTo>
                    <a:cubicBezTo>
                      <a:pt x="133" y="18"/>
                      <a:pt x="133" y="18"/>
                      <a:pt x="133" y="18"/>
                    </a:cubicBezTo>
                    <a:cubicBezTo>
                      <a:pt x="136" y="19"/>
                      <a:pt x="139" y="21"/>
                      <a:pt x="141" y="22"/>
                    </a:cubicBezTo>
                    <a:cubicBezTo>
                      <a:pt x="134" y="42"/>
                      <a:pt x="134" y="42"/>
                      <a:pt x="134" y="42"/>
                    </a:cubicBezTo>
                    <a:cubicBezTo>
                      <a:pt x="134" y="43"/>
                      <a:pt x="134" y="43"/>
                      <a:pt x="134" y="44"/>
                    </a:cubicBezTo>
                    <a:cubicBezTo>
                      <a:pt x="134" y="44"/>
                      <a:pt x="134" y="44"/>
                      <a:pt x="134" y="44"/>
                    </a:cubicBezTo>
                    <a:cubicBezTo>
                      <a:pt x="134" y="44"/>
                      <a:pt x="134" y="45"/>
                      <a:pt x="135" y="45"/>
                    </a:cubicBezTo>
                    <a:cubicBezTo>
                      <a:pt x="135" y="45"/>
                      <a:pt x="135" y="45"/>
                      <a:pt x="135" y="45"/>
                    </a:cubicBezTo>
                    <a:cubicBezTo>
                      <a:pt x="135" y="46"/>
                      <a:pt x="135" y="46"/>
                      <a:pt x="136" y="46"/>
                    </a:cubicBezTo>
                    <a:cubicBezTo>
                      <a:pt x="136" y="46"/>
                      <a:pt x="136" y="46"/>
                      <a:pt x="136" y="46"/>
                    </a:cubicBezTo>
                    <a:cubicBezTo>
                      <a:pt x="136" y="47"/>
                      <a:pt x="136" y="47"/>
                      <a:pt x="136" y="47"/>
                    </a:cubicBezTo>
                    <a:cubicBezTo>
                      <a:pt x="138" y="49"/>
                      <a:pt x="140" y="51"/>
                      <a:pt x="142" y="53"/>
                    </a:cubicBezTo>
                    <a:cubicBezTo>
                      <a:pt x="142" y="53"/>
                      <a:pt x="142" y="53"/>
                      <a:pt x="142" y="53"/>
                    </a:cubicBezTo>
                    <a:cubicBezTo>
                      <a:pt x="143" y="54"/>
                      <a:pt x="143" y="54"/>
                      <a:pt x="144" y="54"/>
                    </a:cubicBezTo>
                    <a:cubicBezTo>
                      <a:pt x="144" y="54"/>
                      <a:pt x="144" y="54"/>
                      <a:pt x="144" y="54"/>
                    </a:cubicBezTo>
                    <a:cubicBezTo>
                      <a:pt x="144" y="54"/>
                      <a:pt x="145" y="54"/>
                      <a:pt x="145" y="54"/>
                    </a:cubicBezTo>
                    <a:cubicBezTo>
                      <a:pt x="145" y="54"/>
                      <a:pt x="145" y="54"/>
                      <a:pt x="145" y="54"/>
                    </a:cubicBezTo>
                    <a:cubicBezTo>
                      <a:pt x="146" y="54"/>
                      <a:pt x="146" y="54"/>
                      <a:pt x="147" y="54"/>
                    </a:cubicBezTo>
                    <a:cubicBezTo>
                      <a:pt x="166" y="47"/>
                      <a:pt x="166" y="47"/>
                      <a:pt x="166" y="47"/>
                    </a:cubicBezTo>
                    <a:cubicBezTo>
                      <a:pt x="168" y="49"/>
                      <a:pt x="169" y="52"/>
                      <a:pt x="171" y="55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5" y="69"/>
                      <a:pt x="154" y="70"/>
                      <a:pt x="154" y="70"/>
                    </a:cubicBezTo>
                    <a:cubicBezTo>
                      <a:pt x="154" y="70"/>
                      <a:pt x="154" y="70"/>
                      <a:pt x="154" y="70"/>
                    </a:cubicBezTo>
                    <a:cubicBezTo>
                      <a:pt x="154" y="71"/>
                      <a:pt x="154" y="71"/>
                      <a:pt x="154" y="71"/>
                    </a:cubicBezTo>
                    <a:cubicBezTo>
                      <a:pt x="154" y="71"/>
                      <a:pt x="154" y="72"/>
                      <a:pt x="154" y="72"/>
                    </a:cubicBezTo>
                    <a:cubicBezTo>
                      <a:pt x="154" y="72"/>
                      <a:pt x="154" y="73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4" y="73"/>
                      <a:pt x="154" y="73"/>
                      <a:pt x="154" y="73"/>
                    </a:cubicBezTo>
                    <a:cubicBezTo>
                      <a:pt x="155" y="76"/>
                      <a:pt x="156" y="80"/>
                      <a:pt x="157" y="83"/>
                    </a:cubicBezTo>
                    <a:cubicBezTo>
                      <a:pt x="157" y="83"/>
                      <a:pt x="157" y="83"/>
                      <a:pt x="157" y="83"/>
                    </a:cubicBezTo>
                    <a:cubicBezTo>
                      <a:pt x="157" y="83"/>
                      <a:pt x="157" y="83"/>
                      <a:pt x="157" y="84"/>
                    </a:cubicBezTo>
                    <a:cubicBezTo>
                      <a:pt x="157" y="84"/>
                      <a:pt x="157" y="84"/>
                      <a:pt x="157" y="84"/>
                    </a:cubicBezTo>
                    <a:cubicBezTo>
                      <a:pt x="157" y="85"/>
                      <a:pt x="157" y="85"/>
                      <a:pt x="157" y="85"/>
                    </a:cubicBezTo>
                    <a:cubicBezTo>
                      <a:pt x="158" y="85"/>
                      <a:pt x="158" y="85"/>
                      <a:pt x="158" y="86"/>
                    </a:cubicBezTo>
                    <a:cubicBezTo>
                      <a:pt x="158" y="86"/>
                      <a:pt x="158" y="86"/>
                      <a:pt x="159" y="86"/>
                    </a:cubicBezTo>
                    <a:cubicBezTo>
                      <a:pt x="159" y="86"/>
                      <a:pt x="159" y="86"/>
                      <a:pt x="160" y="86"/>
                    </a:cubicBezTo>
                    <a:cubicBezTo>
                      <a:pt x="180" y="90"/>
                      <a:pt x="180" y="90"/>
                      <a:pt x="180" y="90"/>
                    </a:cubicBezTo>
                    <a:cubicBezTo>
                      <a:pt x="180" y="93"/>
                      <a:pt x="180" y="96"/>
                      <a:pt x="180" y="99"/>
                    </a:cubicBezTo>
                    <a:cubicBezTo>
                      <a:pt x="160" y="103"/>
                      <a:pt x="160" y="103"/>
                      <a:pt x="160" y="103"/>
                    </a:cubicBezTo>
                    <a:cubicBezTo>
                      <a:pt x="159" y="103"/>
                      <a:pt x="159" y="103"/>
                      <a:pt x="158" y="104"/>
                    </a:cubicBezTo>
                    <a:cubicBezTo>
                      <a:pt x="158" y="104"/>
                      <a:pt x="158" y="104"/>
                      <a:pt x="158" y="104"/>
                    </a:cubicBezTo>
                    <a:cubicBezTo>
                      <a:pt x="158" y="104"/>
                      <a:pt x="158" y="104"/>
                      <a:pt x="157" y="105"/>
                    </a:cubicBezTo>
                    <a:cubicBezTo>
                      <a:pt x="157" y="105"/>
                      <a:pt x="157" y="105"/>
                      <a:pt x="157" y="105"/>
                    </a:cubicBezTo>
                    <a:cubicBezTo>
                      <a:pt x="157" y="105"/>
                      <a:pt x="157" y="106"/>
                      <a:pt x="157" y="106"/>
                    </a:cubicBezTo>
                    <a:cubicBezTo>
                      <a:pt x="157" y="106"/>
                      <a:pt x="157" y="106"/>
                      <a:pt x="157" y="106"/>
                    </a:cubicBezTo>
                    <a:cubicBezTo>
                      <a:pt x="157" y="106"/>
                      <a:pt x="157" y="106"/>
                      <a:pt x="157" y="106"/>
                    </a:cubicBezTo>
                    <a:cubicBezTo>
                      <a:pt x="156" y="107"/>
                      <a:pt x="156" y="107"/>
                      <a:pt x="156" y="107"/>
                    </a:cubicBezTo>
                    <a:cubicBezTo>
                      <a:pt x="156" y="110"/>
                      <a:pt x="155" y="113"/>
                      <a:pt x="154" y="116"/>
                    </a:cubicBezTo>
                    <a:cubicBezTo>
                      <a:pt x="154" y="116"/>
                      <a:pt x="154" y="116"/>
                      <a:pt x="154" y="116"/>
                    </a:cubicBezTo>
                    <a:cubicBezTo>
                      <a:pt x="154" y="116"/>
                      <a:pt x="154" y="116"/>
                      <a:pt x="154" y="116"/>
                    </a:cubicBezTo>
                    <a:cubicBezTo>
                      <a:pt x="154" y="117"/>
                      <a:pt x="154" y="117"/>
                      <a:pt x="154" y="117"/>
                    </a:cubicBezTo>
                    <a:cubicBezTo>
                      <a:pt x="154" y="117"/>
                      <a:pt x="154" y="118"/>
                      <a:pt x="154" y="118"/>
                    </a:cubicBezTo>
                    <a:cubicBezTo>
                      <a:pt x="154" y="118"/>
                      <a:pt x="154" y="118"/>
                      <a:pt x="154" y="119"/>
                    </a:cubicBezTo>
                    <a:cubicBezTo>
                      <a:pt x="154" y="119"/>
                      <a:pt x="154" y="119"/>
                      <a:pt x="154" y="119"/>
                    </a:cubicBezTo>
                    <a:cubicBezTo>
                      <a:pt x="155" y="119"/>
                      <a:pt x="155" y="120"/>
                      <a:pt x="155" y="120"/>
                    </a:cubicBezTo>
                    <a:cubicBezTo>
                      <a:pt x="171" y="133"/>
                      <a:pt x="171" y="133"/>
                      <a:pt x="171" y="133"/>
                    </a:cubicBezTo>
                    <a:cubicBezTo>
                      <a:pt x="170" y="136"/>
                      <a:pt x="168" y="139"/>
                      <a:pt x="167" y="141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6" y="135"/>
                      <a:pt x="146" y="134"/>
                      <a:pt x="145" y="134"/>
                    </a:cubicBezTo>
                    <a:cubicBezTo>
                      <a:pt x="145" y="134"/>
                      <a:pt x="145" y="135"/>
                      <a:pt x="145" y="135"/>
                    </a:cubicBezTo>
                    <a:cubicBezTo>
                      <a:pt x="145" y="135"/>
                      <a:pt x="144" y="135"/>
                      <a:pt x="144" y="135"/>
                    </a:cubicBezTo>
                    <a:cubicBezTo>
                      <a:pt x="144" y="135"/>
                      <a:pt x="144" y="135"/>
                      <a:pt x="143" y="135"/>
                    </a:cubicBezTo>
                    <a:cubicBezTo>
                      <a:pt x="143" y="135"/>
                      <a:pt x="143" y="135"/>
                      <a:pt x="143" y="136"/>
                    </a:cubicBezTo>
                    <a:cubicBezTo>
                      <a:pt x="142" y="136"/>
                      <a:pt x="142" y="136"/>
                      <a:pt x="142" y="136"/>
                    </a:cubicBezTo>
                    <a:cubicBezTo>
                      <a:pt x="142" y="136"/>
                      <a:pt x="142" y="136"/>
                      <a:pt x="142" y="136"/>
                    </a:cubicBezTo>
                    <a:cubicBezTo>
                      <a:pt x="140" y="138"/>
                      <a:pt x="138" y="140"/>
                      <a:pt x="136" y="142"/>
                    </a:cubicBezTo>
                    <a:cubicBezTo>
                      <a:pt x="136" y="142"/>
                      <a:pt x="136" y="142"/>
                      <a:pt x="136" y="142"/>
                    </a:cubicBezTo>
                    <a:cubicBezTo>
                      <a:pt x="136" y="143"/>
                      <a:pt x="136" y="143"/>
                      <a:pt x="136" y="143"/>
                    </a:cubicBezTo>
                    <a:cubicBezTo>
                      <a:pt x="135" y="143"/>
                      <a:pt x="135" y="143"/>
                      <a:pt x="135" y="144"/>
                    </a:cubicBezTo>
                    <a:cubicBezTo>
                      <a:pt x="135" y="144"/>
                      <a:pt x="135" y="144"/>
                      <a:pt x="135" y="144"/>
                    </a:cubicBezTo>
                    <a:cubicBezTo>
                      <a:pt x="135" y="144"/>
                      <a:pt x="135" y="145"/>
                      <a:pt x="135" y="145"/>
                    </a:cubicBezTo>
                    <a:cubicBezTo>
                      <a:pt x="135" y="145"/>
                      <a:pt x="134" y="145"/>
                      <a:pt x="134" y="145"/>
                    </a:cubicBezTo>
                    <a:cubicBezTo>
                      <a:pt x="134" y="146"/>
                      <a:pt x="135" y="146"/>
                      <a:pt x="135" y="147"/>
                    </a:cubicBezTo>
                    <a:cubicBezTo>
                      <a:pt x="142" y="166"/>
                      <a:pt x="142" y="166"/>
                      <a:pt x="142" y="166"/>
                    </a:cubicBezTo>
                    <a:cubicBezTo>
                      <a:pt x="140" y="168"/>
                      <a:pt x="137" y="169"/>
                      <a:pt x="134" y="17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04" name="Freeform 45">
              <a:extLst>
                <a:ext uri="{FF2B5EF4-FFF2-40B4-BE49-F238E27FC236}">
                  <a16:creationId xmlns:a16="http://schemas.microsoft.com/office/drawing/2014/main" id="{03AEB84C-7684-454A-83BD-9732FFE7B7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04863" y="359294"/>
              <a:ext cx="371475" cy="444500"/>
            </a:xfrm>
            <a:custGeom>
              <a:avLst/>
              <a:gdLst>
                <a:gd name="T0" fmla="*/ 44 w 117"/>
                <a:gd name="T1" fmla="*/ 90 h 140"/>
                <a:gd name="T2" fmla="*/ 44 w 117"/>
                <a:gd name="T3" fmla="*/ 90 h 140"/>
                <a:gd name="T4" fmla="*/ 63 w 117"/>
                <a:gd name="T5" fmla="*/ 90 h 140"/>
                <a:gd name="T6" fmla="*/ 109 w 117"/>
                <a:gd name="T7" fmla="*/ 136 h 140"/>
                <a:gd name="T8" fmla="*/ 113 w 117"/>
                <a:gd name="T9" fmla="*/ 140 h 140"/>
                <a:gd name="T10" fmla="*/ 117 w 117"/>
                <a:gd name="T11" fmla="*/ 136 h 140"/>
                <a:gd name="T12" fmla="*/ 69 w 117"/>
                <a:gd name="T13" fmla="*/ 82 h 140"/>
                <a:gd name="T14" fmla="*/ 89 w 117"/>
                <a:gd name="T15" fmla="*/ 45 h 140"/>
                <a:gd name="T16" fmla="*/ 45 w 117"/>
                <a:gd name="T17" fmla="*/ 0 h 140"/>
                <a:gd name="T18" fmla="*/ 0 w 117"/>
                <a:gd name="T19" fmla="*/ 45 h 140"/>
                <a:gd name="T20" fmla="*/ 44 w 117"/>
                <a:gd name="T21" fmla="*/ 90 h 140"/>
                <a:gd name="T22" fmla="*/ 45 w 117"/>
                <a:gd name="T23" fmla="*/ 8 h 140"/>
                <a:gd name="T24" fmla="*/ 81 w 117"/>
                <a:gd name="T25" fmla="*/ 45 h 140"/>
                <a:gd name="T26" fmla="*/ 45 w 117"/>
                <a:gd name="T27" fmla="*/ 82 h 140"/>
                <a:gd name="T28" fmla="*/ 8 w 117"/>
                <a:gd name="T29" fmla="*/ 45 h 140"/>
                <a:gd name="T30" fmla="*/ 45 w 117"/>
                <a:gd name="T31" fmla="*/ 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7" h="140">
                  <a:moveTo>
                    <a:pt x="44" y="90"/>
                  </a:moveTo>
                  <a:cubicBezTo>
                    <a:pt x="44" y="90"/>
                    <a:pt x="44" y="90"/>
                    <a:pt x="44" y="90"/>
                  </a:cubicBezTo>
                  <a:cubicBezTo>
                    <a:pt x="63" y="90"/>
                    <a:pt x="63" y="90"/>
                    <a:pt x="63" y="90"/>
                  </a:cubicBezTo>
                  <a:cubicBezTo>
                    <a:pt x="88" y="90"/>
                    <a:pt x="109" y="110"/>
                    <a:pt x="109" y="136"/>
                  </a:cubicBezTo>
                  <a:cubicBezTo>
                    <a:pt x="109" y="138"/>
                    <a:pt x="110" y="140"/>
                    <a:pt x="113" y="140"/>
                  </a:cubicBezTo>
                  <a:cubicBezTo>
                    <a:pt x="115" y="140"/>
                    <a:pt x="117" y="138"/>
                    <a:pt x="117" y="136"/>
                  </a:cubicBezTo>
                  <a:cubicBezTo>
                    <a:pt x="117" y="108"/>
                    <a:pt x="96" y="86"/>
                    <a:pt x="69" y="82"/>
                  </a:cubicBezTo>
                  <a:cubicBezTo>
                    <a:pt x="81" y="74"/>
                    <a:pt x="89" y="61"/>
                    <a:pt x="89" y="45"/>
                  </a:cubicBezTo>
                  <a:cubicBezTo>
                    <a:pt x="89" y="20"/>
                    <a:pt x="69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0"/>
                    <a:pt x="44" y="90"/>
                  </a:cubicBezTo>
                  <a:close/>
                  <a:moveTo>
                    <a:pt x="45" y="8"/>
                  </a:moveTo>
                  <a:cubicBezTo>
                    <a:pt x="65" y="8"/>
                    <a:pt x="81" y="25"/>
                    <a:pt x="81" y="45"/>
                  </a:cubicBezTo>
                  <a:cubicBezTo>
                    <a:pt x="81" y="65"/>
                    <a:pt x="65" y="82"/>
                    <a:pt x="45" y="82"/>
                  </a:cubicBezTo>
                  <a:cubicBezTo>
                    <a:pt x="24" y="82"/>
                    <a:pt x="8" y="65"/>
                    <a:pt x="8" y="45"/>
                  </a:cubicBezTo>
                  <a:cubicBezTo>
                    <a:pt x="8" y="25"/>
                    <a:pt x="24" y="8"/>
                    <a:pt x="45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B07CCE87-0982-4DAE-A95C-E3F397A421F1}"/>
              </a:ext>
            </a:extLst>
          </p:cNvPr>
          <p:cNvGrpSpPr/>
          <p:nvPr/>
        </p:nvGrpSpPr>
        <p:grpSpPr>
          <a:xfrm>
            <a:off x="4252002" y="4594112"/>
            <a:ext cx="1495425" cy="1341438"/>
            <a:chOff x="-6488113" y="6118226"/>
            <a:chExt cx="1495425" cy="1341438"/>
          </a:xfrm>
          <a:solidFill>
            <a:schemeClr val="tx1"/>
          </a:solidFill>
        </p:grpSpPr>
        <p:sp>
          <p:nvSpPr>
            <p:cNvPr id="221" name="Freeform 103">
              <a:extLst>
                <a:ext uri="{FF2B5EF4-FFF2-40B4-BE49-F238E27FC236}">
                  <a16:creationId xmlns:a16="http://schemas.microsoft.com/office/drawing/2014/main" id="{DBE0C33A-1D06-40AA-87F0-65F30965A5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07075" y="6186488"/>
              <a:ext cx="138113" cy="222250"/>
            </a:xfrm>
            <a:custGeom>
              <a:avLst/>
              <a:gdLst>
                <a:gd name="T0" fmla="*/ 43 w 44"/>
                <a:gd name="T1" fmla="*/ 48 h 71"/>
                <a:gd name="T2" fmla="*/ 25 w 44"/>
                <a:gd name="T3" fmla="*/ 30 h 71"/>
                <a:gd name="T4" fmla="*/ 25 w 44"/>
                <a:gd name="T5" fmla="*/ 13 h 71"/>
                <a:gd name="T6" fmla="*/ 34 w 44"/>
                <a:gd name="T7" fmla="*/ 23 h 71"/>
                <a:gd name="T8" fmla="*/ 34 w 44"/>
                <a:gd name="T9" fmla="*/ 23 h 71"/>
                <a:gd name="T10" fmla="*/ 38 w 44"/>
                <a:gd name="T11" fmla="*/ 27 h 71"/>
                <a:gd name="T12" fmla="*/ 42 w 44"/>
                <a:gd name="T13" fmla="*/ 23 h 71"/>
                <a:gd name="T14" fmla="*/ 25 w 44"/>
                <a:gd name="T15" fmla="*/ 5 h 71"/>
                <a:gd name="T16" fmla="*/ 25 w 44"/>
                <a:gd name="T17" fmla="*/ 4 h 71"/>
                <a:gd name="T18" fmla="*/ 21 w 44"/>
                <a:gd name="T19" fmla="*/ 0 h 71"/>
                <a:gd name="T20" fmla="*/ 17 w 44"/>
                <a:gd name="T21" fmla="*/ 4 h 71"/>
                <a:gd name="T22" fmla="*/ 17 w 44"/>
                <a:gd name="T23" fmla="*/ 5 h 71"/>
                <a:gd name="T24" fmla="*/ 6 w 44"/>
                <a:gd name="T25" fmla="*/ 10 h 71"/>
                <a:gd name="T26" fmla="*/ 2 w 44"/>
                <a:gd name="T27" fmla="*/ 21 h 71"/>
                <a:gd name="T28" fmla="*/ 17 w 44"/>
                <a:gd name="T29" fmla="*/ 36 h 71"/>
                <a:gd name="T30" fmla="*/ 17 w 44"/>
                <a:gd name="T31" fmla="*/ 55 h 71"/>
                <a:gd name="T32" fmla="*/ 8 w 44"/>
                <a:gd name="T33" fmla="*/ 43 h 71"/>
                <a:gd name="T34" fmla="*/ 4 w 44"/>
                <a:gd name="T35" fmla="*/ 39 h 71"/>
                <a:gd name="T36" fmla="*/ 0 w 44"/>
                <a:gd name="T37" fmla="*/ 43 h 71"/>
                <a:gd name="T38" fmla="*/ 17 w 44"/>
                <a:gd name="T39" fmla="*/ 63 h 71"/>
                <a:gd name="T40" fmla="*/ 17 w 44"/>
                <a:gd name="T41" fmla="*/ 67 h 71"/>
                <a:gd name="T42" fmla="*/ 21 w 44"/>
                <a:gd name="T43" fmla="*/ 71 h 71"/>
                <a:gd name="T44" fmla="*/ 25 w 44"/>
                <a:gd name="T45" fmla="*/ 67 h 71"/>
                <a:gd name="T46" fmla="*/ 25 w 44"/>
                <a:gd name="T47" fmla="*/ 63 h 71"/>
                <a:gd name="T48" fmla="*/ 43 w 44"/>
                <a:gd name="T49" fmla="*/ 48 h 71"/>
                <a:gd name="T50" fmla="*/ 10 w 44"/>
                <a:gd name="T51" fmla="*/ 21 h 71"/>
                <a:gd name="T52" fmla="*/ 12 w 44"/>
                <a:gd name="T53" fmla="*/ 16 h 71"/>
                <a:gd name="T54" fmla="*/ 17 w 44"/>
                <a:gd name="T55" fmla="*/ 13 h 71"/>
                <a:gd name="T56" fmla="*/ 17 w 44"/>
                <a:gd name="T57" fmla="*/ 28 h 71"/>
                <a:gd name="T58" fmla="*/ 10 w 44"/>
                <a:gd name="T59" fmla="*/ 21 h 71"/>
                <a:gd name="T60" fmla="*/ 35 w 44"/>
                <a:gd name="T61" fmla="*/ 47 h 71"/>
                <a:gd name="T62" fmla="*/ 25 w 44"/>
                <a:gd name="T63" fmla="*/ 55 h 71"/>
                <a:gd name="T64" fmla="*/ 25 w 44"/>
                <a:gd name="T65" fmla="*/ 38 h 71"/>
                <a:gd name="T66" fmla="*/ 35 w 44"/>
                <a:gd name="T67" fmla="*/ 4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" h="71">
                  <a:moveTo>
                    <a:pt x="43" y="48"/>
                  </a:moveTo>
                  <a:cubicBezTo>
                    <a:pt x="44" y="38"/>
                    <a:pt x="38" y="33"/>
                    <a:pt x="25" y="30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33" y="14"/>
                    <a:pt x="33" y="19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4" y="26"/>
                    <a:pt x="36" y="27"/>
                    <a:pt x="38" y="27"/>
                  </a:cubicBezTo>
                  <a:cubicBezTo>
                    <a:pt x="40" y="27"/>
                    <a:pt x="42" y="25"/>
                    <a:pt x="42" y="23"/>
                  </a:cubicBezTo>
                  <a:cubicBezTo>
                    <a:pt x="41" y="19"/>
                    <a:pt x="41" y="7"/>
                    <a:pt x="25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4" y="0"/>
                    <a:pt x="21" y="0"/>
                  </a:cubicBezTo>
                  <a:cubicBezTo>
                    <a:pt x="19" y="0"/>
                    <a:pt x="17" y="2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3" y="6"/>
                    <a:pt x="9" y="7"/>
                    <a:pt x="6" y="10"/>
                  </a:cubicBezTo>
                  <a:cubicBezTo>
                    <a:pt x="3" y="13"/>
                    <a:pt x="2" y="17"/>
                    <a:pt x="2" y="21"/>
                  </a:cubicBezTo>
                  <a:cubicBezTo>
                    <a:pt x="2" y="28"/>
                    <a:pt x="4" y="34"/>
                    <a:pt x="17" y="36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0" y="54"/>
                    <a:pt x="8" y="48"/>
                    <a:pt x="8" y="43"/>
                  </a:cubicBezTo>
                  <a:cubicBezTo>
                    <a:pt x="8" y="41"/>
                    <a:pt x="6" y="39"/>
                    <a:pt x="4" y="39"/>
                  </a:cubicBezTo>
                  <a:cubicBezTo>
                    <a:pt x="2" y="39"/>
                    <a:pt x="0" y="41"/>
                    <a:pt x="0" y="43"/>
                  </a:cubicBezTo>
                  <a:cubicBezTo>
                    <a:pt x="0" y="52"/>
                    <a:pt x="5" y="62"/>
                    <a:pt x="17" y="63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9"/>
                    <a:pt x="19" y="71"/>
                    <a:pt x="21" y="71"/>
                  </a:cubicBezTo>
                  <a:cubicBezTo>
                    <a:pt x="24" y="71"/>
                    <a:pt x="25" y="69"/>
                    <a:pt x="25" y="67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40" y="62"/>
                    <a:pt x="43" y="52"/>
                    <a:pt x="43" y="48"/>
                  </a:cubicBezTo>
                  <a:close/>
                  <a:moveTo>
                    <a:pt x="10" y="21"/>
                  </a:moveTo>
                  <a:cubicBezTo>
                    <a:pt x="10" y="20"/>
                    <a:pt x="10" y="17"/>
                    <a:pt x="12" y="16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0" y="26"/>
                    <a:pt x="10" y="24"/>
                    <a:pt x="10" y="21"/>
                  </a:cubicBezTo>
                  <a:close/>
                  <a:moveTo>
                    <a:pt x="35" y="47"/>
                  </a:moveTo>
                  <a:cubicBezTo>
                    <a:pt x="35" y="49"/>
                    <a:pt x="35" y="54"/>
                    <a:pt x="25" y="55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35" y="41"/>
                    <a:pt x="35" y="44"/>
                    <a:pt x="35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04">
              <a:extLst>
                <a:ext uri="{FF2B5EF4-FFF2-40B4-BE49-F238E27FC236}">
                  <a16:creationId xmlns:a16="http://schemas.microsoft.com/office/drawing/2014/main" id="{180A252F-4111-443D-9452-9C1B1EA9D8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88113" y="7334251"/>
              <a:ext cx="1495425" cy="125413"/>
            </a:xfrm>
            <a:custGeom>
              <a:avLst/>
              <a:gdLst>
                <a:gd name="T0" fmla="*/ 470 w 477"/>
                <a:gd name="T1" fmla="*/ 0 h 40"/>
                <a:gd name="T2" fmla="*/ 7 w 477"/>
                <a:gd name="T3" fmla="*/ 0 h 40"/>
                <a:gd name="T4" fmla="*/ 0 w 477"/>
                <a:gd name="T5" fmla="*/ 7 h 40"/>
                <a:gd name="T6" fmla="*/ 0 w 477"/>
                <a:gd name="T7" fmla="*/ 34 h 40"/>
                <a:gd name="T8" fmla="*/ 7 w 477"/>
                <a:gd name="T9" fmla="*/ 40 h 40"/>
                <a:gd name="T10" fmla="*/ 470 w 477"/>
                <a:gd name="T11" fmla="*/ 40 h 40"/>
                <a:gd name="T12" fmla="*/ 477 w 477"/>
                <a:gd name="T13" fmla="*/ 34 h 40"/>
                <a:gd name="T14" fmla="*/ 477 w 477"/>
                <a:gd name="T15" fmla="*/ 7 h 40"/>
                <a:gd name="T16" fmla="*/ 470 w 477"/>
                <a:gd name="T17" fmla="*/ 0 h 40"/>
                <a:gd name="T18" fmla="*/ 469 w 477"/>
                <a:gd name="T19" fmla="*/ 32 h 40"/>
                <a:gd name="T20" fmla="*/ 8 w 477"/>
                <a:gd name="T21" fmla="*/ 32 h 40"/>
                <a:gd name="T22" fmla="*/ 8 w 477"/>
                <a:gd name="T23" fmla="*/ 8 h 40"/>
                <a:gd name="T24" fmla="*/ 469 w 477"/>
                <a:gd name="T25" fmla="*/ 8 h 40"/>
                <a:gd name="T26" fmla="*/ 469 w 477"/>
                <a:gd name="T27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7" h="40">
                  <a:moveTo>
                    <a:pt x="47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3" y="40"/>
                    <a:pt x="7" y="40"/>
                  </a:cubicBezTo>
                  <a:cubicBezTo>
                    <a:pt x="470" y="40"/>
                    <a:pt x="470" y="40"/>
                    <a:pt x="470" y="40"/>
                  </a:cubicBezTo>
                  <a:cubicBezTo>
                    <a:pt x="474" y="40"/>
                    <a:pt x="477" y="37"/>
                    <a:pt x="477" y="34"/>
                  </a:cubicBezTo>
                  <a:cubicBezTo>
                    <a:pt x="477" y="7"/>
                    <a:pt x="477" y="7"/>
                    <a:pt x="477" y="7"/>
                  </a:cubicBezTo>
                  <a:cubicBezTo>
                    <a:pt x="477" y="3"/>
                    <a:pt x="474" y="0"/>
                    <a:pt x="470" y="0"/>
                  </a:cubicBezTo>
                  <a:close/>
                  <a:moveTo>
                    <a:pt x="469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69" y="8"/>
                    <a:pt x="469" y="8"/>
                    <a:pt x="469" y="8"/>
                  </a:cubicBezTo>
                  <a:lnTo>
                    <a:pt x="469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5">
              <a:extLst>
                <a:ext uri="{FF2B5EF4-FFF2-40B4-BE49-F238E27FC236}">
                  <a16:creationId xmlns:a16="http://schemas.microsoft.com/office/drawing/2014/main" id="{F35DCA25-33D8-4499-83B8-7E87AE80D0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18250" y="6597651"/>
              <a:ext cx="200025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06">
              <a:extLst>
                <a:ext uri="{FF2B5EF4-FFF2-40B4-BE49-F238E27FC236}">
                  <a16:creationId xmlns:a16="http://schemas.microsoft.com/office/drawing/2014/main" id="{C25EF0CB-8F7C-454F-B8E0-EB27525F44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80125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1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1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07">
              <a:extLst>
                <a:ext uri="{FF2B5EF4-FFF2-40B4-BE49-F238E27FC236}">
                  <a16:creationId xmlns:a16="http://schemas.microsoft.com/office/drawing/2014/main" id="{8C7ADB50-2A8D-45B6-960E-5C9B6AAFB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42000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4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08">
              <a:extLst>
                <a:ext uri="{FF2B5EF4-FFF2-40B4-BE49-F238E27FC236}">
                  <a16:creationId xmlns:a16="http://schemas.microsoft.com/office/drawing/2014/main" id="{37624539-AC9D-4005-82D4-B3FA8BFB09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00700" y="6597651"/>
              <a:ext cx="200025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09">
              <a:extLst>
                <a:ext uri="{FF2B5EF4-FFF2-40B4-BE49-F238E27FC236}">
                  <a16:creationId xmlns:a16="http://schemas.microsoft.com/office/drawing/2014/main" id="{C7E9BF4E-792B-4695-ADCB-72C19C7F94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62575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10">
              <a:extLst>
                <a:ext uri="{FF2B5EF4-FFF2-40B4-BE49-F238E27FC236}">
                  <a16:creationId xmlns:a16="http://schemas.microsoft.com/office/drawing/2014/main" id="{03100397-7561-4233-B9BF-23AE94EB9F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6481763"/>
              <a:ext cx="1346200" cy="90488"/>
            </a:xfrm>
            <a:custGeom>
              <a:avLst/>
              <a:gdLst>
                <a:gd name="T0" fmla="*/ 7 w 429"/>
                <a:gd name="T1" fmla="*/ 29 h 29"/>
                <a:gd name="T2" fmla="*/ 422 w 429"/>
                <a:gd name="T3" fmla="*/ 29 h 29"/>
                <a:gd name="T4" fmla="*/ 429 w 429"/>
                <a:gd name="T5" fmla="*/ 22 h 29"/>
                <a:gd name="T6" fmla="*/ 429 w 429"/>
                <a:gd name="T7" fmla="*/ 7 h 29"/>
                <a:gd name="T8" fmla="*/ 422 w 429"/>
                <a:gd name="T9" fmla="*/ 0 h 29"/>
                <a:gd name="T10" fmla="*/ 7 w 429"/>
                <a:gd name="T11" fmla="*/ 0 h 29"/>
                <a:gd name="T12" fmla="*/ 0 w 429"/>
                <a:gd name="T13" fmla="*/ 7 h 29"/>
                <a:gd name="T14" fmla="*/ 0 w 429"/>
                <a:gd name="T15" fmla="*/ 22 h 29"/>
                <a:gd name="T16" fmla="*/ 7 w 429"/>
                <a:gd name="T17" fmla="*/ 29 h 29"/>
                <a:gd name="T18" fmla="*/ 8 w 429"/>
                <a:gd name="T19" fmla="*/ 8 h 29"/>
                <a:gd name="T20" fmla="*/ 421 w 429"/>
                <a:gd name="T21" fmla="*/ 8 h 29"/>
                <a:gd name="T22" fmla="*/ 421 w 429"/>
                <a:gd name="T23" fmla="*/ 21 h 29"/>
                <a:gd name="T24" fmla="*/ 8 w 429"/>
                <a:gd name="T25" fmla="*/ 21 h 29"/>
                <a:gd name="T26" fmla="*/ 8 w 429"/>
                <a:gd name="T27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9" h="29">
                  <a:moveTo>
                    <a:pt x="7" y="29"/>
                  </a:moveTo>
                  <a:cubicBezTo>
                    <a:pt x="422" y="29"/>
                    <a:pt x="422" y="29"/>
                    <a:pt x="422" y="29"/>
                  </a:cubicBezTo>
                  <a:cubicBezTo>
                    <a:pt x="426" y="29"/>
                    <a:pt x="429" y="26"/>
                    <a:pt x="429" y="22"/>
                  </a:cubicBezTo>
                  <a:cubicBezTo>
                    <a:pt x="429" y="7"/>
                    <a:pt x="429" y="7"/>
                    <a:pt x="429" y="7"/>
                  </a:cubicBezTo>
                  <a:cubicBezTo>
                    <a:pt x="429" y="3"/>
                    <a:pt x="426" y="0"/>
                    <a:pt x="42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4" y="29"/>
                    <a:pt x="7" y="29"/>
                  </a:cubicBezTo>
                  <a:close/>
                  <a:moveTo>
                    <a:pt x="8" y="8"/>
                  </a:moveTo>
                  <a:cubicBezTo>
                    <a:pt x="421" y="8"/>
                    <a:pt x="421" y="8"/>
                    <a:pt x="421" y="8"/>
                  </a:cubicBezTo>
                  <a:cubicBezTo>
                    <a:pt x="421" y="21"/>
                    <a:pt x="421" y="21"/>
                    <a:pt x="421" y="21"/>
                  </a:cubicBezTo>
                  <a:cubicBezTo>
                    <a:pt x="8" y="21"/>
                    <a:pt x="8" y="21"/>
                    <a:pt x="8" y="21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11">
              <a:extLst>
                <a:ext uri="{FF2B5EF4-FFF2-40B4-BE49-F238E27FC236}">
                  <a16:creationId xmlns:a16="http://schemas.microsoft.com/office/drawing/2014/main" id="{A037F316-3078-4526-824F-525AE5BE8B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7205663"/>
              <a:ext cx="1346200" cy="93663"/>
            </a:xfrm>
            <a:custGeom>
              <a:avLst/>
              <a:gdLst>
                <a:gd name="T0" fmla="*/ 7 w 429"/>
                <a:gd name="T1" fmla="*/ 30 h 30"/>
                <a:gd name="T2" fmla="*/ 422 w 429"/>
                <a:gd name="T3" fmla="*/ 30 h 30"/>
                <a:gd name="T4" fmla="*/ 429 w 429"/>
                <a:gd name="T5" fmla="*/ 23 h 30"/>
                <a:gd name="T6" fmla="*/ 429 w 429"/>
                <a:gd name="T7" fmla="*/ 7 h 30"/>
                <a:gd name="T8" fmla="*/ 422 w 429"/>
                <a:gd name="T9" fmla="*/ 0 h 30"/>
                <a:gd name="T10" fmla="*/ 7 w 429"/>
                <a:gd name="T11" fmla="*/ 0 h 30"/>
                <a:gd name="T12" fmla="*/ 0 w 429"/>
                <a:gd name="T13" fmla="*/ 7 h 30"/>
                <a:gd name="T14" fmla="*/ 0 w 429"/>
                <a:gd name="T15" fmla="*/ 23 h 30"/>
                <a:gd name="T16" fmla="*/ 7 w 429"/>
                <a:gd name="T17" fmla="*/ 30 h 30"/>
                <a:gd name="T18" fmla="*/ 8 w 429"/>
                <a:gd name="T19" fmla="*/ 8 h 30"/>
                <a:gd name="T20" fmla="*/ 421 w 429"/>
                <a:gd name="T21" fmla="*/ 8 h 30"/>
                <a:gd name="T22" fmla="*/ 421 w 429"/>
                <a:gd name="T23" fmla="*/ 22 h 30"/>
                <a:gd name="T24" fmla="*/ 8 w 429"/>
                <a:gd name="T25" fmla="*/ 22 h 30"/>
                <a:gd name="T26" fmla="*/ 8 w 429"/>
                <a:gd name="T2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9" h="30">
                  <a:moveTo>
                    <a:pt x="7" y="30"/>
                  </a:moveTo>
                  <a:cubicBezTo>
                    <a:pt x="422" y="30"/>
                    <a:pt x="422" y="30"/>
                    <a:pt x="422" y="30"/>
                  </a:cubicBezTo>
                  <a:cubicBezTo>
                    <a:pt x="426" y="30"/>
                    <a:pt x="429" y="27"/>
                    <a:pt x="429" y="23"/>
                  </a:cubicBezTo>
                  <a:cubicBezTo>
                    <a:pt x="429" y="7"/>
                    <a:pt x="429" y="7"/>
                    <a:pt x="429" y="7"/>
                  </a:cubicBezTo>
                  <a:cubicBezTo>
                    <a:pt x="429" y="3"/>
                    <a:pt x="426" y="0"/>
                    <a:pt x="42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7"/>
                    <a:pt x="4" y="30"/>
                    <a:pt x="7" y="30"/>
                  </a:cubicBezTo>
                  <a:close/>
                  <a:moveTo>
                    <a:pt x="8" y="8"/>
                  </a:moveTo>
                  <a:cubicBezTo>
                    <a:pt x="421" y="8"/>
                    <a:pt x="421" y="8"/>
                    <a:pt x="421" y="8"/>
                  </a:cubicBezTo>
                  <a:cubicBezTo>
                    <a:pt x="421" y="22"/>
                    <a:pt x="421" y="22"/>
                    <a:pt x="421" y="22"/>
                  </a:cubicBezTo>
                  <a:cubicBezTo>
                    <a:pt x="8" y="22"/>
                    <a:pt x="8" y="22"/>
                    <a:pt x="8" y="22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12">
              <a:extLst>
                <a:ext uri="{FF2B5EF4-FFF2-40B4-BE49-F238E27FC236}">
                  <a16:creationId xmlns:a16="http://schemas.microsoft.com/office/drawing/2014/main" id="{FA78A762-8916-4FBD-BAC5-FC347D4470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6118226"/>
              <a:ext cx="1346200" cy="325438"/>
            </a:xfrm>
            <a:custGeom>
              <a:avLst/>
              <a:gdLst>
                <a:gd name="T0" fmla="*/ 5 w 429"/>
                <a:gd name="T1" fmla="*/ 104 h 104"/>
                <a:gd name="T2" fmla="*/ 425 w 429"/>
                <a:gd name="T3" fmla="*/ 104 h 104"/>
                <a:gd name="T4" fmla="*/ 429 w 429"/>
                <a:gd name="T5" fmla="*/ 100 h 104"/>
                <a:gd name="T6" fmla="*/ 426 w 429"/>
                <a:gd name="T7" fmla="*/ 96 h 104"/>
                <a:gd name="T8" fmla="*/ 215 w 429"/>
                <a:gd name="T9" fmla="*/ 0 h 104"/>
                <a:gd name="T10" fmla="*/ 212 w 429"/>
                <a:gd name="T11" fmla="*/ 0 h 104"/>
                <a:gd name="T12" fmla="*/ 3 w 429"/>
                <a:gd name="T13" fmla="*/ 96 h 104"/>
                <a:gd name="T14" fmla="*/ 1 w 429"/>
                <a:gd name="T15" fmla="*/ 100 h 104"/>
                <a:gd name="T16" fmla="*/ 5 w 429"/>
                <a:gd name="T17" fmla="*/ 104 h 104"/>
                <a:gd name="T18" fmla="*/ 213 w 429"/>
                <a:gd name="T19" fmla="*/ 8 h 104"/>
                <a:gd name="T20" fmla="*/ 406 w 429"/>
                <a:gd name="T21" fmla="*/ 96 h 104"/>
                <a:gd name="T22" fmla="*/ 23 w 429"/>
                <a:gd name="T23" fmla="*/ 96 h 104"/>
                <a:gd name="T24" fmla="*/ 213 w 429"/>
                <a:gd name="T2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04">
                  <a:moveTo>
                    <a:pt x="5" y="104"/>
                  </a:moveTo>
                  <a:cubicBezTo>
                    <a:pt x="425" y="104"/>
                    <a:pt x="425" y="104"/>
                    <a:pt x="425" y="104"/>
                  </a:cubicBezTo>
                  <a:cubicBezTo>
                    <a:pt x="427" y="104"/>
                    <a:pt x="428" y="102"/>
                    <a:pt x="429" y="100"/>
                  </a:cubicBezTo>
                  <a:cubicBezTo>
                    <a:pt x="429" y="99"/>
                    <a:pt x="428" y="97"/>
                    <a:pt x="426" y="96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4" y="0"/>
                    <a:pt x="213" y="0"/>
                    <a:pt x="212" y="0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1" y="97"/>
                    <a:pt x="0" y="99"/>
                    <a:pt x="1" y="100"/>
                  </a:cubicBezTo>
                  <a:cubicBezTo>
                    <a:pt x="1" y="102"/>
                    <a:pt x="3" y="104"/>
                    <a:pt x="5" y="104"/>
                  </a:cubicBezTo>
                  <a:close/>
                  <a:moveTo>
                    <a:pt x="213" y="8"/>
                  </a:moveTo>
                  <a:cubicBezTo>
                    <a:pt x="406" y="96"/>
                    <a:pt x="406" y="96"/>
                    <a:pt x="406" y="96"/>
                  </a:cubicBezTo>
                  <a:cubicBezTo>
                    <a:pt x="23" y="96"/>
                    <a:pt x="23" y="96"/>
                    <a:pt x="23" y="96"/>
                  </a:cubicBezTo>
                  <a:lnTo>
                    <a:pt x="213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F142C4DA-797D-461A-8A39-E399CF1404CD}"/>
              </a:ext>
            </a:extLst>
          </p:cNvPr>
          <p:cNvGrpSpPr/>
          <p:nvPr/>
        </p:nvGrpSpPr>
        <p:grpSpPr>
          <a:xfrm>
            <a:off x="8357225" y="4594112"/>
            <a:ext cx="1492250" cy="1341438"/>
            <a:chOff x="-4333875" y="6118226"/>
            <a:chExt cx="1492250" cy="1341438"/>
          </a:xfrm>
          <a:solidFill>
            <a:schemeClr val="tx1"/>
          </a:solidFill>
        </p:grpSpPr>
        <p:sp>
          <p:nvSpPr>
            <p:cNvPr id="232" name="Freeform 113">
              <a:extLst>
                <a:ext uri="{FF2B5EF4-FFF2-40B4-BE49-F238E27FC236}">
                  <a16:creationId xmlns:a16="http://schemas.microsoft.com/office/drawing/2014/main" id="{1FC1BA8B-2BD0-4D62-A934-11C47920E8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65538" y="6208713"/>
              <a:ext cx="149225" cy="196850"/>
            </a:xfrm>
            <a:custGeom>
              <a:avLst/>
              <a:gdLst>
                <a:gd name="T0" fmla="*/ 45 w 48"/>
                <a:gd name="T1" fmla="*/ 1 h 63"/>
                <a:gd name="T2" fmla="*/ 40 w 48"/>
                <a:gd name="T3" fmla="*/ 2 h 63"/>
                <a:gd name="T4" fmla="*/ 24 w 48"/>
                <a:gd name="T5" fmla="*/ 25 h 63"/>
                <a:gd name="T6" fmla="*/ 7 w 48"/>
                <a:gd name="T7" fmla="*/ 2 h 63"/>
                <a:gd name="T8" fmla="*/ 2 w 48"/>
                <a:gd name="T9" fmla="*/ 1 h 63"/>
                <a:gd name="T10" fmla="*/ 1 w 48"/>
                <a:gd name="T11" fmla="*/ 7 h 63"/>
                <a:gd name="T12" fmla="*/ 16 w 48"/>
                <a:gd name="T13" fmla="*/ 28 h 63"/>
                <a:gd name="T14" fmla="*/ 11 w 48"/>
                <a:gd name="T15" fmla="*/ 28 h 63"/>
                <a:gd name="T16" fmla="*/ 7 w 48"/>
                <a:gd name="T17" fmla="*/ 32 h 63"/>
                <a:gd name="T18" fmla="*/ 11 w 48"/>
                <a:gd name="T19" fmla="*/ 36 h 63"/>
                <a:gd name="T20" fmla="*/ 20 w 48"/>
                <a:gd name="T21" fmla="*/ 36 h 63"/>
                <a:gd name="T22" fmla="*/ 20 w 48"/>
                <a:gd name="T23" fmla="*/ 38 h 63"/>
                <a:gd name="T24" fmla="*/ 11 w 48"/>
                <a:gd name="T25" fmla="*/ 38 h 63"/>
                <a:gd name="T26" fmla="*/ 7 w 48"/>
                <a:gd name="T27" fmla="*/ 42 h 63"/>
                <a:gd name="T28" fmla="*/ 11 w 48"/>
                <a:gd name="T29" fmla="*/ 46 h 63"/>
                <a:gd name="T30" fmla="*/ 20 w 48"/>
                <a:gd name="T31" fmla="*/ 46 h 63"/>
                <a:gd name="T32" fmla="*/ 20 w 48"/>
                <a:gd name="T33" fmla="*/ 59 h 63"/>
                <a:gd name="T34" fmla="*/ 24 w 48"/>
                <a:gd name="T35" fmla="*/ 63 h 63"/>
                <a:gd name="T36" fmla="*/ 28 w 48"/>
                <a:gd name="T37" fmla="*/ 59 h 63"/>
                <a:gd name="T38" fmla="*/ 28 w 48"/>
                <a:gd name="T39" fmla="*/ 46 h 63"/>
                <a:gd name="T40" fmla="*/ 36 w 48"/>
                <a:gd name="T41" fmla="*/ 46 h 63"/>
                <a:gd name="T42" fmla="*/ 40 w 48"/>
                <a:gd name="T43" fmla="*/ 42 h 63"/>
                <a:gd name="T44" fmla="*/ 36 w 48"/>
                <a:gd name="T45" fmla="*/ 38 h 63"/>
                <a:gd name="T46" fmla="*/ 28 w 48"/>
                <a:gd name="T47" fmla="*/ 38 h 63"/>
                <a:gd name="T48" fmla="*/ 28 w 48"/>
                <a:gd name="T49" fmla="*/ 36 h 63"/>
                <a:gd name="T50" fmla="*/ 36 w 48"/>
                <a:gd name="T51" fmla="*/ 36 h 63"/>
                <a:gd name="T52" fmla="*/ 40 w 48"/>
                <a:gd name="T53" fmla="*/ 32 h 63"/>
                <a:gd name="T54" fmla="*/ 36 w 48"/>
                <a:gd name="T55" fmla="*/ 28 h 63"/>
                <a:gd name="T56" fmla="*/ 31 w 48"/>
                <a:gd name="T57" fmla="*/ 28 h 63"/>
                <a:gd name="T58" fmla="*/ 46 w 48"/>
                <a:gd name="T59" fmla="*/ 7 h 63"/>
                <a:gd name="T60" fmla="*/ 45 w 48"/>
                <a:gd name="T61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63">
                  <a:moveTo>
                    <a:pt x="45" y="1"/>
                  </a:moveTo>
                  <a:cubicBezTo>
                    <a:pt x="44" y="0"/>
                    <a:pt x="41" y="0"/>
                    <a:pt x="40" y="2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9" y="28"/>
                    <a:pt x="7" y="30"/>
                    <a:pt x="7" y="32"/>
                  </a:cubicBezTo>
                  <a:cubicBezTo>
                    <a:pt x="7" y="34"/>
                    <a:pt x="9" y="36"/>
                    <a:pt x="11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9" y="38"/>
                    <a:pt x="7" y="39"/>
                    <a:pt x="7" y="42"/>
                  </a:cubicBezTo>
                  <a:cubicBezTo>
                    <a:pt x="7" y="44"/>
                    <a:pt x="9" y="46"/>
                    <a:pt x="11" y="46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61"/>
                    <a:pt x="21" y="63"/>
                    <a:pt x="24" y="63"/>
                  </a:cubicBezTo>
                  <a:cubicBezTo>
                    <a:pt x="26" y="63"/>
                    <a:pt x="28" y="61"/>
                    <a:pt x="28" y="59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8" y="46"/>
                    <a:pt x="40" y="44"/>
                    <a:pt x="40" y="42"/>
                  </a:cubicBezTo>
                  <a:cubicBezTo>
                    <a:pt x="40" y="39"/>
                    <a:pt x="38" y="38"/>
                    <a:pt x="36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8" y="36"/>
                    <a:pt x="40" y="34"/>
                    <a:pt x="40" y="32"/>
                  </a:cubicBezTo>
                  <a:cubicBezTo>
                    <a:pt x="40" y="30"/>
                    <a:pt x="38" y="28"/>
                    <a:pt x="36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8" y="5"/>
                    <a:pt x="47" y="2"/>
                    <a:pt x="4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14">
              <a:extLst>
                <a:ext uri="{FF2B5EF4-FFF2-40B4-BE49-F238E27FC236}">
                  <a16:creationId xmlns:a16="http://schemas.microsoft.com/office/drawing/2014/main" id="{EB205DB4-AD1A-48DA-834D-82B7852212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333875" y="7334251"/>
              <a:ext cx="1492250" cy="125413"/>
            </a:xfrm>
            <a:custGeom>
              <a:avLst/>
              <a:gdLst>
                <a:gd name="T0" fmla="*/ 470 w 476"/>
                <a:gd name="T1" fmla="*/ 0 h 40"/>
                <a:gd name="T2" fmla="*/ 6 w 476"/>
                <a:gd name="T3" fmla="*/ 0 h 40"/>
                <a:gd name="T4" fmla="*/ 0 w 476"/>
                <a:gd name="T5" fmla="*/ 7 h 40"/>
                <a:gd name="T6" fmla="*/ 0 w 476"/>
                <a:gd name="T7" fmla="*/ 34 h 40"/>
                <a:gd name="T8" fmla="*/ 6 w 476"/>
                <a:gd name="T9" fmla="*/ 40 h 40"/>
                <a:gd name="T10" fmla="*/ 470 w 476"/>
                <a:gd name="T11" fmla="*/ 40 h 40"/>
                <a:gd name="T12" fmla="*/ 476 w 476"/>
                <a:gd name="T13" fmla="*/ 34 h 40"/>
                <a:gd name="T14" fmla="*/ 476 w 476"/>
                <a:gd name="T15" fmla="*/ 7 h 40"/>
                <a:gd name="T16" fmla="*/ 470 w 476"/>
                <a:gd name="T17" fmla="*/ 0 h 40"/>
                <a:gd name="T18" fmla="*/ 468 w 476"/>
                <a:gd name="T19" fmla="*/ 32 h 40"/>
                <a:gd name="T20" fmla="*/ 8 w 476"/>
                <a:gd name="T21" fmla="*/ 32 h 40"/>
                <a:gd name="T22" fmla="*/ 8 w 476"/>
                <a:gd name="T23" fmla="*/ 8 h 40"/>
                <a:gd name="T24" fmla="*/ 468 w 476"/>
                <a:gd name="T25" fmla="*/ 8 h 40"/>
                <a:gd name="T26" fmla="*/ 468 w 476"/>
                <a:gd name="T27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6" h="40">
                  <a:moveTo>
                    <a:pt x="47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3" y="40"/>
                    <a:pt x="6" y="40"/>
                  </a:cubicBezTo>
                  <a:cubicBezTo>
                    <a:pt x="470" y="40"/>
                    <a:pt x="470" y="40"/>
                    <a:pt x="470" y="40"/>
                  </a:cubicBezTo>
                  <a:cubicBezTo>
                    <a:pt x="473" y="40"/>
                    <a:pt x="476" y="37"/>
                    <a:pt x="476" y="34"/>
                  </a:cubicBezTo>
                  <a:cubicBezTo>
                    <a:pt x="476" y="7"/>
                    <a:pt x="476" y="7"/>
                    <a:pt x="476" y="7"/>
                  </a:cubicBezTo>
                  <a:cubicBezTo>
                    <a:pt x="476" y="3"/>
                    <a:pt x="473" y="0"/>
                    <a:pt x="470" y="0"/>
                  </a:cubicBezTo>
                  <a:close/>
                  <a:moveTo>
                    <a:pt x="468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68" y="8"/>
                    <a:pt x="468" y="8"/>
                    <a:pt x="468" y="8"/>
                  </a:cubicBezTo>
                  <a:lnTo>
                    <a:pt x="468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15">
              <a:extLst>
                <a:ext uri="{FF2B5EF4-FFF2-40B4-BE49-F238E27FC236}">
                  <a16:creationId xmlns:a16="http://schemas.microsoft.com/office/drawing/2014/main" id="{8C62E6D0-409D-4670-9C40-C02832AA44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67188" y="6597651"/>
              <a:ext cx="200025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16">
              <a:extLst>
                <a:ext uri="{FF2B5EF4-FFF2-40B4-BE49-F238E27FC236}">
                  <a16:creationId xmlns:a16="http://schemas.microsoft.com/office/drawing/2014/main" id="{4A5F1442-2585-4C7E-A9B6-1DC1E97576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29063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17">
              <a:extLst>
                <a:ext uri="{FF2B5EF4-FFF2-40B4-BE49-F238E27FC236}">
                  <a16:creationId xmlns:a16="http://schemas.microsoft.com/office/drawing/2014/main" id="{DD2B416E-CA71-44EE-B507-8427C3711B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87763" y="6597651"/>
              <a:ext cx="200025" cy="585788"/>
            </a:xfrm>
            <a:custGeom>
              <a:avLst/>
              <a:gdLst>
                <a:gd name="T0" fmla="*/ 6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6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6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6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6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6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18">
              <a:extLst>
                <a:ext uri="{FF2B5EF4-FFF2-40B4-BE49-F238E27FC236}">
                  <a16:creationId xmlns:a16="http://schemas.microsoft.com/office/drawing/2014/main" id="{A9717214-4532-40B7-8227-5E57CF74E4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49638" y="6597651"/>
              <a:ext cx="200025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8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8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8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19">
              <a:extLst>
                <a:ext uri="{FF2B5EF4-FFF2-40B4-BE49-F238E27FC236}">
                  <a16:creationId xmlns:a16="http://schemas.microsoft.com/office/drawing/2014/main" id="{CE98BC17-8D5B-43D7-88A7-DFC57B73BB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11513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20">
              <a:extLst>
                <a:ext uri="{FF2B5EF4-FFF2-40B4-BE49-F238E27FC236}">
                  <a16:creationId xmlns:a16="http://schemas.microsoft.com/office/drawing/2014/main" id="{25CA584A-8535-474D-9541-FF2259CA18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59263" y="6481763"/>
              <a:ext cx="1343025" cy="90488"/>
            </a:xfrm>
            <a:custGeom>
              <a:avLst/>
              <a:gdLst>
                <a:gd name="T0" fmla="*/ 6 w 428"/>
                <a:gd name="T1" fmla="*/ 29 h 29"/>
                <a:gd name="T2" fmla="*/ 421 w 428"/>
                <a:gd name="T3" fmla="*/ 29 h 29"/>
                <a:gd name="T4" fmla="*/ 428 w 428"/>
                <a:gd name="T5" fmla="*/ 22 h 29"/>
                <a:gd name="T6" fmla="*/ 428 w 428"/>
                <a:gd name="T7" fmla="*/ 7 h 29"/>
                <a:gd name="T8" fmla="*/ 421 w 428"/>
                <a:gd name="T9" fmla="*/ 0 h 29"/>
                <a:gd name="T10" fmla="*/ 6 w 428"/>
                <a:gd name="T11" fmla="*/ 0 h 29"/>
                <a:gd name="T12" fmla="*/ 0 w 428"/>
                <a:gd name="T13" fmla="*/ 7 h 29"/>
                <a:gd name="T14" fmla="*/ 0 w 428"/>
                <a:gd name="T15" fmla="*/ 22 h 29"/>
                <a:gd name="T16" fmla="*/ 6 w 428"/>
                <a:gd name="T17" fmla="*/ 29 h 29"/>
                <a:gd name="T18" fmla="*/ 8 w 428"/>
                <a:gd name="T19" fmla="*/ 8 h 29"/>
                <a:gd name="T20" fmla="*/ 420 w 428"/>
                <a:gd name="T21" fmla="*/ 8 h 29"/>
                <a:gd name="T22" fmla="*/ 420 w 428"/>
                <a:gd name="T23" fmla="*/ 21 h 29"/>
                <a:gd name="T24" fmla="*/ 8 w 428"/>
                <a:gd name="T25" fmla="*/ 21 h 29"/>
                <a:gd name="T26" fmla="*/ 8 w 428"/>
                <a:gd name="T27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8" h="29">
                  <a:moveTo>
                    <a:pt x="6" y="29"/>
                  </a:moveTo>
                  <a:cubicBezTo>
                    <a:pt x="421" y="29"/>
                    <a:pt x="421" y="29"/>
                    <a:pt x="421" y="29"/>
                  </a:cubicBezTo>
                  <a:cubicBezTo>
                    <a:pt x="425" y="29"/>
                    <a:pt x="428" y="26"/>
                    <a:pt x="428" y="22"/>
                  </a:cubicBezTo>
                  <a:cubicBezTo>
                    <a:pt x="428" y="7"/>
                    <a:pt x="428" y="7"/>
                    <a:pt x="428" y="7"/>
                  </a:cubicBezTo>
                  <a:cubicBezTo>
                    <a:pt x="428" y="3"/>
                    <a:pt x="425" y="0"/>
                    <a:pt x="42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3" y="29"/>
                    <a:pt x="6" y="29"/>
                  </a:cubicBezTo>
                  <a:close/>
                  <a:moveTo>
                    <a:pt x="8" y="8"/>
                  </a:moveTo>
                  <a:cubicBezTo>
                    <a:pt x="420" y="8"/>
                    <a:pt x="420" y="8"/>
                    <a:pt x="420" y="8"/>
                  </a:cubicBezTo>
                  <a:cubicBezTo>
                    <a:pt x="420" y="21"/>
                    <a:pt x="420" y="21"/>
                    <a:pt x="420" y="21"/>
                  </a:cubicBezTo>
                  <a:cubicBezTo>
                    <a:pt x="8" y="21"/>
                    <a:pt x="8" y="21"/>
                    <a:pt x="8" y="21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21">
              <a:extLst>
                <a:ext uri="{FF2B5EF4-FFF2-40B4-BE49-F238E27FC236}">
                  <a16:creationId xmlns:a16="http://schemas.microsoft.com/office/drawing/2014/main" id="{DD0A087D-BDBB-475F-B062-46B5DF9F6E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59263" y="7205663"/>
              <a:ext cx="1343025" cy="93663"/>
            </a:xfrm>
            <a:custGeom>
              <a:avLst/>
              <a:gdLst>
                <a:gd name="T0" fmla="*/ 6 w 428"/>
                <a:gd name="T1" fmla="*/ 30 h 30"/>
                <a:gd name="T2" fmla="*/ 421 w 428"/>
                <a:gd name="T3" fmla="*/ 30 h 30"/>
                <a:gd name="T4" fmla="*/ 428 w 428"/>
                <a:gd name="T5" fmla="*/ 23 h 30"/>
                <a:gd name="T6" fmla="*/ 428 w 428"/>
                <a:gd name="T7" fmla="*/ 7 h 30"/>
                <a:gd name="T8" fmla="*/ 421 w 428"/>
                <a:gd name="T9" fmla="*/ 0 h 30"/>
                <a:gd name="T10" fmla="*/ 6 w 428"/>
                <a:gd name="T11" fmla="*/ 0 h 30"/>
                <a:gd name="T12" fmla="*/ 0 w 428"/>
                <a:gd name="T13" fmla="*/ 7 h 30"/>
                <a:gd name="T14" fmla="*/ 0 w 428"/>
                <a:gd name="T15" fmla="*/ 23 h 30"/>
                <a:gd name="T16" fmla="*/ 6 w 428"/>
                <a:gd name="T17" fmla="*/ 30 h 30"/>
                <a:gd name="T18" fmla="*/ 8 w 428"/>
                <a:gd name="T19" fmla="*/ 8 h 30"/>
                <a:gd name="T20" fmla="*/ 420 w 428"/>
                <a:gd name="T21" fmla="*/ 8 h 30"/>
                <a:gd name="T22" fmla="*/ 420 w 428"/>
                <a:gd name="T23" fmla="*/ 22 h 30"/>
                <a:gd name="T24" fmla="*/ 8 w 428"/>
                <a:gd name="T25" fmla="*/ 22 h 30"/>
                <a:gd name="T26" fmla="*/ 8 w 428"/>
                <a:gd name="T2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8" h="30">
                  <a:moveTo>
                    <a:pt x="6" y="30"/>
                  </a:moveTo>
                  <a:cubicBezTo>
                    <a:pt x="421" y="30"/>
                    <a:pt x="421" y="30"/>
                    <a:pt x="421" y="30"/>
                  </a:cubicBezTo>
                  <a:cubicBezTo>
                    <a:pt x="425" y="30"/>
                    <a:pt x="428" y="27"/>
                    <a:pt x="428" y="23"/>
                  </a:cubicBezTo>
                  <a:cubicBezTo>
                    <a:pt x="428" y="7"/>
                    <a:pt x="428" y="7"/>
                    <a:pt x="428" y="7"/>
                  </a:cubicBezTo>
                  <a:cubicBezTo>
                    <a:pt x="428" y="3"/>
                    <a:pt x="425" y="0"/>
                    <a:pt x="42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7"/>
                    <a:pt x="3" y="30"/>
                    <a:pt x="6" y="30"/>
                  </a:cubicBezTo>
                  <a:close/>
                  <a:moveTo>
                    <a:pt x="8" y="8"/>
                  </a:moveTo>
                  <a:cubicBezTo>
                    <a:pt x="420" y="8"/>
                    <a:pt x="420" y="8"/>
                    <a:pt x="420" y="8"/>
                  </a:cubicBezTo>
                  <a:cubicBezTo>
                    <a:pt x="420" y="22"/>
                    <a:pt x="420" y="22"/>
                    <a:pt x="420" y="22"/>
                  </a:cubicBezTo>
                  <a:cubicBezTo>
                    <a:pt x="8" y="22"/>
                    <a:pt x="8" y="22"/>
                    <a:pt x="8" y="22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22">
              <a:extLst>
                <a:ext uri="{FF2B5EF4-FFF2-40B4-BE49-F238E27FC236}">
                  <a16:creationId xmlns:a16="http://schemas.microsoft.com/office/drawing/2014/main" id="{3DF05D97-3A8E-4919-933D-FB248267DC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59263" y="6118226"/>
              <a:ext cx="1343025" cy="325438"/>
            </a:xfrm>
            <a:custGeom>
              <a:avLst/>
              <a:gdLst>
                <a:gd name="T0" fmla="*/ 4 w 428"/>
                <a:gd name="T1" fmla="*/ 104 h 104"/>
                <a:gd name="T2" fmla="*/ 424 w 428"/>
                <a:gd name="T3" fmla="*/ 104 h 104"/>
                <a:gd name="T4" fmla="*/ 428 w 428"/>
                <a:gd name="T5" fmla="*/ 100 h 104"/>
                <a:gd name="T6" fmla="*/ 425 w 428"/>
                <a:gd name="T7" fmla="*/ 96 h 104"/>
                <a:gd name="T8" fmla="*/ 214 w 428"/>
                <a:gd name="T9" fmla="*/ 0 h 104"/>
                <a:gd name="T10" fmla="*/ 211 w 428"/>
                <a:gd name="T11" fmla="*/ 0 h 104"/>
                <a:gd name="T12" fmla="*/ 2 w 428"/>
                <a:gd name="T13" fmla="*/ 96 h 104"/>
                <a:gd name="T14" fmla="*/ 0 w 428"/>
                <a:gd name="T15" fmla="*/ 100 h 104"/>
                <a:gd name="T16" fmla="*/ 4 w 428"/>
                <a:gd name="T17" fmla="*/ 104 h 104"/>
                <a:gd name="T18" fmla="*/ 212 w 428"/>
                <a:gd name="T19" fmla="*/ 8 h 104"/>
                <a:gd name="T20" fmla="*/ 405 w 428"/>
                <a:gd name="T21" fmla="*/ 96 h 104"/>
                <a:gd name="T22" fmla="*/ 22 w 428"/>
                <a:gd name="T23" fmla="*/ 96 h 104"/>
                <a:gd name="T24" fmla="*/ 212 w 428"/>
                <a:gd name="T2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8" h="104">
                  <a:moveTo>
                    <a:pt x="4" y="104"/>
                  </a:moveTo>
                  <a:cubicBezTo>
                    <a:pt x="424" y="104"/>
                    <a:pt x="424" y="104"/>
                    <a:pt x="424" y="104"/>
                  </a:cubicBezTo>
                  <a:cubicBezTo>
                    <a:pt x="426" y="104"/>
                    <a:pt x="427" y="102"/>
                    <a:pt x="428" y="100"/>
                  </a:cubicBezTo>
                  <a:cubicBezTo>
                    <a:pt x="428" y="99"/>
                    <a:pt x="427" y="97"/>
                    <a:pt x="425" y="96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1" y="97"/>
                    <a:pt x="0" y="99"/>
                    <a:pt x="0" y="100"/>
                  </a:cubicBezTo>
                  <a:cubicBezTo>
                    <a:pt x="0" y="102"/>
                    <a:pt x="2" y="104"/>
                    <a:pt x="4" y="104"/>
                  </a:cubicBezTo>
                  <a:close/>
                  <a:moveTo>
                    <a:pt x="212" y="8"/>
                  </a:moveTo>
                  <a:cubicBezTo>
                    <a:pt x="405" y="96"/>
                    <a:pt x="405" y="96"/>
                    <a:pt x="405" y="96"/>
                  </a:cubicBezTo>
                  <a:cubicBezTo>
                    <a:pt x="22" y="96"/>
                    <a:pt x="22" y="96"/>
                    <a:pt x="22" y="96"/>
                  </a:cubicBezTo>
                  <a:lnTo>
                    <a:pt x="2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DA4BC9F9-66E6-49B8-B9B7-2FA444B3D93C}"/>
              </a:ext>
            </a:extLst>
          </p:cNvPr>
          <p:cNvGrpSpPr/>
          <p:nvPr/>
        </p:nvGrpSpPr>
        <p:grpSpPr>
          <a:xfrm>
            <a:off x="6306201" y="4594112"/>
            <a:ext cx="1492250" cy="1341438"/>
            <a:chOff x="-2286000" y="6118226"/>
            <a:chExt cx="1492250" cy="1341438"/>
          </a:xfrm>
          <a:solidFill>
            <a:schemeClr val="tx1"/>
          </a:solidFill>
        </p:grpSpPr>
        <p:sp>
          <p:nvSpPr>
            <p:cNvPr id="243" name="Freeform 123">
              <a:extLst>
                <a:ext uri="{FF2B5EF4-FFF2-40B4-BE49-F238E27FC236}">
                  <a16:creationId xmlns:a16="http://schemas.microsoft.com/office/drawing/2014/main" id="{4287FADB-9150-4E15-BBD1-FC18CF810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0" y="6208713"/>
              <a:ext cx="147638" cy="192088"/>
            </a:xfrm>
            <a:custGeom>
              <a:avLst/>
              <a:gdLst>
                <a:gd name="T0" fmla="*/ 45 w 47"/>
                <a:gd name="T1" fmla="*/ 45 h 61"/>
                <a:gd name="T2" fmla="*/ 39 w 47"/>
                <a:gd name="T3" fmla="*/ 46 h 61"/>
                <a:gd name="T4" fmla="*/ 29 w 47"/>
                <a:gd name="T5" fmla="*/ 53 h 61"/>
                <a:gd name="T6" fmla="*/ 15 w 47"/>
                <a:gd name="T7" fmla="*/ 41 h 61"/>
                <a:gd name="T8" fmla="*/ 33 w 47"/>
                <a:gd name="T9" fmla="*/ 41 h 61"/>
                <a:gd name="T10" fmla="*/ 37 w 47"/>
                <a:gd name="T11" fmla="*/ 37 h 61"/>
                <a:gd name="T12" fmla="*/ 33 w 47"/>
                <a:gd name="T13" fmla="*/ 33 h 61"/>
                <a:gd name="T14" fmla="*/ 14 w 47"/>
                <a:gd name="T15" fmla="*/ 33 h 61"/>
                <a:gd name="T16" fmla="*/ 14 w 47"/>
                <a:gd name="T17" fmla="*/ 32 h 61"/>
                <a:gd name="T18" fmla="*/ 33 w 47"/>
                <a:gd name="T19" fmla="*/ 32 h 61"/>
                <a:gd name="T20" fmla="*/ 37 w 47"/>
                <a:gd name="T21" fmla="*/ 28 h 61"/>
                <a:gd name="T22" fmla="*/ 33 w 47"/>
                <a:gd name="T23" fmla="*/ 24 h 61"/>
                <a:gd name="T24" fmla="*/ 14 w 47"/>
                <a:gd name="T25" fmla="*/ 24 h 61"/>
                <a:gd name="T26" fmla="*/ 29 w 47"/>
                <a:gd name="T27" fmla="*/ 8 h 61"/>
                <a:gd name="T28" fmla="*/ 39 w 47"/>
                <a:gd name="T29" fmla="*/ 14 h 61"/>
                <a:gd name="T30" fmla="*/ 45 w 47"/>
                <a:gd name="T31" fmla="*/ 15 h 61"/>
                <a:gd name="T32" fmla="*/ 46 w 47"/>
                <a:gd name="T33" fmla="*/ 10 h 61"/>
                <a:gd name="T34" fmla="*/ 29 w 47"/>
                <a:gd name="T35" fmla="*/ 0 h 61"/>
                <a:gd name="T36" fmla="*/ 6 w 47"/>
                <a:gd name="T37" fmla="*/ 24 h 61"/>
                <a:gd name="T38" fmla="*/ 4 w 47"/>
                <a:gd name="T39" fmla="*/ 24 h 61"/>
                <a:gd name="T40" fmla="*/ 0 w 47"/>
                <a:gd name="T41" fmla="*/ 28 h 61"/>
                <a:gd name="T42" fmla="*/ 4 w 47"/>
                <a:gd name="T43" fmla="*/ 32 h 61"/>
                <a:gd name="T44" fmla="*/ 6 w 47"/>
                <a:gd name="T45" fmla="*/ 32 h 61"/>
                <a:gd name="T46" fmla="*/ 6 w 47"/>
                <a:gd name="T47" fmla="*/ 33 h 61"/>
                <a:gd name="T48" fmla="*/ 4 w 47"/>
                <a:gd name="T49" fmla="*/ 33 h 61"/>
                <a:gd name="T50" fmla="*/ 0 w 47"/>
                <a:gd name="T51" fmla="*/ 37 h 61"/>
                <a:gd name="T52" fmla="*/ 4 w 47"/>
                <a:gd name="T53" fmla="*/ 41 h 61"/>
                <a:gd name="T54" fmla="*/ 7 w 47"/>
                <a:gd name="T55" fmla="*/ 41 h 61"/>
                <a:gd name="T56" fmla="*/ 29 w 47"/>
                <a:gd name="T57" fmla="*/ 61 h 61"/>
                <a:gd name="T58" fmla="*/ 46 w 47"/>
                <a:gd name="T59" fmla="*/ 51 h 61"/>
                <a:gd name="T60" fmla="*/ 45 w 47"/>
                <a:gd name="T61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7" h="61">
                  <a:moveTo>
                    <a:pt x="45" y="45"/>
                  </a:moveTo>
                  <a:cubicBezTo>
                    <a:pt x="43" y="44"/>
                    <a:pt x="40" y="44"/>
                    <a:pt x="39" y="46"/>
                  </a:cubicBezTo>
                  <a:cubicBezTo>
                    <a:pt x="36" y="51"/>
                    <a:pt x="33" y="53"/>
                    <a:pt x="29" y="53"/>
                  </a:cubicBezTo>
                  <a:cubicBezTo>
                    <a:pt x="23" y="53"/>
                    <a:pt x="18" y="48"/>
                    <a:pt x="15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5" y="41"/>
                    <a:pt x="37" y="39"/>
                    <a:pt x="37" y="37"/>
                  </a:cubicBezTo>
                  <a:cubicBezTo>
                    <a:pt x="37" y="34"/>
                    <a:pt x="35" y="33"/>
                    <a:pt x="33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7" y="30"/>
                    <a:pt x="37" y="28"/>
                  </a:cubicBezTo>
                  <a:cubicBezTo>
                    <a:pt x="37" y="26"/>
                    <a:pt x="35" y="24"/>
                    <a:pt x="33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6" y="15"/>
                    <a:pt x="22" y="8"/>
                    <a:pt x="29" y="8"/>
                  </a:cubicBezTo>
                  <a:cubicBezTo>
                    <a:pt x="33" y="8"/>
                    <a:pt x="36" y="10"/>
                    <a:pt x="39" y="14"/>
                  </a:cubicBezTo>
                  <a:cubicBezTo>
                    <a:pt x="40" y="16"/>
                    <a:pt x="43" y="17"/>
                    <a:pt x="45" y="15"/>
                  </a:cubicBezTo>
                  <a:cubicBezTo>
                    <a:pt x="46" y="14"/>
                    <a:pt x="47" y="12"/>
                    <a:pt x="46" y="10"/>
                  </a:cubicBezTo>
                  <a:cubicBezTo>
                    <a:pt x="41" y="4"/>
                    <a:pt x="36" y="0"/>
                    <a:pt x="29" y="0"/>
                  </a:cubicBezTo>
                  <a:cubicBezTo>
                    <a:pt x="17" y="0"/>
                    <a:pt x="8" y="10"/>
                    <a:pt x="6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4"/>
                    <a:pt x="0" y="37"/>
                  </a:cubicBezTo>
                  <a:cubicBezTo>
                    <a:pt x="0" y="39"/>
                    <a:pt x="2" y="41"/>
                    <a:pt x="4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10" y="52"/>
                    <a:pt x="18" y="61"/>
                    <a:pt x="29" y="61"/>
                  </a:cubicBezTo>
                  <a:cubicBezTo>
                    <a:pt x="36" y="61"/>
                    <a:pt x="41" y="57"/>
                    <a:pt x="46" y="51"/>
                  </a:cubicBezTo>
                  <a:cubicBezTo>
                    <a:pt x="47" y="49"/>
                    <a:pt x="46" y="46"/>
                    <a:pt x="4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24">
              <a:extLst>
                <a:ext uri="{FF2B5EF4-FFF2-40B4-BE49-F238E27FC236}">
                  <a16:creationId xmlns:a16="http://schemas.microsoft.com/office/drawing/2014/main" id="{7034EA89-AA18-4396-8C17-FB6F11E1B3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86000" y="7334251"/>
              <a:ext cx="1492250" cy="125413"/>
            </a:xfrm>
            <a:custGeom>
              <a:avLst/>
              <a:gdLst>
                <a:gd name="T0" fmla="*/ 470 w 476"/>
                <a:gd name="T1" fmla="*/ 0 h 40"/>
                <a:gd name="T2" fmla="*/ 6 w 476"/>
                <a:gd name="T3" fmla="*/ 0 h 40"/>
                <a:gd name="T4" fmla="*/ 0 w 476"/>
                <a:gd name="T5" fmla="*/ 7 h 40"/>
                <a:gd name="T6" fmla="*/ 0 w 476"/>
                <a:gd name="T7" fmla="*/ 34 h 40"/>
                <a:gd name="T8" fmla="*/ 6 w 476"/>
                <a:gd name="T9" fmla="*/ 40 h 40"/>
                <a:gd name="T10" fmla="*/ 470 w 476"/>
                <a:gd name="T11" fmla="*/ 40 h 40"/>
                <a:gd name="T12" fmla="*/ 476 w 476"/>
                <a:gd name="T13" fmla="*/ 34 h 40"/>
                <a:gd name="T14" fmla="*/ 476 w 476"/>
                <a:gd name="T15" fmla="*/ 7 h 40"/>
                <a:gd name="T16" fmla="*/ 470 w 476"/>
                <a:gd name="T17" fmla="*/ 0 h 40"/>
                <a:gd name="T18" fmla="*/ 468 w 476"/>
                <a:gd name="T19" fmla="*/ 32 h 40"/>
                <a:gd name="T20" fmla="*/ 8 w 476"/>
                <a:gd name="T21" fmla="*/ 32 h 40"/>
                <a:gd name="T22" fmla="*/ 8 w 476"/>
                <a:gd name="T23" fmla="*/ 8 h 40"/>
                <a:gd name="T24" fmla="*/ 468 w 476"/>
                <a:gd name="T25" fmla="*/ 8 h 40"/>
                <a:gd name="T26" fmla="*/ 468 w 476"/>
                <a:gd name="T27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6" h="40">
                  <a:moveTo>
                    <a:pt x="47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3" y="40"/>
                    <a:pt x="6" y="40"/>
                  </a:cubicBezTo>
                  <a:cubicBezTo>
                    <a:pt x="470" y="40"/>
                    <a:pt x="470" y="40"/>
                    <a:pt x="470" y="40"/>
                  </a:cubicBezTo>
                  <a:cubicBezTo>
                    <a:pt x="473" y="40"/>
                    <a:pt x="476" y="37"/>
                    <a:pt x="476" y="34"/>
                  </a:cubicBezTo>
                  <a:cubicBezTo>
                    <a:pt x="476" y="7"/>
                    <a:pt x="476" y="7"/>
                    <a:pt x="476" y="7"/>
                  </a:cubicBezTo>
                  <a:cubicBezTo>
                    <a:pt x="476" y="3"/>
                    <a:pt x="473" y="0"/>
                    <a:pt x="470" y="0"/>
                  </a:cubicBezTo>
                  <a:close/>
                  <a:moveTo>
                    <a:pt x="468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68" y="8"/>
                    <a:pt x="468" y="8"/>
                    <a:pt x="468" y="8"/>
                  </a:cubicBezTo>
                  <a:lnTo>
                    <a:pt x="468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25">
              <a:extLst>
                <a:ext uri="{FF2B5EF4-FFF2-40B4-BE49-F238E27FC236}">
                  <a16:creationId xmlns:a16="http://schemas.microsoft.com/office/drawing/2014/main" id="{F32C0A46-3F49-4771-8CE0-B438D1B50B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120900" y="6597651"/>
              <a:ext cx="201613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8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8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8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26">
              <a:extLst>
                <a:ext uri="{FF2B5EF4-FFF2-40B4-BE49-F238E27FC236}">
                  <a16:creationId xmlns:a16="http://schemas.microsoft.com/office/drawing/2014/main" id="{E9855699-5CBB-48EB-8440-6A414C11AD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882775" y="6597651"/>
              <a:ext cx="204788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27">
              <a:extLst>
                <a:ext uri="{FF2B5EF4-FFF2-40B4-BE49-F238E27FC236}">
                  <a16:creationId xmlns:a16="http://schemas.microsoft.com/office/drawing/2014/main" id="{A976953A-3191-4E0E-A885-03361CB353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39888" y="6597651"/>
              <a:ext cx="200025" cy="585788"/>
            </a:xfrm>
            <a:custGeom>
              <a:avLst/>
              <a:gdLst>
                <a:gd name="T0" fmla="*/ 7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7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7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28">
              <a:extLst>
                <a:ext uri="{FF2B5EF4-FFF2-40B4-BE49-F238E27FC236}">
                  <a16:creationId xmlns:a16="http://schemas.microsoft.com/office/drawing/2014/main" id="{C5E8FCA8-57E4-40FD-9142-4885053B08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01763" y="6597651"/>
              <a:ext cx="203200" cy="585788"/>
            </a:xfrm>
            <a:custGeom>
              <a:avLst/>
              <a:gdLst>
                <a:gd name="T0" fmla="*/ 7 w 65"/>
                <a:gd name="T1" fmla="*/ 0 h 187"/>
                <a:gd name="T2" fmla="*/ 0 w 65"/>
                <a:gd name="T3" fmla="*/ 7 h 187"/>
                <a:gd name="T4" fmla="*/ 0 w 65"/>
                <a:gd name="T5" fmla="*/ 181 h 187"/>
                <a:gd name="T6" fmla="*/ 7 w 65"/>
                <a:gd name="T7" fmla="*/ 187 h 187"/>
                <a:gd name="T8" fmla="*/ 58 w 65"/>
                <a:gd name="T9" fmla="*/ 187 h 187"/>
                <a:gd name="T10" fmla="*/ 65 w 65"/>
                <a:gd name="T11" fmla="*/ 181 h 187"/>
                <a:gd name="T12" fmla="*/ 65 w 65"/>
                <a:gd name="T13" fmla="*/ 7 h 187"/>
                <a:gd name="T14" fmla="*/ 58 w 65"/>
                <a:gd name="T15" fmla="*/ 0 h 187"/>
                <a:gd name="T16" fmla="*/ 7 w 65"/>
                <a:gd name="T17" fmla="*/ 0 h 187"/>
                <a:gd name="T18" fmla="*/ 57 w 65"/>
                <a:gd name="T19" fmla="*/ 179 h 187"/>
                <a:gd name="T20" fmla="*/ 8 w 65"/>
                <a:gd name="T21" fmla="*/ 179 h 187"/>
                <a:gd name="T22" fmla="*/ 8 w 65"/>
                <a:gd name="T23" fmla="*/ 8 h 187"/>
                <a:gd name="T24" fmla="*/ 57 w 65"/>
                <a:gd name="T25" fmla="*/ 8 h 187"/>
                <a:gd name="T26" fmla="*/ 57 w 65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7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7" y="187"/>
                  </a:cubicBezTo>
                  <a:cubicBezTo>
                    <a:pt x="58" y="187"/>
                    <a:pt x="58" y="187"/>
                    <a:pt x="58" y="187"/>
                  </a:cubicBezTo>
                  <a:cubicBezTo>
                    <a:pt x="62" y="187"/>
                    <a:pt x="65" y="184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29">
              <a:extLst>
                <a:ext uri="{FF2B5EF4-FFF2-40B4-BE49-F238E27FC236}">
                  <a16:creationId xmlns:a16="http://schemas.microsoft.com/office/drawing/2014/main" id="{FF229648-A9AB-464F-A043-F233799A57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60463" y="6597651"/>
              <a:ext cx="200025" cy="585788"/>
            </a:xfrm>
            <a:custGeom>
              <a:avLst/>
              <a:gdLst>
                <a:gd name="T0" fmla="*/ 6 w 64"/>
                <a:gd name="T1" fmla="*/ 0 h 187"/>
                <a:gd name="T2" fmla="*/ 0 w 64"/>
                <a:gd name="T3" fmla="*/ 7 h 187"/>
                <a:gd name="T4" fmla="*/ 0 w 64"/>
                <a:gd name="T5" fmla="*/ 181 h 187"/>
                <a:gd name="T6" fmla="*/ 6 w 64"/>
                <a:gd name="T7" fmla="*/ 187 h 187"/>
                <a:gd name="T8" fmla="*/ 57 w 64"/>
                <a:gd name="T9" fmla="*/ 187 h 187"/>
                <a:gd name="T10" fmla="*/ 64 w 64"/>
                <a:gd name="T11" fmla="*/ 181 h 187"/>
                <a:gd name="T12" fmla="*/ 64 w 64"/>
                <a:gd name="T13" fmla="*/ 7 h 187"/>
                <a:gd name="T14" fmla="*/ 57 w 64"/>
                <a:gd name="T15" fmla="*/ 0 h 187"/>
                <a:gd name="T16" fmla="*/ 6 w 64"/>
                <a:gd name="T17" fmla="*/ 0 h 187"/>
                <a:gd name="T18" fmla="*/ 56 w 64"/>
                <a:gd name="T19" fmla="*/ 179 h 187"/>
                <a:gd name="T20" fmla="*/ 8 w 64"/>
                <a:gd name="T21" fmla="*/ 179 h 187"/>
                <a:gd name="T22" fmla="*/ 8 w 64"/>
                <a:gd name="T23" fmla="*/ 8 h 187"/>
                <a:gd name="T24" fmla="*/ 56 w 64"/>
                <a:gd name="T25" fmla="*/ 8 h 187"/>
                <a:gd name="T26" fmla="*/ 56 w 64"/>
                <a:gd name="T27" fmla="*/ 17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7">
                  <a:moveTo>
                    <a:pt x="6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4"/>
                    <a:pt x="3" y="187"/>
                    <a:pt x="6" y="187"/>
                  </a:cubicBezTo>
                  <a:cubicBezTo>
                    <a:pt x="57" y="187"/>
                    <a:pt x="57" y="187"/>
                    <a:pt x="57" y="187"/>
                  </a:cubicBezTo>
                  <a:cubicBezTo>
                    <a:pt x="61" y="187"/>
                    <a:pt x="64" y="184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6" y="0"/>
                  </a:lnTo>
                  <a:close/>
                  <a:moveTo>
                    <a:pt x="56" y="179"/>
                  </a:moveTo>
                  <a:cubicBezTo>
                    <a:pt x="8" y="179"/>
                    <a:pt x="8" y="179"/>
                    <a:pt x="8" y="17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30">
              <a:extLst>
                <a:ext uri="{FF2B5EF4-FFF2-40B4-BE49-F238E27FC236}">
                  <a16:creationId xmlns:a16="http://schemas.microsoft.com/office/drawing/2014/main" id="{4AF6022F-A873-45DF-995C-5693BFBC2B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11388" y="6481763"/>
              <a:ext cx="1341438" cy="90488"/>
            </a:xfrm>
            <a:custGeom>
              <a:avLst/>
              <a:gdLst>
                <a:gd name="T0" fmla="*/ 7 w 428"/>
                <a:gd name="T1" fmla="*/ 29 h 29"/>
                <a:gd name="T2" fmla="*/ 421 w 428"/>
                <a:gd name="T3" fmla="*/ 29 h 29"/>
                <a:gd name="T4" fmla="*/ 428 w 428"/>
                <a:gd name="T5" fmla="*/ 22 h 29"/>
                <a:gd name="T6" fmla="*/ 428 w 428"/>
                <a:gd name="T7" fmla="*/ 7 h 29"/>
                <a:gd name="T8" fmla="*/ 421 w 428"/>
                <a:gd name="T9" fmla="*/ 0 h 29"/>
                <a:gd name="T10" fmla="*/ 7 w 428"/>
                <a:gd name="T11" fmla="*/ 0 h 29"/>
                <a:gd name="T12" fmla="*/ 0 w 428"/>
                <a:gd name="T13" fmla="*/ 7 h 29"/>
                <a:gd name="T14" fmla="*/ 0 w 428"/>
                <a:gd name="T15" fmla="*/ 22 h 29"/>
                <a:gd name="T16" fmla="*/ 7 w 428"/>
                <a:gd name="T17" fmla="*/ 29 h 29"/>
                <a:gd name="T18" fmla="*/ 8 w 428"/>
                <a:gd name="T19" fmla="*/ 8 h 29"/>
                <a:gd name="T20" fmla="*/ 420 w 428"/>
                <a:gd name="T21" fmla="*/ 8 h 29"/>
                <a:gd name="T22" fmla="*/ 420 w 428"/>
                <a:gd name="T23" fmla="*/ 21 h 29"/>
                <a:gd name="T24" fmla="*/ 8 w 428"/>
                <a:gd name="T25" fmla="*/ 21 h 29"/>
                <a:gd name="T26" fmla="*/ 8 w 428"/>
                <a:gd name="T27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8" h="29">
                  <a:moveTo>
                    <a:pt x="7" y="29"/>
                  </a:moveTo>
                  <a:cubicBezTo>
                    <a:pt x="421" y="29"/>
                    <a:pt x="421" y="29"/>
                    <a:pt x="421" y="29"/>
                  </a:cubicBezTo>
                  <a:cubicBezTo>
                    <a:pt x="425" y="29"/>
                    <a:pt x="428" y="26"/>
                    <a:pt x="428" y="22"/>
                  </a:cubicBezTo>
                  <a:cubicBezTo>
                    <a:pt x="428" y="7"/>
                    <a:pt x="428" y="7"/>
                    <a:pt x="428" y="7"/>
                  </a:cubicBezTo>
                  <a:cubicBezTo>
                    <a:pt x="428" y="3"/>
                    <a:pt x="425" y="0"/>
                    <a:pt x="42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3" y="29"/>
                    <a:pt x="7" y="29"/>
                  </a:cubicBezTo>
                  <a:close/>
                  <a:moveTo>
                    <a:pt x="8" y="8"/>
                  </a:moveTo>
                  <a:cubicBezTo>
                    <a:pt x="420" y="8"/>
                    <a:pt x="420" y="8"/>
                    <a:pt x="420" y="8"/>
                  </a:cubicBezTo>
                  <a:cubicBezTo>
                    <a:pt x="420" y="21"/>
                    <a:pt x="420" y="21"/>
                    <a:pt x="420" y="21"/>
                  </a:cubicBezTo>
                  <a:cubicBezTo>
                    <a:pt x="8" y="21"/>
                    <a:pt x="8" y="21"/>
                    <a:pt x="8" y="21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31">
              <a:extLst>
                <a:ext uri="{FF2B5EF4-FFF2-40B4-BE49-F238E27FC236}">
                  <a16:creationId xmlns:a16="http://schemas.microsoft.com/office/drawing/2014/main" id="{CAA173AF-C563-409E-9469-A2912458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11388" y="7205663"/>
              <a:ext cx="1341438" cy="93663"/>
            </a:xfrm>
            <a:custGeom>
              <a:avLst/>
              <a:gdLst>
                <a:gd name="T0" fmla="*/ 7 w 428"/>
                <a:gd name="T1" fmla="*/ 30 h 30"/>
                <a:gd name="T2" fmla="*/ 421 w 428"/>
                <a:gd name="T3" fmla="*/ 30 h 30"/>
                <a:gd name="T4" fmla="*/ 428 w 428"/>
                <a:gd name="T5" fmla="*/ 23 h 30"/>
                <a:gd name="T6" fmla="*/ 428 w 428"/>
                <a:gd name="T7" fmla="*/ 7 h 30"/>
                <a:gd name="T8" fmla="*/ 421 w 428"/>
                <a:gd name="T9" fmla="*/ 0 h 30"/>
                <a:gd name="T10" fmla="*/ 7 w 428"/>
                <a:gd name="T11" fmla="*/ 0 h 30"/>
                <a:gd name="T12" fmla="*/ 0 w 428"/>
                <a:gd name="T13" fmla="*/ 7 h 30"/>
                <a:gd name="T14" fmla="*/ 0 w 428"/>
                <a:gd name="T15" fmla="*/ 23 h 30"/>
                <a:gd name="T16" fmla="*/ 7 w 428"/>
                <a:gd name="T17" fmla="*/ 30 h 30"/>
                <a:gd name="T18" fmla="*/ 8 w 428"/>
                <a:gd name="T19" fmla="*/ 8 h 30"/>
                <a:gd name="T20" fmla="*/ 420 w 428"/>
                <a:gd name="T21" fmla="*/ 8 h 30"/>
                <a:gd name="T22" fmla="*/ 420 w 428"/>
                <a:gd name="T23" fmla="*/ 22 h 30"/>
                <a:gd name="T24" fmla="*/ 8 w 428"/>
                <a:gd name="T25" fmla="*/ 22 h 30"/>
                <a:gd name="T26" fmla="*/ 8 w 428"/>
                <a:gd name="T2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8" h="30">
                  <a:moveTo>
                    <a:pt x="7" y="30"/>
                  </a:moveTo>
                  <a:cubicBezTo>
                    <a:pt x="421" y="30"/>
                    <a:pt x="421" y="30"/>
                    <a:pt x="421" y="30"/>
                  </a:cubicBezTo>
                  <a:cubicBezTo>
                    <a:pt x="425" y="30"/>
                    <a:pt x="428" y="27"/>
                    <a:pt x="428" y="23"/>
                  </a:cubicBezTo>
                  <a:cubicBezTo>
                    <a:pt x="428" y="7"/>
                    <a:pt x="428" y="7"/>
                    <a:pt x="428" y="7"/>
                  </a:cubicBezTo>
                  <a:cubicBezTo>
                    <a:pt x="428" y="3"/>
                    <a:pt x="425" y="0"/>
                    <a:pt x="42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7"/>
                    <a:pt x="3" y="30"/>
                    <a:pt x="7" y="30"/>
                  </a:cubicBezTo>
                  <a:close/>
                  <a:moveTo>
                    <a:pt x="8" y="8"/>
                  </a:moveTo>
                  <a:cubicBezTo>
                    <a:pt x="420" y="8"/>
                    <a:pt x="420" y="8"/>
                    <a:pt x="420" y="8"/>
                  </a:cubicBezTo>
                  <a:cubicBezTo>
                    <a:pt x="420" y="22"/>
                    <a:pt x="420" y="22"/>
                    <a:pt x="420" y="22"/>
                  </a:cubicBezTo>
                  <a:cubicBezTo>
                    <a:pt x="8" y="22"/>
                    <a:pt x="8" y="22"/>
                    <a:pt x="8" y="22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32">
              <a:extLst>
                <a:ext uri="{FF2B5EF4-FFF2-40B4-BE49-F238E27FC236}">
                  <a16:creationId xmlns:a16="http://schemas.microsoft.com/office/drawing/2014/main" id="{70B5D9D2-5955-47F6-A363-EF7535AB76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11388" y="6118226"/>
              <a:ext cx="1341438" cy="325438"/>
            </a:xfrm>
            <a:custGeom>
              <a:avLst/>
              <a:gdLst>
                <a:gd name="T0" fmla="*/ 4 w 428"/>
                <a:gd name="T1" fmla="*/ 104 h 104"/>
                <a:gd name="T2" fmla="*/ 424 w 428"/>
                <a:gd name="T3" fmla="*/ 104 h 104"/>
                <a:gd name="T4" fmla="*/ 428 w 428"/>
                <a:gd name="T5" fmla="*/ 100 h 104"/>
                <a:gd name="T6" fmla="*/ 426 w 428"/>
                <a:gd name="T7" fmla="*/ 96 h 104"/>
                <a:gd name="T8" fmla="*/ 214 w 428"/>
                <a:gd name="T9" fmla="*/ 0 h 104"/>
                <a:gd name="T10" fmla="*/ 211 w 428"/>
                <a:gd name="T11" fmla="*/ 0 h 104"/>
                <a:gd name="T12" fmla="*/ 2 w 428"/>
                <a:gd name="T13" fmla="*/ 96 h 104"/>
                <a:gd name="T14" fmla="*/ 0 w 428"/>
                <a:gd name="T15" fmla="*/ 100 h 104"/>
                <a:gd name="T16" fmla="*/ 4 w 428"/>
                <a:gd name="T17" fmla="*/ 104 h 104"/>
                <a:gd name="T18" fmla="*/ 213 w 428"/>
                <a:gd name="T19" fmla="*/ 8 h 104"/>
                <a:gd name="T20" fmla="*/ 405 w 428"/>
                <a:gd name="T21" fmla="*/ 96 h 104"/>
                <a:gd name="T22" fmla="*/ 22 w 428"/>
                <a:gd name="T23" fmla="*/ 96 h 104"/>
                <a:gd name="T24" fmla="*/ 213 w 428"/>
                <a:gd name="T2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8" h="104">
                  <a:moveTo>
                    <a:pt x="4" y="104"/>
                  </a:moveTo>
                  <a:cubicBezTo>
                    <a:pt x="424" y="104"/>
                    <a:pt x="424" y="104"/>
                    <a:pt x="424" y="104"/>
                  </a:cubicBezTo>
                  <a:cubicBezTo>
                    <a:pt x="426" y="104"/>
                    <a:pt x="427" y="102"/>
                    <a:pt x="428" y="100"/>
                  </a:cubicBezTo>
                  <a:cubicBezTo>
                    <a:pt x="428" y="99"/>
                    <a:pt x="427" y="97"/>
                    <a:pt x="426" y="96"/>
                  </a:cubicBezTo>
                  <a:cubicBezTo>
                    <a:pt x="214" y="0"/>
                    <a:pt x="214" y="0"/>
                    <a:pt x="214" y="0"/>
                  </a:cubicBezTo>
                  <a:cubicBezTo>
                    <a:pt x="213" y="0"/>
                    <a:pt x="212" y="0"/>
                    <a:pt x="211" y="0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1" y="97"/>
                    <a:pt x="0" y="99"/>
                    <a:pt x="0" y="100"/>
                  </a:cubicBezTo>
                  <a:cubicBezTo>
                    <a:pt x="1" y="102"/>
                    <a:pt x="2" y="104"/>
                    <a:pt x="4" y="104"/>
                  </a:cubicBezTo>
                  <a:close/>
                  <a:moveTo>
                    <a:pt x="213" y="8"/>
                  </a:moveTo>
                  <a:cubicBezTo>
                    <a:pt x="405" y="96"/>
                    <a:pt x="405" y="96"/>
                    <a:pt x="405" y="96"/>
                  </a:cubicBezTo>
                  <a:cubicBezTo>
                    <a:pt x="22" y="96"/>
                    <a:pt x="22" y="96"/>
                    <a:pt x="22" y="96"/>
                  </a:cubicBezTo>
                  <a:lnTo>
                    <a:pt x="213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AD9280DC-5DF8-45AA-A640-D7C6C22C0AC9}"/>
              </a:ext>
            </a:extLst>
          </p:cNvPr>
          <p:cNvGrpSpPr/>
          <p:nvPr/>
        </p:nvGrpSpPr>
        <p:grpSpPr>
          <a:xfrm>
            <a:off x="10408248" y="4592525"/>
            <a:ext cx="1495425" cy="1344613"/>
            <a:chOff x="-6488113" y="3298826"/>
            <a:chExt cx="1495425" cy="1344613"/>
          </a:xfrm>
          <a:solidFill>
            <a:schemeClr val="tx1"/>
          </a:solidFill>
        </p:grpSpPr>
        <p:sp>
          <p:nvSpPr>
            <p:cNvPr id="254" name="Freeform 133">
              <a:extLst>
                <a:ext uri="{FF2B5EF4-FFF2-40B4-BE49-F238E27FC236}">
                  <a16:creationId xmlns:a16="http://schemas.microsoft.com/office/drawing/2014/main" id="{FC6C387D-134E-4F44-BC54-60A153CD15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88113" y="4518026"/>
              <a:ext cx="1495425" cy="125413"/>
            </a:xfrm>
            <a:custGeom>
              <a:avLst/>
              <a:gdLst>
                <a:gd name="T0" fmla="*/ 470 w 477"/>
                <a:gd name="T1" fmla="*/ 0 h 40"/>
                <a:gd name="T2" fmla="*/ 7 w 477"/>
                <a:gd name="T3" fmla="*/ 0 h 40"/>
                <a:gd name="T4" fmla="*/ 0 w 477"/>
                <a:gd name="T5" fmla="*/ 6 h 40"/>
                <a:gd name="T6" fmla="*/ 0 w 477"/>
                <a:gd name="T7" fmla="*/ 33 h 40"/>
                <a:gd name="T8" fmla="*/ 7 w 477"/>
                <a:gd name="T9" fmla="*/ 40 h 40"/>
                <a:gd name="T10" fmla="*/ 470 w 477"/>
                <a:gd name="T11" fmla="*/ 40 h 40"/>
                <a:gd name="T12" fmla="*/ 477 w 477"/>
                <a:gd name="T13" fmla="*/ 33 h 40"/>
                <a:gd name="T14" fmla="*/ 477 w 477"/>
                <a:gd name="T15" fmla="*/ 6 h 40"/>
                <a:gd name="T16" fmla="*/ 470 w 477"/>
                <a:gd name="T17" fmla="*/ 0 h 40"/>
                <a:gd name="T18" fmla="*/ 469 w 477"/>
                <a:gd name="T19" fmla="*/ 32 h 40"/>
                <a:gd name="T20" fmla="*/ 8 w 477"/>
                <a:gd name="T21" fmla="*/ 32 h 40"/>
                <a:gd name="T22" fmla="*/ 8 w 477"/>
                <a:gd name="T23" fmla="*/ 8 h 40"/>
                <a:gd name="T24" fmla="*/ 469 w 477"/>
                <a:gd name="T25" fmla="*/ 8 h 40"/>
                <a:gd name="T26" fmla="*/ 469 w 477"/>
                <a:gd name="T27" fmla="*/ 3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7" h="40">
                  <a:moveTo>
                    <a:pt x="470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7"/>
                    <a:pt x="3" y="40"/>
                    <a:pt x="7" y="40"/>
                  </a:cubicBezTo>
                  <a:cubicBezTo>
                    <a:pt x="470" y="40"/>
                    <a:pt x="470" y="40"/>
                    <a:pt x="470" y="40"/>
                  </a:cubicBezTo>
                  <a:cubicBezTo>
                    <a:pt x="474" y="40"/>
                    <a:pt x="477" y="37"/>
                    <a:pt x="477" y="33"/>
                  </a:cubicBezTo>
                  <a:cubicBezTo>
                    <a:pt x="477" y="6"/>
                    <a:pt x="477" y="6"/>
                    <a:pt x="477" y="6"/>
                  </a:cubicBezTo>
                  <a:cubicBezTo>
                    <a:pt x="477" y="3"/>
                    <a:pt x="474" y="0"/>
                    <a:pt x="470" y="0"/>
                  </a:cubicBezTo>
                  <a:close/>
                  <a:moveTo>
                    <a:pt x="469" y="32"/>
                  </a:moveTo>
                  <a:cubicBezTo>
                    <a:pt x="8" y="32"/>
                    <a:pt x="8" y="32"/>
                    <a:pt x="8" y="3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69" y="8"/>
                    <a:pt x="469" y="8"/>
                    <a:pt x="469" y="8"/>
                  </a:cubicBezTo>
                  <a:lnTo>
                    <a:pt x="469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34">
              <a:extLst>
                <a:ext uri="{FF2B5EF4-FFF2-40B4-BE49-F238E27FC236}">
                  <a16:creationId xmlns:a16="http://schemas.microsoft.com/office/drawing/2014/main" id="{99566ED3-8F17-4085-B9A1-E57D1B1CFF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18250" y="3778251"/>
              <a:ext cx="200025" cy="590550"/>
            </a:xfrm>
            <a:custGeom>
              <a:avLst/>
              <a:gdLst>
                <a:gd name="T0" fmla="*/ 7 w 64"/>
                <a:gd name="T1" fmla="*/ 0 h 188"/>
                <a:gd name="T2" fmla="*/ 0 w 64"/>
                <a:gd name="T3" fmla="*/ 7 h 188"/>
                <a:gd name="T4" fmla="*/ 0 w 64"/>
                <a:gd name="T5" fmla="*/ 181 h 188"/>
                <a:gd name="T6" fmla="*/ 7 w 64"/>
                <a:gd name="T7" fmla="*/ 188 h 188"/>
                <a:gd name="T8" fmla="*/ 57 w 64"/>
                <a:gd name="T9" fmla="*/ 188 h 188"/>
                <a:gd name="T10" fmla="*/ 64 w 64"/>
                <a:gd name="T11" fmla="*/ 181 h 188"/>
                <a:gd name="T12" fmla="*/ 64 w 64"/>
                <a:gd name="T13" fmla="*/ 7 h 188"/>
                <a:gd name="T14" fmla="*/ 57 w 64"/>
                <a:gd name="T15" fmla="*/ 0 h 188"/>
                <a:gd name="T16" fmla="*/ 7 w 64"/>
                <a:gd name="T17" fmla="*/ 0 h 188"/>
                <a:gd name="T18" fmla="*/ 56 w 64"/>
                <a:gd name="T19" fmla="*/ 180 h 188"/>
                <a:gd name="T20" fmla="*/ 8 w 64"/>
                <a:gd name="T21" fmla="*/ 180 h 188"/>
                <a:gd name="T22" fmla="*/ 8 w 64"/>
                <a:gd name="T23" fmla="*/ 8 h 188"/>
                <a:gd name="T24" fmla="*/ 56 w 64"/>
                <a:gd name="T25" fmla="*/ 8 h 188"/>
                <a:gd name="T26" fmla="*/ 56 w 64"/>
                <a:gd name="T27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3" y="188"/>
                    <a:pt x="7" y="188"/>
                  </a:cubicBezTo>
                  <a:cubicBezTo>
                    <a:pt x="57" y="188"/>
                    <a:pt x="57" y="188"/>
                    <a:pt x="57" y="188"/>
                  </a:cubicBezTo>
                  <a:cubicBezTo>
                    <a:pt x="61" y="188"/>
                    <a:pt x="64" y="185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35">
              <a:extLst>
                <a:ext uri="{FF2B5EF4-FFF2-40B4-BE49-F238E27FC236}">
                  <a16:creationId xmlns:a16="http://schemas.microsoft.com/office/drawing/2014/main" id="{A3FD8D53-14E4-40DE-95D9-2EB04012E8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80125" y="3778251"/>
              <a:ext cx="203200" cy="590550"/>
            </a:xfrm>
            <a:custGeom>
              <a:avLst/>
              <a:gdLst>
                <a:gd name="T0" fmla="*/ 7 w 65"/>
                <a:gd name="T1" fmla="*/ 0 h 188"/>
                <a:gd name="T2" fmla="*/ 0 w 65"/>
                <a:gd name="T3" fmla="*/ 7 h 188"/>
                <a:gd name="T4" fmla="*/ 0 w 65"/>
                <a:gd name="T5" fmla="*/ 181 h 188"/>
                <a:gd name="T6" fmla="*/ 7 w 65"/>
                <a:gd name="T7" fmla="*/ 188 h 188"/>
                <a:gd name="T8" fmla="*/ 58 w 65"/>
                <a:gd name="T9" fmla="*/ 188 h 188"/>
                <a:gd name="T10" fmla="*/ 65 w 65"/>
                <a:gd name="T11" fmla="*/ 181 h 188"/>
                <a:gd name="T12" fmla="*/ 65 w 65"/>
                <a:gd name="T13" fmla="*/ 7 h 188"/>
                <a:gd name="T14" fmla="*/ 58 w 65"/>
                <a:gd name="T15" fmla="*/ 0 h 188"/>
                <a:gd name="T16" fmla="*/ 7 w 65"/>
                <a:gd name="T17" fmla="*/ 0 h 188"/>
                <a:gd name="T18" fmla="*/ 57 w 65"/>
                <a:gd name="T19" fmla="*/ 180 h 188"/>
                <a:gd name="T20" fmla="*/ 8 w 65"/>
                <a:gd name="T21" fmla="*/ 180 h 188"/>
                <a:gd name="T22" fmla="*/ 8 w 65"/>
                <a:gd name="T23" fmla="*/ 8 h 188"/>
                <a:gd name="T24" fmla="*/ 57 w 65"/>
                <a:gd name="T25" fmla="*/ 8 h 188"/>
                <a:gd name="T26" fmla="*/ 57 w 65"/>
                <a:gd name="T27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3" y="188"/>
                    <a:pt x="7" y="188"/>
                  </a:cubicBezTo>
                  <a:cubicBezTo>
                    <a:pt x="58" y="188"/>
                    <a:pt x="58" y="188"/>
                    <a:pt x="58" y="188"/>
                  </a:cubicBezTo>
                  <a:cubicBezTo>
                    <a:pt x="61" y="188"/>
                    <a:pt x="65" y="185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1" y="0"/>
                    <a:pt x="58" y="0"/>
                  </a:cubicBezTo>
                  <a:lnTo>
                    <a:pt x="7" y="0"/>
                  </a:lnTo>
                  <a:close/>
                  <a:moveTo>
                    <a:pt x="57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36">
              <a:extLst>
                <a:ext uri="{FF2B5EF4-FFF2-40B4-BE49-F238E27FC236}">
                  <a16:creationId xmlns:a16="http://schemas.microsoft.com/office/drawing/2014/main" id="{A6333B57-DCAD-41DD-A799-12688EDFAD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42000" y="3778251"/>
              <a:ext cx="203200" cy="590550"/>
            </a:xfrm>
            <a:custGeom>
              <a:avLst/>
              <a:gdLst>
                <a:gd name="T0" fmla="*/ 7 w 65"/>
                <a:gd name="T1" fmla="*/ 0 h 188"/>
                <a:gd name="T2" fmla="*/ 0 w 65"/>
                <a:gd name="T3" fmla="*/ 7 h 188"/>
                <a:gd name="T4" fmla="*/ 0 w 65"/>
                <a:gd name="T5" fmla="*/ 181 h 188"/>
                <a:gd name="T6" fmla="*/ 7 w 65"/>
                <a:gd name="T7" fmla="*/ 188 h 188"/>
                <a:gd name="T8" fmla="*/ 58 w 65"/>
                <a:gd name="T9" fmla="*/ 188 h 188"/>
                <a:gd name="T10" fmla="*/ 65 w 65"/>
                <a:gd name="T11" fmla="*/ 181 h 188"/>
                <a:gd name="T12" fmla="*/ 65 w 65"/>
                <a:gd name="T13" fmla="*/ 7 h 188"/>
                <a:gd name="T14" fmla="*/ 58 w 65"/>
                <a:gd name="T15" fmla="*/ 0 h 188"/>
                <a:gd name="T16" fmla="*/ 7 w 65"/>
                <a:gd name="T17" fmla="*/ 0 h 188"/>
                <a:gd name="T18" fmla="*/ 57 w 65"/>
                <a:gd name="T19" fmla="*/ 180 h 188"/>
                <a:gd name="T20" fmla="*/ 8 w 65"/>
                <a:gd name="T21" fmla="*/ 180 h 188"/>
                <a:gd name="T22" fmla="*/ 8 w 65"/>
                <a:gd name="T23" fmla="*/ 8 h 188"/>
                <a:gd name="T24" fmla="*/ 57 w 65"/>
                <a:gd name="T25" fmla="*/ 8 h 188"/>
                <a:gd name="T26" fmla="*/ 57 w 65"/>
                <a:gd name="T27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8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4" y="188"/>
                    <a:pt x="7" y="188"/>
                  </a:cubicBezTo>
                  <a:cubicBezTo>
                    <a:pt x="58" y="188"/>
                    <a:pt x="58" y="188"/>
                    <a:pt x="58" y="188"/>
                  </a:cubicBezTo>
                  <a:cubicBezTo>
                    <a:pt x="62" y="188"/>
                    <a:pt x="65" y="185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37">
              <a:extLst>
                <a:ext uri="{FF2B5EF4-FFF2-40B4-BE49-F238E27FC236}">
                  <a16:creationId xmlns:a16="http://schemas.microsoft.com/office/drawing/2014/main" id="{CAE1694B-DA44-4553-96EA-5415086C24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00700" y="3778251"/>
              <a:ext cx="200025" cy="590550"/>
            </a:xfrm>
            <a:custGeom>
              <a:avLst/>
              <a:gdLst>
                <a:gd name="T0" fmla="*/ 7 w 64"/>
                <a:gd name="T1" fmla="*/ 0 h 188"/>
                <a:gd name="T2" fmla="*/ 0 w 64"/>
                <a:gd name="T3" fmla="*/ 7 h 188"/>
                <a:gd name="T4" fmla="*/ 0 w 64"/>
                <a:gd name="T5" fmla="*/ 181 h 188"/>
                <a:gd name="T6" fmla="*/ 7 w 64"/>
                <a:gd name="T7" fmla="*/ 188 h 188"/>
                <a:gd name="T8" fmla="*/ 57 w 64"/>
                <a:gd name="T9" fmla="*/ 188 h 188"/>
                <a:gd name="T10" fmla="*/ 64 w 64"/>
                <a:gd name="T11" fmla="*/ 181 h 188"/>
                <a:gd name="T12" fmla="*/ 64 w 64"/>
                <a:gd name="T13" fmla="*/ 7 h 188"/>
                <a:gd name="T14" fmla="*/ 57 w 64"/>
                <a:gd name="T15" fmla="*/ 0 h 188"/>
                <a:gd name="T16" fmla="*/ 7 w 64"/>
                <a:gd name="T17" fmla="*/ 0 h 188"/>
                <a:gd name="T18" fmla="*/ 56 w 64"/>
                <a:gd name="T19" fmla="*/ 180 h 188"/>
                <a:gd name="T20" fmla="*/ 8 w 64"/>
                <a:gd name="T21" fmla="*/ 180 h 188"/>
                <a:gd name="T22" fmla="*/ 8 w 64"/>
                <a:gd name="T23" fmla="*/ 8 h 188"/>
                <a:gd name="T24" fmla="*/ 56 w 64"/>
                <a:gd name="T25" fmla="*/ 8 h 188"/>
                <a:gd name="T26" fmla="*/ 56 w 64"/>
                <a:gd name="T27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18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3" y="188"/>
                    <a:pt x="7" y="188"/>
                  </a:cubicBezTo>
                  <a:cubicBezTo>
                    <a:pt x="57" y="188"/>
                    <a:pt x="57" y="188"/>
                    <a:pt x="57" y="188"/>
                  </a:cubicBezTo>
                  <a:cubicBezTo>
                    <a:pt x="61" y="188"/>
                    <a:pt x="64" y="185"/>
                    <a:pt x="64" y="18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3"/>
                    <a:pt x="61" y="0"/>
                    <a:pt x="57" y="0"/>
                  </a:cubicBezTo>
                  <a:lnTo>
                    <a:pt x="7" y="0"/>
                  </a:lnTo>
                  <a:close/>
                  <a:moveTo>
                    <a:pt x="56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6" y="8"/>
                    <a:pt x="56" y="8"/>
                    <a:pt x="56" y="8"/>
                  </a:cubicBezTo>
                  <a:lnTo>
                    <a:pt x="56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38">
              <a:extLst>
                <a:ext uri="{FF2B5EF4-FFF2-40B4-BE49-F238E27FC236}">
                  <a16:creationId xmlns:a16="http://schemas.microsoft.com/office/drawing/2014/main" id="{FF9112C3-08D6-4B8F-83AF-49DF7D16F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62575" y="3778251"/>
              <a:ext cx="203200" cy="590550"/>
            </a:xfrm>
            <a:custGeom>
              <a:avLst/>
              <a:gdLst>
                <a:gd name="T0" fmla="*/ 7 w 65"/>
                <a:gd name="T1" fmla="*/ 0 h 188"/>
                <a:gd name="T2" fmla="*/ 0 w 65"/>
                <a:gd name="T3" fmla="*/ 7 h 188"/>
                <a:gd name="T4" fmla="*/ 0 w 65"/>
                <a:gd name="T5" fmla="*/ 181 h 188"/>
                <a:gd name="T6" fmla="*/ 7 w 65"/>
                <a:gd name="T7" fmla="*/ 188 h 188"/>
                <a:gd name="T8" fmla="*/ 58 w 65"/>
                <a:gd name="T9" fmla="*/ 188 h 188"/>
                <a:gd name="T10" fmla="*/ 65 w 65"/>
                <a:gd name="T11" fmla="*/ 181 h 188"/>
                <a:gd name="T12" fmla="*/ 65 w 65"/>
                <a:gd name="T13" fmla="*/ 7 h 188"/>
                <a:gd name="T14" fmla="*/ 58 w 65"/>
                <a:gd name="T15" fmla="*/ 0 h 188"/>
                <a:gd name="T16" fmla="*/ 7 w 65"/>
                <a:gd name="T17" fmla="*/ 0 h 188"/>
                <a:gd name="T18" fmla="*/ 57 w 65"/>
                <a:gd name="T19" fmla="*/ 180 h 188"/>
                <a:gd name="T20" fmla="*/ 8 w 65"/>
                <a:gd name="T21" fmla="*/ 180 h 188"/>
                <a:gd name="T22" fmla="*/ 8 w 65"/>
                <a:gd name="T23" fmla="*/ 8 h 188"/>
                <a:gd name="T24" fmla="*/ 57 w 65"/>
                <a:gd name="T25" fmla="*/ 8 h 188"/>
                <a:gd name="T26" fmla="*/ 57 w 65"/>
                <a:gd name="T27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88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3" y="188"/>
                    <a:pt x="7" y="188"/>
                  </a:cubicBezTo>
                  <a:cubicBezTo>
                    <a:pt x="58" y="188"/>
                    <a:pt x="58" y="188"/>
                    <a:pt x="58" y="188"/>
                  </a:cubicBezTo>
                  <a:cubicBezTo>
                    <a:pt x="62" y="188"/>
                    <a:pt x="65" y="185"/>
                    <a:pt x="65" y="18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lnTo>
                    <a:pt x="7" y="0"/>
                  </a:lnTo>
                  <a:close/>
                  <a:moveTo>
                    <a:pt x="57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7" y="8"/>
                    <a:pt x="57" y="8"/>
                    <a:pt x="57" y="8"/>
                  </a:cubicBezTo>
                  <a:lnTo>
                    <a:pt x="57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39">
              <a:extLst>
                <a:ext uri="{FF2B5EF4-FFF2-40B4-BE49-F238E27FC236}">
                  <a16:creationId xmlns:a16="http://schemas.microsoft.com/office/drawing/2014/main" id="{E7F86AAE-8D56-4C8C-8F1B-07969E0739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3662363"/>
              <a:ext cx="1346200" cy="93663"/>
            </a:xfrm>
            <a:custGeom>
              <a:avLst/>
              <a:gdLst>
                <a:gd name="T0" fmla="*/ 7 w 429"/>
                <a:gd name="T1" fmla="*/ 30 h 30"/>
                <a:gd name="T2" fmla="*/ 422 w 429"/>
                <a:gd name="T3" fmla="*/ 30 h 30"/>
                <a:gd name="T4" fmla="*/ 429 w 429"/>
                <a:gd name="T5" fmla="*/ 23 h 30"/>
                <a:gd name="T6" fmla="*/ 429 w 429"/>
                <a:gd name="T7" fmla="*/ 7 h 30"/>
                <a:gd name="T8" fmla="*/ 422 w 429"/>
                <a:gd name="T9" fmla="*/ 0 h 30"/>
                <a:gd name="T10" fmla="*/ 7 w 429"/>
                <a:gd name="T11" fmla="*/ 0 h 30"/>
                <a:gd name="T12" fmla="*/ 0 w 429"/>
                <a:gd name="T13" fmla="*/ 7 h 30"/>
                <a:gd name="T14" fmla="*/ 0 w 429"/>
                <a:gd name="T15" fmla="*/ 23 h 30"/>
                <a:gd name="T16" fmla="*/ 7 w 429"/>
                <a:gd name="T17" fmla="*/ 30 h 30"/>
                <a:gd name="T18" fmla="*/ 8 w 429"/>
                <a:gd name="T19" fmla="*/ 8 h 30"/>
                <a:gd name="T20" fmla="*/ 421 w 429"/>
                <a:gd name="T21" fmla="*/ 8 h 30"/>
                <a:gd name="T22" fmla="*/ 421 w 429"/>
                <a:gd name="T23" fmla="*/ 22 h 30"/>
                <a:gd name="T24" fmla="*/ 8 w 429"/>
                <a:gd name="T25" fmla="*/ 22 h 30"/>
                <a:gd name="T26" fmla="*/ 8 w 429"/>
                <a:gd name="T27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9" h="30">
                  <a:moveTo>
                    <a:pt x="7" y="30"/>
                  </a:moveTo>
                  <a:cubicBezTo>
                    <a:pt x="422" y="30"/>
                    <a:pt x="422" y="30"/>
                    <a:pt x="422" y="30"/>
                  </a:cubicBezTo>
                  <a:cubicBezTo>
                    <a:pt x="426" y="30"/>
                    <a:pt x="429" y="26"/>
                    <a:pt x="429" y="23"/>
                  </a:cubicBezTo>
                  <a:cubicBezTo>
                    <a:pt x="429" y="7"/>
                    <a:pt x="429" y="7"/>
                    <a:pt x="429" y="7"/>
                  </a:cubicBezTo>
                  <a:cubicBezTo>
                    <a:pt x="429" y="3"/>
                    <a:pt x="426" y="0"/>
                    <a:pt x="42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6"/>
                    <a:pt x="4" y="30"/>
                    <a:pt x="7" y="30"/>
                  </a:cubicBezTo>
                  <a:close/>
                  <a:moveTo>
                    <a:pt x="8" y="8"/>
                  </a:moveTo>
                  <a:cubicBezTo>
                    <a:pt x="421" y="8"/>
                    <a:pt x="421" y="8"/>
                    <a:pt x="421" y="8"/>
                  </a:cubicBezTo>
                  <a:cubicBezTo>
                    <a:pt x="421" y="22"/>
                    <a:pt x="421" y="22"/>
                    <a:pt x="421" y="22"/>
                  </a:cubicBezTo>
                  <a:cubicBezTo>
                    <a:pt x="8" y="22"/>
                    <a:pt x="8" y="22"/>
                    <a:pt x="8" y="22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40">
              <a:extLst>
                <a:ext uri="{FF2B5EF4-FFF2-40B4-BE49-F238E27FC236}">
                  <a16:creationId xmlns:a16="http://schemas.microsoft.com/office/drawing/2014/main" id="{A4F26D25-1CF1-468D-A2DB-53DD5E15B6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4389438"/>
              <a:ext cx="1346200" cy="92075"/>
            </a:xfrm>
            <a:custGeom>
              <a:avLst/>
              <a:gdLst>
                <a:gd name="T0" fmla="*/ 7 w 429"/>
                <a:gd name="T1" fmla="*/ 29 h 29"/>
                <a:gd name="T2" fmla="*/ 422 w 429"/>
                <a:gd name="T3" fmla="*/ 29 h 29"/>
                <a:gd name="T4" fmla="*/ 429 w 429"/>
                <a:gd name="T5" fmla="*/ 22 h 29"/>
                <a:gd name="T6" fmla="*/ 429 w 429"/>
                <a:gd name="T7" fmla="*/ 7 h 29"/>
                <a:gd name="T8" fmla="*/ 422 w 429"/>
                <a:gd name="T9" fmla="*/ 0 h 29"/>
                <a:gd name="T10" fmla="*/ 7 w 429"/>
                <a:gd name="T11" fmla="*/ 0 h 29"/>
                <a:gd name="T12" fmla="*/ 0 w 429"/>
                <a:gd name="T13" fmla="*/ 7 h 29"/>
                <a:gd name="T14" fmla="*/ 0 w 429"/>
                <a:gd name="T15" fmla="*/ 22 h 29"/>
                <a:gd name="T16" fmla="*/ 7 w 429"/>
                <a:gd name="T17" fmla="*/ 29 h 29"/>
                <a:gd name="T18" fmla="*/ 8 w 429"/>
                <a:gd name="T19" fmla="*/ 8 h 29"/>
                <a:gd name="T20" fmla="*/ 421 w 429"/>
                <a:gd name="T21" fmla="*/ 8 h 29"/>
                <a:gd name="T22" fmla="*/ 421 w 429"/>
                <a:gd name="T23" fmla="*/ 21 h 29"/>
                <a:gd name="T24" fmla="*/ 8 w 429"/>
                <a:gd name="T25" fmla="*/ 21 h 29"/>
                <a:gd name="T26" fmla="*/ 8 w 429"/>
                <a:gd name="T27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9" h="29">
                  <a:moveTo>
                    <a:pt x="7" y="29"/>
                  </a:moveTo>
                  <a:cubicBezTo>
                    <a:pt x="422" y="29"/>
                    <a:pt x="422" y="29"/>
                    <a:pt x="422" y="29"/>
                  </a:cubicBezTo>
                  <a:cubicBezTo>
                    <a:pt x="426" y="29"/>
                    <a:pt x="429" y="26"/>
                    <a:pt x="429" y="22"/>
                  </a:cubicBezTo>
                  <a:cubicBezTo>
                    <a:pt x="429" y="7"/>
                    <a:pt x="429" y="7"/>
                    <a:pt x="429" y="7"/>
                  </a:cubicBezTo>
                  <a:cubicBezTo>
                    <a:pt x="429" y="3"/>
                    <a:pt x="426" y="0"/>
                    <a:pt x="42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4" y="29"/>
                    <a:pt x="7" y="29"/>
                  </a:cubicBezTo>
                  <a:close/>
                  <a:moveTo>
                    <a:pt x="8" y="8"/>
                  </a:moveTo>
                  <a:cubicBezTo>
                    <a:pt x="421" y="8"/>
                    <a:pt x="421" y="8"/>
                    <a:pt x="421" y="8"/>
                  </a:cubicBezTo>
                  <a:cubicBezTo>
                    <a:pt x="421" y="21"/>
                    <a:pt x="421" y="21"/>
                    <a:pt x="421" y="21"/>
                  </a:cubicBezTo>
                  <a:cubicBezTo>
                    <a:pt x="8" y="21"/>
                    <a:pt x="8" y="21"/>
                    <a:pt x="8" y="21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41">
              <a:extLst>
                <a:ext uri="{FF2B5EF4-FFF2-40B4-BE49-F238E27FC236}">
                  <a16:creationId xmlns:a16="http://schemas.microsoft.com/office/drawing/2014/main" id="{5656E713-B95D-4B01-8FA4-F5590A0B0E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3500" y="3298826"/>
              <a:ext cx="1346200" cy="325438"/>
            </a:xfrm>
            <a:custGeom>
              <a:avLst/>
              <a:gdLst>
                <a:gd name="T0" fmla="*/ 5 w 429"/>
                <a:gd name="T1" fmla="*/ 104 h 104"/>
                <a:gd name="T2" fmla="*/ 425 w 429"/>
                <a:gd name="T3" fmla="*/ 104 h 104"/>
                <a:gd name="T4" fmla="*/ 429 w 429"/>
                <a:gd name="T5" fmla="*/ 101 h 104"/>
                <a:gd name="T6" fmla="*/ 426 w 429"/>
                <a:gd name="T7" fmla="*/ 96 h 104"/>
                <a:gd name="T8" fmla="*/ 215 w 429"/>
                <a:gd name="T9" fmla="*/ 1 h 104"/>
                <a:gd name="T10" fmla="*/ 212 w 429"/>
                <a:gd name="T11" fmla="*/ 1 h 104"/>
                <a:gd name="T12" fmla="*/ 3 w 429"/>
                <a:gd name="T13" fmla="*/ 96 h 104"/>
                <a:gd name="T14" fmla="*/ 1 w 429"/>
                <a:gd name="T15" fmla="*/ 101 h 104"/>
                <a:gd name="T16" fmla="*/ 5 w 429"/>
                <a:gd name="T17" fmla="*/ 104 h 104"/>
                <a:gd name="T18" fmla="*/ 213 w 429"/>
                <a:gd name="T19" fmla="*/ 9 h 104"/>
                <a:gd name="T20" fmla="*/ 406 w 429"/>
                <a:gd name="T21" fmla="*/ 96 h 104"/>
                <a:gd name="T22" fmla="*/ 23 w 429"/>
                <a:gd name="T23" fmla="*/ 96 h 104"/>
                <a:gd name="T24" fmla="*/ 213 w 429"/>
                <a:gd name="T25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9" h="104">
                  <a:moveTo>
                    <a:pt x="5" y="104"/>
                  </a:moveTo>
                  <a:cubicBezTo>
                    <a:pt x="425" y="104"/>
                    <a:pt x="425" y="104"/>
                    <a:pt x="425" y="104"/>
                  </a:cubicBezTo>
                  <a:cubicBezTo>
                    <a:pt x="427" y="104"/>
                    <a:pt x="428" y="103"/>
                    <a:pt x="429" y="101"/>
                  </a:cubicBezTo>
                  <a:cubicBezTo>
                    <a:pt x="429" y="99"/>
                    <a:pt x="428" y="97"/>
                    <a:pt x="426" y="96"/>
                  </a:cubicBezTo>
                  <a:cubicBezTo>
                    <a:pt x="215" y="1"/>
                    <a:pt x="215" y="1"/>
                    <a:pt x="215" y="1"/>
                  </a:cubicBezTo>
                  <a:cubicBezTo>
                    <a:pt x="214" y="0"/>
                    <a:pt x="213" y="0"/>
                    <a:pt x="212" y="1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1" y="97"/>
                    <a:pt x="0" y="99"/>
                    <a:pt x="1" y="101"/>
                  </a:cubicBezTo>
                  <a:cubicBezTo>
                    <a:pt x="1" y="103"/>
                    <a:pt x="3" y="104"/>
                    <a:pt x="5" y="104"/>
                  </a:cubicBezTo>
                  <a:close/>
                  <a:moveTo>
                    <a:pt x="213" y="9"/>
                  </a:moveTo>
                  <a:cubicBezTo>
                    <a:pt x="406" y="96"/>
                    <a:pt x="406" y="96"/>
                    <a:pt x="406" y="96"/>
                  </a:cubicBezTo>
                  <a:cubicBezTo>
                    <a:pt x="23" y="96"/>
                    <a:pt x="23" y="96"/>
                    <a:pt x="23" y="96"/>
                  </a:cubicBezTo>
                  <a:lnTo>
                    <a:pt x="21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392B50A4-A402-49D6-B37F-0FAF398F9A6F}"/>
              </a:ext>
            </a:extLst>
          </p:cNvPr>
          <p:cNvGrpSpPr/>
          <p:nvPr/>
        </p:nvGrpSpPr>
        <p:grpSpPr>
          <a:xfrm>
            <a:off x="2267653" y="4706825"/>
            <a:ext cx="1425575" cy="1116013"/>
            <a:chOff x="-4302125" y="3392488"/>
            <a:chExt cx="1425575" cy="1116013"/>
          </a:xfrm>
          <a:solidFill>
            <a:schemeClr val="tx1"/>
          </a:solidFill>
        </p:grpSpPr>
        <p:sp>
          <p:nvSpPr>
            <p:cNvPr id="264" name="Freeform 142">
              <a:extLst>
                <a:ext uri="{FF2B5EF4-FFF2-40B4-BE49-F238E27FC236}">
                  <a16:creationId xmlns:a16="http://schemas.microsoft.com/office/drawing/2014/main" id="{CC545A1C-3341-40F0-BCA0-3B921938AB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302125" y="3392488"/>
              <a:ext cx="1425575" cy="1116013"/>
            </a:xfrm>
            <a:custGeom>
              <a:avLst/>
              <a:gdLst>
                <a:gd name="T0" fmla="*/ 449 w 455"/>
                <a:gd name="T1" fmla="*/ 93 h 356"/>
                <a:gd name="T2" fmla="*/ 435 w 455"/>
                <a:gd name="T3" fmla="*/ 87 h 356"/>
                <a:gd name="T4" fmla="*/ 89 w 455"/>
                <a:gd name="T5" fmla="*/ 87 h 356"/>
                <a:gd name="T6" fmla="*/ 69 w 455"/>
                <a:gd name="T7" fmla="*/ 107 h 356"/>
                <a:gd name="T8" fmla="*/ 69 w 455"/>
                <a:gd name="T9" fmla="*/ 116 h 356"/>
                <a:gd name="T10" fmla="*/ 8 w 455"/>
                <a:gd name="T11" fmla="*/ 116 h 356"/>
                <a:gd name="T12" fmla="*/ 8 w 455"/>
                <a:gd name="T13" fmla="*/ 70 h 356"/>
                <a:gd name="T14" fmla="*/ 379 w 455"/>
                <a:gd name="T15" fmla="*/ 70 h 356"/>
                <a:gd name="T16" fmla="*/ 379 w 455"/>
                <a:gd name="T17" fmla="*/ 79 h 356"/>
                <a:gd name="T18" fmla="*/ 383 w 455"/>
                <a:gd name="T19" fmla="*/ 83 h 356"/>
                <a:gd name="T20" fmla="*/ 387 w 455"/>
                <a:gd name="T21" fmla="*/ 79 h 356"/>
                <a:gd name="T22" fmla="*/ 387 w 455"/>
                <a:gd name="T23" fmla="*/ 20 h 356"/>
                <a:gd name="T24" fmla="*/ 367 w 455"/>
                <a:gd name="T25" fmla="*/ 0 h 356"/>
                <a:gd name="T26" fmla="*/ 21 w 455"/>
                <a:gd name="T27" fmla="*/ 0 h 356"/>
                <a:gd name="T28" fmla="*/ 0 w 455"/>
                <a:gd name="T29" fmla="*/ 20 h 356"/>
                <a:gd name="T30" fmla="*/ 0 w 455"/>
                <a:gd name="T31" fmla="*/ 249 h 356"/>
                <a:gd name="T32" fmla="*/ 21 w 455"/>
                <a:gd name="T33" fmla="*/ 269 h 356"/>
                <a:gd name="T34" fmla="*/ 60 w 455"/>
                <a:gd name="T35" fmla="*/ 269 h 356"/>
                <a:gd name="T36" fmla="*/ 64 w 455"/>
                <a:gd name="T37" fmla="*/ 265 h 356"/>
                <a:gd name="T38" fmla="*/ 60 w 455"/>
                <a:gd name="T39" fmla="*/ 261 h 356"/>
                <a:gd name="T40" fmla="*/ 21 w 455"/>
                <a:gd name="T41" fmla="*/ 261 h 356"/>
                <a:gd name="T42" fmla="*/ 8 w 455"/>
                <a:gd name="T43" fmla="*/ 249 h 356"/>
                <a:gd name="T44" fmla="*/ 8 w 455"/>
                <a:gd name="T45" fmla="*/ 124 h 356"/>
                <a:gd name="T46" fmla="*/ 69 w 455"/>
                <a:gd name="T47" fmla="*/ 124 h 356"/>
                <a:gd name="T48" fmla="*/ 69 w 455"/>
                <a:gd name="T49" fmla="*/ 336 h 356"/>
                <a:gd name="T50" fmla="*/ 75 w 455"/>
                <a:gd name="T51" fmla="*/ 350 h 356"/>
                <a:gd name="T52" fmla="*/ 89 w 455"/>
                <a:gd name="T53" fmla="*/ 356 h 356"/>
                <a:gd name="T54" fmla="*/ 435 w 455"/>
                <a:gd name="T55" fmla="*/ 356 h 356"/>
                <a:gd name="T56" fmla="*/ 455 w 455"/>
                <a:gd name="T57" fmla="*/ 336 h 356"/>
                <a:gd name="T58" fmla="*/ 455 w 455"/>
                <a:gd name="T59" fmla="*/ 107 h 356"/>
                <a:gd name="T60" fmla="*/ 449 w 455"/>
                <a:gd name="T61" fmla="*/ 93 h 356"/>
                <a:gd name="T62" fmla="*/ 21 w 455"/>
                <a:gd name="T63" fmla="*/ 8 h 356"/>
                <a:gd name="T64" fmla="*/ 367 w 455"/>
                <a:gd name="T65" fmla="*/ 8 h 356"/>
                <a:gd name="T66" fmla="*/ 379 w 455"/>
                <a:gd name="T67" fmla="*/ 20 h 356"/>
                <a:gd name="T68" fmla="*/ 379 w 455"/>
                <a:gd name="T69" fmla="*/ 62 h 356"/>
                <a:gd name="T70" fmla="*/ 8 w 455"/>
                <a:gd name="T71" fmla="*/ 62 h 356"/>
                <a:gd name="T72" fmla="*/ 8 w 455"/>
                <a:gd name="T73" fmla="*/ 20 h 356"/>
                <a:gd name="T74" fmla="*/ 21 w 455"/>
                <a:gd name="T75" fmla="*/ 8 h 356"/>
                <a:gd name="T76" fmla="*/ 447 w 455"/>
                <a:gd name="T77" fmla="*/ 336 h 356"/>
                <a:gd name="T78" fmla="*/ 435 w 455"/>
                <a:gd name="T79" fmla="*/ 348 h 356"/>
                <a:gd name="T80" fmla="*/ 89 w 455"/>
                <a:gd name="T81" fmla="*/ 348 h 356"/>
                <a:gd name="T82" fmla="*/ 81 w 455"/>
                <a:gd name="T83" fmla="*/ 344 h 356"/>
                <a:gd name="T84" fmla="*/ 77 w 455"/>
                <a:gd name="T85" fmla="*/ 336 h 356"/>
                <a:gd name="T86" fmla="*/ 77 w 455"/>
                <a:gd name="T87" fmla="*/ 123 h 356"/>
                <a:gd name="T88" fmla="*/ 78 w 455"/>
                <a:gd name="T89" fmla="*/ 120 h 356"/>
                <a:gd name="T90" fmla="*/ 77 w 455"/>
                <a:gd name="T91" fmla="*/ 118 h 356"/>
                <a:gd name="T92" fmla="*/ 77 w 455"/>
                <a:gd name="T93" fmla="*/ 107 h 356"/>
                <a:gd name="T94" fmla="*/ 89 w 455"/>
                <a:gd name="T95" fmla="*/ 95 h 356"/>
                <a:gd name="T96" fmla="*/ 435 w 455"/>
                <a:gd name="T97" fmla="*/ 95 h 356"/>
                <a:gd name="T98" fmla="*/ 444 w 455"/>
                <a:gd name="T99" fmla="*/ 98 h 356"/>
                <a:gd name="T100" fmla="*/ 447 w 455"/>
                <a:gd name="T101" fmla="*/ 107 h 356"/>
                <a:gd name="T102" fmla="*/ 447 w 455"/>
                <a:gd name="T103" fmla="*/ 33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5" h="356">
                  <a:moveTo>
                    <a:pt x="449" y="93"/>
                  </a:moveTo>
                  <a:cubicBezTo>
                    <a:pt x="446" y="89"/>
                    <a:pt x="440" y="87"/>
                    <a:pt x="435" y="87"/>
                  </a:cubicBezTo>
                  <a:cubicBezTo>
                    <a:pt x="89" y="87"/>
                    <a:pt x="89" y="87"/>
                    <a:pt x="89" y="87"/>
                  </a:cubicBezTo>
                  <a:cubicBezTo>
                    <a:pt x="78" y="87"/>
                    <a:pt x="69" y="96"/>
                    <a:pt x="69" y="107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379" y="70"/>
                    <a:pt x="379" y="70"/>
                    <a:pt x="379" y="70"/>
                  </a:cubicBezTo>
                  <a:cubicBezTo>
                    <a:pt x="379" y="79"/>
                    <a:pt x="379" y="79"/>
                    <a:pt x="379" y="79"/>
                  </a:cubicBezTo>
                  <a:cubicBezTo>
                    <a:pt x="379" y="81"/>
                    <a:pt x="380" y="83"/>
                    <a:pt x="383" y="83"/>
                  </a:cubicBezTo>
                  <a:cubicBezTo>
                    <a:pt x="385" y="83"/>
                    <a:pt x="387" y="81"/>
                    <a:pt x="387" y="79"/>
                  </a:cubicBezTo>
                  <a:cubicBezTo>
                    <a:pt x="387" y="20"/>
                    <a:pt x="387" y="20"/>
                    <a:pt x="387" y="20"/>
                  </a:cubicBezTo>
                  <a:cubicBezTo>
                    <a:pt x="387" y="9"/>
                    <a:pt x="378" y="0"/>
                    <a:pt x="36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249"/>
                    <a:pt x="0" y="249"/>
                    <a:pt x="0" y="249"/>
                  </a:cubicBezTo>
                  <a:cubicBezTo>
                    <a:pt x="0" y="260"/>
                    <a:pt x="9" y="269"/>
                    <a:pt x="21" y="269"/>
                  </a:cubicBezTo>
                  <a:cubicBezTo>
                    <a:pt x="60" y="269"/>
                    <a:pt x="60" y="269"/>
                    <a:pt x="60" y="269"/>
                  </a:cubicBezTo>
                  <a:cubicBezTo>
                    <a:pt x="62" y="269"/>
                    <a:pt x="64" y="267"/>
                    <a:pt x="64" y="265"/>
                  </a:cubicBezTo>
                  <a:cubicBezTo>
                    <a:pt x="64" y="263"/>
                    <a:pt x="62" y="261"/>
                    <a:pt x="60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14" y="261"/>
                    <a:pt x="8" y="256"/>
                    <a:pt x="8" y="249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69" y="336"/>
                    <a:pt x="69" y="336"/>
                    <a:pt x="69" y="336"/>
                  </a:cubicBezTo>
                  <a:cubicBezTo>
                    <a:pt x="69" y="341"/>
                    <a:pt x="71" y="346"/>
                    <a:pt x="75" y="350"/>
                  </a:cubicBezTo>
                  <a:cubicBezTo>
                    <a:pt x="79" y="354"/>
                    <a:pt x="84" y="356"/>
                    <a:pt x="89" y="356"/>
                  </a:cubicBezTo>
                  <a:cubicBezTo>
                    <a:pt x="435" y="356"/>
                    <a:pt x="435" y="356"/>
                    <a:pt x="435" y="356"/>
                  </a:cubicBezTo>
                  <a:cubicBezTo>
                    <a:pt x="446" y="356"/>
                    <a:pt x="455" y="347"/>
                    <a:pt x="455" y="336"/>
                  </a:cubicBezTo>
                  <a:cubicBezTo>
                    <a:pt x="455" y="107"/>
                    <a:pt x="455" y="107"/>
                    <a:pt x="455" y="107"/>
                  </a:cubicBezTo>
                  <a:cubicBezTo>
                    <a:pt x="455" y="102"/>
                    <a:pt x="453" y="97"/>
                    <a:pt x="449" y="93"/>
                  </a:cubicBezTo>
                  <a:close/>
                  <a:moveTo>
                    <a:pt x="21" y="8"/>
                  </a:moveTo>
                  <a:cubicBezTo>
                    <a:pt x="367" y="8"/>
                    <a:pt x="367" y="8"/>
                    <a:pt x="367" y="8"/>
                  </a:cubicBezTo>
                  <a:cubicBezTo>
                    <a:pt x="373" y="8"/>
                    <a:pt x="379" y="14"/>
                    <a:pt x="379" y="20"/>
                  </a:cubicBezTo>
                  <a:cubicBezTo>
                    <a:pt x="379" y="62"/>
                    <a:pt x="379" y="62"/>
                    <a:pt x="37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4" y="8"/>
                    <a:pt x="21" y="8"/>
                  </a:cubicBezTo>
                  <a:close/>
                  <a:moveTo>
                    <a:pt x="447" y="336"/>
                  </a:moveTo>
                  <a:cubicBezTo>
                    <a:pt x="447" y="343"/>
                    <a:pt x="442" y="348"/>
                    <a:pt x="435" y="348"/>
                  </a:cubicBezTo>
                  <a:cubicBezTo>
                    <a:pt x="89" y="348"/>
                    <a:pt x="89" y="348"/>
                    <a:pt x="89" y="348"/>
                  </a:cubicBezTo>
                  <a:cubicBezTo>
                    <a:pt x="86" y="348"/>
                    <a:pt x="83" y="347"/>
                    <a:pt x="81" y="344"/>
                  </a:cubicBezTo>
                  <a:cubicBezTo>
                    <a:pt x="78" y="342"/>
                    <a:pt x="77" y="339"/>
                    <a:pt x="77" y="336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8" y="122"/>
                    <a:pt x="78" y="121"/>
                    <a:pt x="78" y="120"/>
                  </a:cubicBezTo>
                  <a:cubicBezTo>
                    <a:pt x="78" y="119"/>
                    <a:pt x="78" y="118"/>
                    <a:pt x="77" y="118"/>
                  </a:cubicBezTo>
                  <a:cubicBezTo>
                    <a:pt x="77" y="107"/>
                    <a:pt x="77" y="107"/>
                    <a:pt x="77" y="107"/>
                  </a:cubicBezTo>
                  <a:cubicBezTo>
                    <a:pt x="77" y="100"/>
                    <a:pt x="82" y="95"/>
                    <a:pt x="89" y="95"/>
                  </a:cubicBezTo>
                  <a:cubicBezTo>
                    <a:pt x="435" y="95"/>
                    <a:pt x="435" y="95"/>
                    <a:pt x="435" y="95"/>
                  </a:cubicBezTo>
                  <a:cubicBezTo>
                    <a:pt x="438" y="95"/>
                    <a:pt x="441" y="96"/>
                    <a:pt x="444" y="98"/>
                  </a:cubicBezTo>
                  <a:cubicBezTo>
                    <a:pt x="446" y="101"/>
                    <a:pt x="447" y="104"/>
                    <a:pt x="447" y="107"/>
                  </a:cubicBezTo>
                  <a:lnTo>
                    <a:pt x="447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43">
              <a:extLst>
                <a:ext uri="{FF2B5EF4-FFF2-40B4-BE49-F238E27FC236}">
                  <a16:creationId xmlns:a16="http://schemas.microsoft.com/office/drawing/2014/main" id="{26A73C8D-85FB-414A-AC73-35C81CBBDB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95738" y="3890963"/>
              <a:ext cx="263525" cy="207963"/>
            </a:xfrm>
            <a:custGeom>
              <a:avLst/>
              <a:gdLst>
                <a:gd name="T0" fmla="*/ 8 w 84"/>
                <a:gd name="T1" fmla="*/ 66 h 66"/>
                <a:gd name="T2" fmla="*/ 77 w 84"/>
                <a:gd name="T3" fmla="*/ 66 h 66"/>
                <a:gd name="T4" fmla="*/ 84 w 84"/>
                <a:gd name="T5" fmla="*/ 58 h 66"/>
                <a:gd name="T6" fmla="*/ 84 w 84"/>
                <a:gd name="T7" fmla="*/ 8 h 66"/>
                <a:gd name="T8" fmla="*/ 77 w 84"/>
                <a:gd name="T9" fmla="*/ 0 h 66"/>
                <a:gd name="T10" fmla="*/ 8 w 84"/>
                <a:gd name="T11" fmla="*/ 0 h 66"/>
                <a:gd name="T12" fmla="*/ 0 w 84"/>
                <a:gd name="T13" fmla="*/ 8 h 66"/>
                <a:gd name="T14" fmla="*/ 0 w 84"/>
                <a:gd name="T15" fmla="*/ 58 h 66"/>
                <a:gd name="T16" fmla="*/ 8 w 84"/>
                <a:gd name="T17" fmla="*/ 66 h 66"/>
                <a:gd name="T18" fmla="*/ 8 w 84"/>
                <a:gd name="T19" fmla="*/ 38 h 66"/>
                <a:gd name="T20" fmla="*/ 76 w 84"/>
                <a:gd name="T21" fmla="*/ 38 h 66"/>
                <a:gd name="T22" fmla="*/ 76 w 84"/>
                <a:gd name="T23" fmla="*/ 43 h 66"/>
                <a:gd name="T24" fmla="*/ 8 w 84"/>
                <a:gd name="T25" fmla="*/ 43 h 66"/>
                <a:gd name="T26" fmla="*/ 8 w 84"/>
                <a:gd name="T27" fmla="*/ 38 h 66"/>
                <a:gd name="T28" fmla="*/ 76 w 84"/>
                <a:gd name="T29" fmla="*/ 30 h 66"/>
                <a:gd name="T30" fmla="*/ 8 w 84"/>
                <a:gd name="T31" fmla="*/ 30 h 66"/>
                <a:gd name="T32" fmla="*/ 8 w 84"/>
                <a:gd name="T33" fmla="*/ 24 h 66"/>
                <a:gd name="T34" fmla="*/ 76 w 84"/>
                <a:gd name="T35" fmla="*/ 24 h 66"/>
                <a:gd name="T36" fmla="*/ 76 w 84"/>
                <a:gd name="T37" fmla="*/ 30 h 66"/>
                <a:gd name="T38" fmla="*/ 8 w 84"/>
                <a:gd name="T39" fmla="*/ 58 h 66"/>
                <a:gd name="T40" fmla="*/ 8 w 84"/>
                <a:gd name="T41" fmla="*/ 51 h 66"/>
                <a:gd name="T42" fmla="*/ 76 w 84"/>
                <a:gd name="T43" fmla="*/ 51 h 66"/>
                <a:gd name="T44" fmla="*/ 76 w 84"/>
                <a:gd name="T45" fmla="*/ 58 h 66"/>
                <a:gd name="T46" fmla="*/ 8 w 84"/>
                <a:gd name="T47" fmla="*/ 58 h 66"/>
                <a:gd name="T48" fmla="*/ 76 w 84"/>
                <a:gd name="T49" fmla="*/ 8 h 66"/>
                <a:gd name="T50" fmla="*/ 76 w 84"/>
                <a:gd name="T51" fmla="*/ 16 h 66"/>
                <a:gd name="T52" fmla="*/ 8 w 84"/>
                <a:gd name="T53" fmla="*/ 16 h 66"/>
                <a:gd name="T54" fmla="*/ 8 w 84"/>
                <a:gd name="T55" fmla="*/ 8 h 66"/>
                <a:gd name="T56" fmla="*/ 76 w 84"/>
                <a:gd name="T57" fmla="*/ 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4" h="66">
                  <a:moveTo>
                    <a:pt x="8" y="66"/>
                  </a:moveTo>
                  <a:cubicBezTo>
                    <a:pt x="77" y="66"/>
                    <a:pt x="77" y="66"/>
                    <a:pt x="77" y="66"/>
                  </a:cubicBezTo>
                  <a:cubicBezTo>
                    <a:pt x="81" y="66"/>
                    <a:pt x="84" y="63"/>
                    <a:pt x="84" y="5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4"/>
                    <a:pt x="81" y="0"/>
                    <a:pt x="7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3"/>
                    <a:pt x="3" y="66"/>
                    <a:pt x="8" y="66"/>
                  </a:cubicBezTo>
                  <a:close/>
                  <a:moveTo>
                    <a:pt x="8" y="38"/>
                  </a:moveTo>
                  <a:cubicBezTo>
                    <a:pt x="76" y="38"/>
                    <a:pt x="76" y="38"/>
                    <a:pt x="76" y="38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8" y="43"/>
                    <a:pt x="8" y="43"/>
                    <a:pt x="8" y="43"/>
                  </a:cubicBezTo>
                  <a:lnTo>
                    <a:pt x="8" y="38"/>
                  </a:lnTo>
                  <a:close/>
                  <a:moveTo>
                    <a:pt x="76" y="30"/>
                  </a:moveTo>
                  <a:cubicBezTo>
                    <a:pt x="8" y="30"/>
                    <a:pt x="8" y="30"/>
                    <a:pt x="8" y="3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6" y="24"/>
                    <a:pt x="76" y="24"/>
                    <a:pt x="76" y="24"/>
                  </a:cubicBezTo>
                  <a:lnTo>
                    <a:pt x="76" y="30"/>
                  </a:lnTo>
                  <a:close/>
                  <a:moveTo>
                    <a:pt x="8" y="58"/>
                  </a:moveTo>
                  <a:cubicBezTo>
                    <a:pt x="8" y="51"/>
                    <a:pt x="8" y="51"/>
                    <a:pt x="8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6" y="58"/>
                    <a:pt x="76" y="58"/>
                    <a:pt x="76" y="58"/>
                  </a:cubicBezTo>
                  <a:lnTo>
                    <a:pt x="8" y="58"/>
                  </a:lnTo>
                  <a:close/>
                  <a:moveTo>
                    <a:pt x="76" y="8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7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44">
              <a:extLst>
                <a:ext uri="{FF2B5EF4-FFF2-40B4-BE49-F238E27FC236}">
                  <a16:creationId xmlns:a16="http://schemas.microsoft.com/office/drawing/2014/main" id="{9952A521-8197-4C32-9694-37812E7864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08338" y="3775076"/>
              <a:ext cx="215900" cy="215900"/>
            </a:xfrm>
            <a:custGeom>
              <a:avLst/>
              <a:gdLst>
                <a:gd name="T0" fmla="*/ 35 w 69"/>
                <a:gd name="T1" fmla="*/ 69 h 69"/>
                <a:gd name="T2" fmla="*/ 69 w 69"/>
                <a:gd name="T3" fmla="*/ 35 h 69"/>
                <a:gd name="T4" fmla="*/ 35 w 69"/>
                <a:gd name="T5" fmla="*/ 0 h 69"/>
                <a:gd name="T6" fmla="*/ 0 w 69"/>
                <a:gd name="T7" fmla="*/ 35 h 69"/>
                <a:gd name="T8" fmla="*/ 35 w 69"/>
                <a:gd name="T9" fmla="*/ 69 h 69"/>
                <a:gd name="T10" fmla="*/ 35 w 69"/>
                <a:gd name="T11" fmla="*/ 8 h 69"/>
                <a:gd name="T12" fmla="*/ 61 w 69"/>
                <a:gd name="T13" fmla="*/ 35 h 69"/>
                <a:gd name="T14" fmla="*/ 35 w 69"/>
                <a:gd name="T15" fmla="*/ 61 h 69"/>
                <a:gd name="T16" fmla="*/ 8 w 69"/>
                <a:gd name="T17" fmla="*/ 35 h 69"/>
                <a:gd name="T18" fmla="*/ 35 w 69"/>
                <a:gd name="T19" fmla="*/ 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69">
                  <a:moveTo>
                    <a:pt x="35" y="69"/>
                  </a:moveTo>
                  <a:cubicBezTo>
                    <a:pt x="54" y="69"/>
                    <a:pt x="69" y="54"/>
                    <a:pt x="69" y="35"/>
                  </a:cubicBezTo>
                  <a:cubicBezTo>
                    <a:pt x="69" y="16"/>
                    <a:pt x="54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54"/>
                    <a:pt x="16" y="69"/>
                    <a:pt x="35" y="69"/>
                  </a:cubicBezTo>
                  <a:close/>
                  <a:moveTo>
                    <a:pt x="35" y="8"/>
                  </a:moveTo>
                  <a:cubicBezTo>
                    <a:pt x="49" y="8"/>
                    <a:pt x="61" y="20"/>
                    <a:pt x="61" y="35"/>
                  </a:cubicBezTo>
                  <a:cubicBezTo>
                    <a:pt x="61" y="49"/>
                    <a:pt x="49" y="61"/>
                    <a:pt x="35" y="61"/>
                  </a:cubicBezTo>
                  <a:cubicBezTo>
                    <a:pt x="20" y="61"/>
                    <a:pt x="8" y="49"/>
                    <a:pt x="8" y="35"/>
                  </a:cubicBezTo>
                  <a:cubicBezTo>
                    <a:pt x="8" y="20"/>
                    <a:pt x="20" y="8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45">
              <a:extLst>
                <a:ext uri="{FF2B5EF4-FFF2-40B4-BE49-F238E27FC236}">
                  <a16:creationId xmlns:a16="http://schemas.microsoft.com/office/drawing/2014/main" id="{C7CF2AE8-E40B-4CE5-A106-0AF0707C8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95738" y="4211638"/>
              <a:ext cx="1022350" cy="25400"/>
            </a:xfrm>
            <a:custGeom>
              <a:avLst/>
              <a:gdLst>
                <a:gd name="T0" fmla="*/ 322 w 326"/>
                <a:gd name="T1" fmla="*/ 0 h 8"/>
                <a:gd name="T2" fmla="*/ 4 w 326"/>
                <a:gd name="T3" fmla="*/ 0 h 8"/>
                <a:gd name="T4" fmla="*/ 0 w 326"/>
                <a:gd name="T5" fmla="*/ 4 h 8"/>
                <a:gd name="T6" fmla="*/ 4 w 326"/>
                <a:gd name="T7" fmla="*/ 8 h 8"/>
                <a:gd name="T8" fmla="*/ 322 w 326"/>
                <a:gd name="T9" fmla="*/ 8 h 8"/>
                <a:gd name="T10" fmla="*/ 326 w 326"/>
                <a:gd name="T11" fmla="*/ 4 h 8"/>
                <a:gd name="T12" fmla="*/ 322 w 32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6" h="8">
                  <a:moveTo>
                    <a:pt x="32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22" y="8"/>
                    <a:pt x="322" y="8"/>
                    <a:pt x="322" y="8"/>
                  </a:cubicBezTo>
                  <a:cubicBezTo>
                    <a:pt x="324" y="8"/>
                    <a:pt x="326" y="6"/>
                    <a:pt x="326" y="4"/>
                  </a:cubicBezTo>
                  <a:cubicBezTo>
                    <a:pt x="326" y="2"/>
                    <a:pt x="324" y="0"/>
                    <a:pt x="3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46">
              <a:extLst>
                <a:ext uri="{FF2B5EF4-FFF2-40B4-BE49-F238E27FC236}">
                  <a16:creationId xmlns:a16="http://schemas.microsoft.com/office/drawing/2014/main" id="{41BFF4EB-1394-4C66-9A01-6552BD81C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95738" y="4308476"/>
              <a:ext cx="658813" cy="25400"/>
            </a:xfrm>
            <a:custGeom>
              <a:avLst/>
              <a:gdLst>
                <a:gd name="T0" fmla="*/ 206 w 210"/>
                <a:gd name="T1" fmla="*/ 0 h 8"/>
                <a:gd name="T2" fmla="*/ 4 w 210"/>
                <a:gd name="T3" fmla="*/ 0 h 8"/>
                <a:gd name="T4" fmla="*/ 0 w 210"/>
                <a:gd name="T5" fmla="*/ 4 h 8"/>
                <a:gd name="T6" fmla="*/ 4 w 210"/>
                <a:gd name="T7" fmla="*/ 8 h 8"/>
                <a:gd name="T8" fmla="*/ 206 w 210"/>
                <a:gd name="T9" fmla="*/ 8 h 8"/>
                <a:gd name="T10" fmla="*/ 210 w 210"/>
                <a:gd name="T11" fmla="*/ 4 h 8"/>
                <a:gd name="T12" fmla="*/ 206 w 210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8">
                  <a:moveTo>
                    <a:pt x="20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8" y="8"/>
                    <a:pt x="210" y="6"/>
                    <a:pt x="210" y="4"/>
                  </a:cubicBezTo>
                  <a:cubicBezTo>
                    <a:pt x="210" y="2"/>
                    <a:pt x="208" y="0"/>
                    <a:pt x="20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9" name="TextBox 268">
            <a:extLst>
              <a:ext uri="{FF2B5EF4-FFF2-40B4-BE49-F238E27FC236}">
                <a16:creationId xmlns:a16="http://schemas.microsoft.com/office/drawing/2014/main" id="{68CC3C9E-EBDE-4116-97D2-6EA474392B75}"/>
              </a:ext>
            </a:extLst>
          </p:cNvPr>
          <p:cNvSpPr txBox="1"/>
          <p:nvPr/>
        </p:nvSpPr>
        <p:spPr>
          <a:xfrm>
            <a:off x="2293681" y="3796972"/>
            <a:ext cx="137351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time reduced ]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2AF3BFA7-803F-442F-8EA0-28C8C254D8F7}"/>
              </a:ext>
            </a:extLst>
          </p:cNvPr>
          <p:cNvSpPr txBox="1"/>
          <p:nvPr/>
        </p:nvSpPr>
        <p:spPr>
          <a:xfrm>
            <a:off x="4474712" y="3796972"/>
            <a:ext cx="136550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cost reduced ]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B81531E4-F624-44BE-83D4-3EAB410F2FD5}"/>
              </a:ext>
            </a:extLst>
          </p:cNvPr>
          <p:cNvSpPr txBox="1"/>
          <p:nvPr/>
        </p:nvSpPr>
        <p:spPr>
          <a:xfrm>
            <a:off x="6309212" y="3796972"/>
            <a:ext cx="138954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euro reduced ]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3C9660AB-7C83-475F-AD90-B9662FEEE16F}"/>
              </a:ext>
            </a:extLst>
          </p:cNvPr>
          <p:cNvSpPr txBox="1"/>
          <p:nvPr/>
        </p:nvSpPr>
        <p:spPr>
          <a:xfrm>
            <a:off x="8360232" y="3796972"/>
            <a:ext cx="13302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yen reduced ]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8BC0DE07-A82F-4079-AC7E-70AE50FBB79A}"/>
              </a:ext>
            </a:extLst>
          </p:cNvPr>
          <p:cNvSpPr txBox="1"/>
          <p:nvPr/>
        </p:nvSpPr>
        <p:spPr>
          <a:xfrm>
            <a:off x="10389923" y="3795533"/>
            <a:ext cx="1431226" cy="683264"/>
          </a:xfrm>
          <a:prstGeom prst="rect">
            <a:avLst/>
          </a:prstGeom>
          <a:noFill/>
        </p:spPr>
        <p:txBody>
          <a:bodyPr wrap="squar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</a:t>
            </a:r>
            <a:r>
              <a:rPr lang="en-US" sz="1200" i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mulit</a:t>
            </a:r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-currency</a:t>
            </a:r>
          </a:p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cost reduced ]</a:t>
            </a:r>
            <a:endParaRPr lang="en-US" sz="800" i="1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9022AFED-CCD4-42D4-9DB1-AFD43CFDC1B2}"/>
              </a:ext>
            </a:extLst>
          </p:cNvPr>
          <p:cNvSpPr txBox="1"/>
          <p:nvPr/>
        </p:nvSpPr>
        <p:spPr>
          <a:xfrm>
            <a:off x="273613" y="5923305"/>
            <a:ext cx="141038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cost structure ]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6CA7B595-880A-4726-81C6-980619313E23}"/>
              </a:ext>
            </a:extLst>
          </p:cNvPr>
          <p:cNvSpPr txBox="1"/>
          <p:nvPr/>
        </p:nvSpPr>
        <p:spPr>
          <a:xfrm>
            <a:off x="2365818" y="5923305"/>
            <a:ext cx="122924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finance ]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58CD9422-0876-4F2A-A7FE-2EE5B8F67F07}"/>
              </a:ext>
            </a:extLst>
          </p:cNvPr>
          <p:cNvSpPr txBox="1"/>
          <p:nvPr/>
        </p:nvSpPr>
        <p:spPr>
          <a:xfrm>
            <a:off x="10665569" y="5923305"/>
            <a:ext cx="98078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finance ]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0B9BB392-E28A-4157-91B8-AF192D448107}"/>
              </a:ext>
            </a:extLst>
          </p:cNvPr>
          <p:cNvSpPr txBox="1"/>
          <p:nvPr/>
        </p:nvSpPr>
        <p:spPr>
          <a:xfrm>
            <a:off x="8391396" y="5923305"/>
            <a:ext cx="142481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finance w/yen ]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36AE1F44-6F4A-48C8-8D2D-7799DC93033C}"/>
              </a:ext>
            </a:extLst>
          </p:cNvPr>
          <p:cNvSpPr txBox="1"/>
          <p:nvPr/>
        </p:nvSpPr>
        <p:spPr>
          <a:xfrm>
            <a:off x="6320437" y="5923305"/>
            <a:ext cx="148412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finance w/euro ]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A63769C8-EC1C-4EC8-8D4A-F5CA6D7419F4}"/>
              </a:ext>
            </a:extLst>
          </p:cNvPr>
          <p:cNvSpPr txBox="1"/>
          <p:nvPr/>
        </p:nvSpPr>
        <p:spPr>
          <a:xfrm>
            <a:off x="4213025" y="5923305"/>
            <a:ext cx="155145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finance w/dollar ]</a:t>
            </a:r>
          </a:p>
        </p:txBody>
      </p:sp>
    </p:spTree>
    <p:extLst>
      <p:ext uri="{BB962C8B-B14F-4D97-AF65-F5344CB8AC3E}">
        <p14:creationId xmlns:p14="http://schemas.microsoft.com/office/powerpoint/2010/main" val="3646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B9AE-2F59-6940-9218-D9D382339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Title Placeholder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D04F3-AC1A-154B-95EC-0D78D82550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Speaker Name, Job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A278D-F47E-204F-B116-A4AEDA8DBE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Date Placeholder: Month, Day, Year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41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C2AE0E-A5A5-44A5-99AB-2E310E501847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2F2AEC-D538-4D6C-B59C-8B53C9C0370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40</a:t>
            </a:fld>
            <a:endParaRPr lang="en-US" dirty="0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7D47501-5404-4C3A-9642-33541B07E61A}"/>
              </a:ext>
            </a:extLst>
          </p:cNvPr>
          <p:cNvGrpSpPr/>
          <p:nvPr/>
        </p:nvGrpSpPr>
        <p:grpSpPr>
          <a:xfrm>
            <a:off x="2596502" y="338572"/>
            <a:ext cx="992188" cy="1303338"/>
            <a:chOff x="-4059238" y="-292100"/>
            <a:chExt cx="992188" cy="1303338"/>
          </a:xfrm>
          <a:solidFill>
            <a:schemeClr val="tx1"/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C0195AFE-9E62-460E-A9E8-44A8AFAB6B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59238" y="-292100"/>
              <a:ext cx="992188" cy="1303338"/>
            </a:xfrm>
            <a:custGeom>
              <a:avLst/>
              <a:gdLst>
                <a:gd name="T0" fmla="*/ 311 w 312"/>
                <a:gd name="T1" fmla="*/ 98 h 410"/>
                <a:gd name="T2" fmla="*/ 206 w 312"/>
                <a:gd name="T3" fmla="*/ 2 h 410"/>
                <a:gd name="T4" fmla="*/ 202 w 312"/>
                <a:gd name="T5" fmla="*/ 1 h 410"/>
                <a:gd name="T6" fmla="*/ 200 w 312"/>
                <a:gd name="T7" fmla="*/ 5 h 410"/>
                <a:gd name="T8" fmla="*/ 200 w 312"/>
                <a:gd name="T9" fmla="*/ 109 h 410"/>
                <a:gd name="T10" fmla="*/ 204 w 312"/>
                <a:gd name="T11" fmla="*/ 113 h 410"/>
                <a:gd name="T12" fmla="*/ 278 w 312"/>
                <a:gd name="T13" fmla="*/ 113 h 410"/>
                <a:gd name="T14" fmla="*/ 282 w 312"/>
                <a:gd name="T15" fmla="*/ 109 h 410"/>
                <a:gd name="T16" fmla="*/ 278 w 312"/>
                <a:gd name="T17" fmla="*/ 105 h 410"/>
                <a:gd name="T18" fmla="*/ 208 w 312"/>
                <a:gd name="T19" fmla="*/ 105 h 410"/>
                <a:gd name="T20" fmla="*/ 208 w 312"/>
                <a:gd name="T21" fmla="*/ 14 h 410"/>
                <a:gd name="T22" fmla="*/ 304 w 312"/>
                <a:gd name="T23" fmla="*/ 103 h 410"/>
                <a:gd name="T24" fmla="*/ 304 w 312"/>
                <a:gd name="T25" fmla="*/ 358 h 410"/>
                <a:gd name="T26" fmla="*/ 258 w 312"/>
                <a:gd name="T27" fmla="*/ 358 h 410"/>
                <a:gd name="T28" fmla="*/ 229 w 312"/>
                <a:gd name="T29" fmla="*/ 320 h 410"/>
                <a:gd name="T30" fmla="*/ 204 w 312"/>
                <a:gd name="T31" fmla="*/ 313 h 410"/>
                <a:gd name="T32" fmla="*/ 190 w 312"/>
                <a:gd name="T33" fmla="*/ 294 h 410"/>
                <a:gd name="T34" fmla="*/ 231 w 312"/>
                <a:gd name="T35" fmla="*/ 223 h 410"/>
                <a:gd name="T36" fmla="*/ 210 w 312"/>
                <a:gd name="T37" fmla="*/ 140 h 410"/>
                <a:gd name="T38" fmla="*/ 137 w 312"/>
                <a:gd name="T39" fmla="*/ 95 h 410"/>
                <a:gd name="T40" fmla="*/ 44 w 312"/>
                <a:gd name="T41" fmla="*/ 124 h 410"/>
                <a:gd name="T42" fmla="*/ 44 w 312"/>
                <a:gd name="T43" fmla="*/ 9 h 410"/>
                <a:gd name="T44" fmla="*/ 174 w 312"/>
                <a:gd name="T45" fmla="*/ 9 h 410"/>
                <a:gd name="T46" fmla="*/ 178 w 312"/>
                <a:gd name="T47" fmla="*/ 5 h 410"/>
                <a:gd name="T48" fmla="*/ 174 w 312"/>
                <a:gd name="T49" fmla="*/ 1 h 410"/>
                <a:gd name="T50" fmla="*/ 40 w 312"/>
                <a:gd name="T51" fmla="*/ 1 h 410"/>
                <a:gd name="T52" fmla="*/ 36 w 312"/>
                <a:gd name="T53" fmla="*/ 5 h 410"/>
                <a:gd name="T54" fmla="*/ 36 w 312"/>
                <a:gd name="T55" fmla="*/ 132 h 410"/>
                <a:gd name="T56" fmla="*/ 9 w 312"/>
                <a:gd name="T57" fmla="*/ 190 h 410"/>
                <a:gd name="T58" fmla="*/ 104 w 312"/>
                <a:gd name="T59" fmla="*/ 317 h 410"/>
                <a:gd name="T60" fmla="*/ 120 w 312"/>
                <a:gd name="T61" fmla="*/ 319 h 410"/>
                <a:gd name="T62" fmla="*/ 184 w 312"/>
                <a:gd name="T63" fmla="*/ 299 h 410"/>
                <a:gd name="T64" fmla="*/ 200 w 312"/>
                <a:gd name="T65" fmla="*/ 321 h 410"/>
                <a:gd name="T66" fmla="*/ 206 w 312"/>
                <a:gd name="T67" fmla="*/ 322 h 410"/>
                <a:gd name="T68" fmla="*/ 223 w 312"/>
                <a:gd name="T69" fmla="*/ 324 h 410"/>
                <a:gd name="T70" fmla="*/ 267 w 312"/>
                <a:gd name="T71" fmla="*/ 382 h 410"/>
                <a:gd name="T72" fmla="*/ 264 w 312"/>
                <a:gd name="T73" fmla="*/ 399 h 410"/>
                <a:gd name="T74" fmla="*/ 255 w 312"/>
                <a:gd name="T75" fmla="*/ 402 h 410"/>
                <a:gd name="T76" fmla="*/ 247 w 312"/>
                <a:gd name="T77" fmla="*/ 397 h 410"/>
                <a:gd name="T78" fmla="*/ 203 w 312"/>
                <a:gd name="T79" fmla="*/ 339 h 410"/>
                <a:gd name="T80" fmla="*/ 198 w 312"/>
                <a:gd name="T81" fmla="*/ 338 h 410"/>
                <a:gd name="T82" fmla="*/ 197 w 312"/>
                <a:gd name="T83" fmla="*/ 343 h 410"/>
                <a:gd name="T84" fmla="*/ 241 w 312"/>
                <a:gd name="T85" fmla="*/ 402 h 410"/>
                <a:gd name="T86" fmla="*/ 254 w 312"/>
                <a:gd name="T87" fmla="*/ 409 h 410"/>
                <a:gd name="T88" fmla="*/ 257 w 312"/>
                <a:gd name="T89" fmla="*/ 410 h 410"/>
                <a:gd name="T90" fmla="*/ 269 w 312"/>
                <a:gd name="T91" fmla="*/ 406 h 410"/>
                <a:gd name="T92" fmla="*/ 273 w 312"/>
                <a:gd name="T93" fmla="*/ 378 h 410"/>
                <a:gd name="T94" fmla="*/ 264 w 312"/>
                <a:gd name="T95" fmla="*/ 366 h 410"/>
                <a:gd name="T96" fmla="*/ 308 w 312"/>
                <a:gd name="T97" fmla="*/ 366 h 410"/>
                <a:gd name="T98" fmla="*/ 312 w 312"/>
                <a:gd name="T99" fmla="*/ 362 h 410"/>
                <a:gd name="T100" fmla="*/ 312 w 312"/>
                <a:gd name="T101" fmla="*/ 101 h 410"/>
                <a:gd name="T102" fmla="*/ 311 w 312"/>
                <a:gd name="T103" fmla="*/ 98 h 410"/>
                <a:gd name="T104" fmla="*/ 105 w 312"/>
                <a:gd name="T105" fmla="*/ 310 h 410"/>
                <a:gd name="T106" fmla="*/ 17 w 312"/>
                <a:gd name="T107" fmla="*/ 191 h 410"/>
                <a:gd name="T108" fmla="*/ 120 w 312"/>
                <a:gd name="T109" fmla="*/ 102 h 410"/>
                <a:gd name="T110" fmla="*/ 135 w 312"/>
                <a:gd name="T111" fmla="*/ 103 h 410"/>
                <a:gd name="T112" fmla="*/ 204 w 312"/>
                <a:gd name="T113" fmla="*/ 144 h 410"/>
                <a:gd name="T114" fmla="*/ 223 w 312"/>
                <a:gd name="T115" fmla="*/ 222 h 410"/>
                <a:gd name="T116" fmla="*/ 105 w 312"/>
                <a:gd name="T117" fmla="*/ 31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410">
                  <a:moveTo>
                    <a:pt x="311" y="98"/>
                  </a:moveTo>
                  <a:cubicBezTo>
                    <a:pt x="206" y="2"/>
                    <a:pt x="206" y="2"/>
                    <a:pt x="206" y="2"/>
                  </a:cubicBezTo>
                  <a:cubicBezTo>
                    <a:pt x="205" y="1"/>
                    <a:pt x="204" y="0"/>
                    <a:pt x="202" y="1"/>
                  </a:cubicBezTo>
                  <a:cubicBezTo>
                    <a:pt x="201" y="2"/>
                    <a:pt x="200" y="3"/>
                    <a:pt x="200" y="5"/>
                  </a:cubicBezTo>
                  <a:cubicBezTo>
                    <a:pt x="200" y="109"/>
                    <a:pt x="200" y="109"/>
                    <a:pt x="200" y="109"/>
                  </a:cubicBezTo>
                  <a:cubicBezTo>
                    <a:pt x="200" y="111"/>
                    <a:pt x="201" y="113"/>
                    <a:pt x="204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80" y="113"/>
                    <a:pt x="282" y="111"/>
                    <a:pt x="282" y="109"/>
                  </a:cubicBezTo>
                  <a:cubicBezTo>
                    <a:pt x="282" y="107"/>
                    <a:pt x="280" y="105"/>
                    <a:pt x="278" y="105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304" y="103"/>
                    <a:pt x="304" y="103"/>
                    <a:pt x="304" y="103"/>
                  </a:cubicBezTo>
                  <a:cubicBezTo>
                    <a:pt x="304" y="358"/>
                    <a:pt x="304" y="358"/>
                    <a:pt x="304" y="358"/>
                  </a:cubicBezTo>
                  <a:cubicBezTo>
                    <a:pt x="258" y="358"/>
                    <a:pt x="258" y="358"/>
                    <a:pt x="258" y="358"/>
                  </a:cubicBezTo>
                  <a:cubicBezTo>
                    <a:pt x="229" y="320"/>
                    <a:pt x="229" y="320"/>
                    <a:pt x="229" y="320"/>
                  </a:cubicBezTo>
                  <a:cubicBezTo>
                    <a:pt x="221" y="309"/>
                    <a:pt x="211" y="310"/>
                    <a:pt x="204" y="313"/>
                  </a:cubicBezTo>
                  <a:cubicBezTo>
                    <a:pt x="190" y="294"/>
                    <a:pt x="190" y="294"/>
                    <a:pt x="190" y="294"/>
                  </a:cubicBezTo>
                  <a:cubicBezTo>
                    <a:pt x="211" y="277"/>
                    <a:pt x="227" y="252"/>
                    <a:pt x="231" y="223"/>
                  </a:cubicBezTo>
                  <a:cubicBezTo>
                    <a:pt x="236" y="193"/>
                    <a:pt x="228" y="164"/>
                    <a:pt x="210" y="140"/>
                  </a:cubicBezTo>
                  <a:cubicBezTo>
                    <a:pt x="192" y="115"/>
                    <a:pt x="166" y="100"/>
                    <a:pt x="137" y="95"/>
                  </a:cubicBezTo>
                  <a:cubicBezTo>
                    <a:pt x="102" y="90"/>
                    <a:pt x="68" y="102"/>
                    <a:pt x="44" y="124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174" y="9"/>
                    <a:pt x="174" y="9"/>
                    <a:pt x="174" y="9"/>
                  </a:cubicBezTo>
                  <a:cubicBezTo>
                    <a:pt x="176" y="9"/>
                    <a:pt x="178" y="7"/>
                    <a:pt x="178" y="5"/>
                  </a:cubicBezTo>
                  <a:cubicBezTo>
                    <a:pt x="178" y="2"/>
                    <a:pt x="176" y="1"/>
                    <a:pt x="174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8" y="1"/>
                    <a:pt x="36" y="2"/>
                    <a:pt x="36" y="5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22" y="148"/>
                    <a:pt x="12" y="168"/>
                    <a:pt x="9" y="190"/>
                  </a:cubicBezTo>
                  <a:cubicBezTo>
                    <a:pt x="0" y="251"/>
                    <a:pt x="42" y="308"/>
                    <a:pt x="104" y="317"/>
                  </a:cubicBezTo>
                  <a:cubicBezTo>
                    <a:pt x="109" y="318"/>
                    <a:pt x="115" y="319"/>
                    <a:pt x="120" y="319"/>
                  </a:cubicBezTo>
                  <a:cubicBezTo>
                    <a:pt x="143" y="319"/>
                    <a:pt x="165" y="311"/>
                    <a:pt x="184" y="299"/>
                  </a:cubicBezTo>
                  <a:cubicBezTo>
                    <a:pt x="200" y="321"/>
                    <a:pt x="200" y="321"/>
                    <a:pt x="200" y="321"/>
                  </a:cubicBezTo>
                  <a:cubicBezTo>
                    <a:pt x="201" y="323"/>
                    <a:pt x="204" y="323"/>
                    <a:pt x="206" y="322"/>
                  </a:cubicBezTo>
                  <a:cubicBezTo>
                    <a:pt x="207" y="321"/>
                    <a:pt x="216" y="315"/>
                    <a:pt x="223" y="324"/>
                  </a:cubicBezTo>
                  <a:cubicBezTo>
                    <a:pt x="267" y="382"/>
                    <a:pt x="267" y="382"/>
                    <a:pt x="267" y="382"/>
                  </a:cubicBezTo>
                  <a:cubicBezTo>
                    <a:pt x="271" y="388"/>
                    <a:pt x="269" y="395"/>
                    <a:pt x="264" y="399"/>
                  </a:cubicBezTo>
                  <a:cubicBezTo>
                    <a:pt x="261" y="401"/>
                    <a:pt x="258" y="402"/>
                    <a:pt x="255" y="402"/>
                  </a:cubicBezTo>
                  <a:cubicBezTo>
                    <a:pt x="252" y="401"/>
                    <a:pt x="249" y="399"/>
                    <a:pt x="247" y="397"/>
                  </a:cubicBezTo>
                  <a:cubicBezTo>
                    <a:pt x="203" y="339"/>
                    <a:pt x="203" y="339"/>
                    <a:pt x="203" y="339"/>
                  </a:cubicBezTo>
                  <a:cubicBezTo>
                    <a:pt x="202" y="337"/>
                    <a:pt x="199" y="337"/>
                    <a:pt x="198" y="338"/>
                  </a:cubicBezTo>
                  <a:cubicBezTo>
                    <a:pt x="196" y="339"/>
                    <a:pt x="195" y="342"/>
                    <a:pt x="197" y="343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244" y="406"/>
                    <a:pt x="249" y="409"/>
                    <a:pt x="254" y="409"/>
                  </a:cubicBezTo>
                  <a:cubicBezTo>
                    <a:pt x="255" y="410"/>
                    <a:pt x="256" y="410"/>
                    <a:pt x="257" y="410"/>
                  </a:cubicBezTo>
                  <a:cubicBezTo>
                    <a:pt x="261" y="410"/>
                    <a:pt x="265" y="408"/>
                    <a:pt x="269" y="406"/>
                  </a:cubicBezTo>
                  <a:cubicBezTo>
                    <a:pt x="278" y="399"/>
                    <a:pt x="280" y="387"/>
                    <a:pt x="273" y="378"/>
                  </a:cubicBezTo>
                  <a:cubicBezTo>
                    <a:pt x="264" y="366"/>
                    <a:pt x="264" y="366"/>
                    <a:pt x="264" y="366"/>
                  </a:cubicBezTo>
                  <a:cubicBezTo>
                    <a:pt x="308" y="366"/>
                    <a:pt x="308" y="366"/>
                    <a:pt x="308" y="366"/>
                  </a:cubicBezTo>
                  <a:cubicBezTo>
                    <a:pt x="310" y="366"/>
                    <a:pt x="312" y="364"/>
                    <a:pt x="312" y="362"/>
                  </a:cubicBezTo>
                  <a:cubicBezTo>
                    <a:pt x="312" y="101"/>
                    <a:pt x="312" y="101"/>
                    <a:pt x="312" y="101"/>
                  </a:cubicBezTo>
                  <a:cubicBezTo>
                    <a:pt x="312" y="100"/>
                    <a:pt x="311" y="99"/>
                    <a:pt x="311" y="98"/>
                  </a:cubicBezTo>
                  <a:close/>
                  <a:moveTo>
                    <a:pt x="105" y="310"/>
                  </a:moveTo>
                  <a:cubicBezTo>
                    <a:pt x="48" y="301"/>
                    <a:pt x="8" y="248"/>
                    <a:pt x="17" y="191"/>
                  </a:cubicBezTo>
                  <a:cubicBezTo>
                    <a:pt x="25" y="139"/>
                    <a:pt x="69" y="102"/>
                    <a:pt x="120" y="102"/>
                  </a:cubicBezTo>
                  <a:cubicBezTo>
                    <a:pt x="125" y="102"/>
                    <a:pt x="130" y="102"/>
                    <a:pt x="135" y="103"/>
                  </a:cubicBezTo>
                  <a:cubicBezTo>
                    <a:pt x="163" y="107"/>
                    <a:pt x="187" y="122"/>
                    <a:pt x="204" y="144"/>
                  </a:cubicBezTo>
                  <a:cubicBezTo>
                    <a:pt x="220" y="167"/>
                    <a:pt x="227" y="194"/>
                    <a:pt x="223" y="222"/>
                  </a:cubicBezTo>
                  <a:cubicBezTo>
                    <a:pt x="215" y="279"/>
                    <a:pt x="162" y="318"/>
                    <a:pt x="105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8CA8ED04-00D4-49F1-9330-575FD4339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44938" y="693738"/>
              <a:ext cx="522288" cy="177800"/>
            </a:xfrm>
            <a:custGeom>
              <a:avLst/>
              <a:gdLst>
                <a:gd name="T0" fmla="*/ 160 w 164"/>
                <a:gd name="T1" fmla="*/ 48 h 56"/>
                <a:gd name="T2" fmla="*/ 8 w 164"/>
                <a:gd name="T3" fmla="*/ 48 h 56"/>
                <a:gd name="T4" fmla="*/ 8 w 164"/>
                <a:gd name="T5" fmla="*/ 4 h 56"/>
                <a:gd name="T6" fmla="*/ 4 w 164"/>
                <a:gd name="T7" fmla="*/ 0 h 56"/>
                <a:gd name="T8" fmla="*/ 0 w 164"/>
                <a:gd name="T9" fmla="*/ 4 h 56"/>
                <a:gd name="T10" fmla="*/ 0 w 164"/>
                <a:gd name="T11" fmla="*/ 52 h 56"/>
                <a:gd name="T12" fmla="*/ 4 w 164"/>
                <a:gd name="T13" fmla="*/ 56 h 56"/>
                <a:gd name="T14" fmla="*/ 160 w 164"/>
                <a:gd name="T15" fmla="*/ 56 h 56"/>
                <a:gd name="T16" fmla="*/ 164 w 164"/>
                <a:gd name="T17" fmla="*/ 52 h 56"/>
                <a:gd name="T18" fmla="*/ 160 w 164"/>
                <a:gd name="T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56">
                  <a:moveTo>
                    <a:pt x="160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2" y="56"/>
                    <a:pt x="4" y="56"/>
                  </a:cubicBezTo>
                  <a:cubicBezTo>
                    <a:pt x="160" y="56"/>
                    <a:pt x="160" y="56"/>
                    <a:pt x="160" y="56"/>
                  </a:cubicBezTo>
                  <a:cubicBezTo>
                    <a:pt x="162" y="56"/>
                    <a:pt x="164" y="54"/>
                    <a:pt x="164" y="52"/>
                  </a:cubicBezTo>
                  <a:cubicBezTo>
                    <a:pt x="164" y="49"/>
                    <a:pt x="162" y="48"/>
                    <a:pt x="16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1505B6CC-69AC-4BC6-ADB6-3101530D78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44938" y="98425"/>
              <a:ext cx="544513" cy="525463"/>
            </a:xfrm>
            <a:custGeom>
              <a:avLst/>
              <a:gdLst>
                <a:gd name="T0" fmla="*/ 96 w 171"/>
                <a:gd name="T1" fmla="*/ 3 h 165"/>
                <a:gd name="T2" fmla="*/ 36 w 171"/>
                <a:gd name="T3" fmla="*/ 18 h 165"/>
                <a:gd name="T4" fmla="*/ 4 w 171"/>
                <a:gd name="T5" fmla="*/ 71 h 165"/>
                <a:gd name="T6" fmla="*/ 19 w 171"/>
                <a:gd name="T7" fmla="*/ 132 h 165"/>
                <a:gd name="T8" fmla="*/ 72 w 171"/>
                <a:gd name="T9" fmla="*/ 164 h 165"/>
                <a:gd name="T10" fmla="*/ 84 w 171"/>
                <a:gd name="T11" fmla="*/ 165 h 165"/>
                <a:gd name="T12" fmla="*/ 165 w 171"/>
                <a:gd name="T13" fmla="*/ 95 h 165"/>
                <a:gd name="T14" fmla="*/ 96 w 171"/>
                <a:gd name="T15" fmla="*/ 3 h 165"/>
                <a:gd name="T16" fmla="*/ 157 w 171"/>
                <a:gd name="T17" fmla="*/ 94 h 165"/>
                <a:gd name="T18" fmla="*/ 73 w 171"/>
                <a:gd name="T19" fmla="*/ 156 h 165"/>
                <a:gd name="T20" fmla="*/ 25 w 171"/>
                <a:gd name="T21" fmla="*/ 127 h 165"/>
                <a:gd name="T22" fmla="*/ 12 w 171"/>
                <a:gd name="T23" fmla="*/ 73 h 165"/>
                <a:gd name="T24" fmla="*/ 40 w 171"/>
                <a:gd name="T25" fmla="*/ 24 h 165"/>
                <a:gd name="T26" fmla="*/ 84 w 171"/>
                <a:gd name="T27" fmla="*/ 10 h 165"/>
                <a:gd name="T28" fmla="*/ 95 w 171"/>
                <a:gd name="T29" fmla="*/ 11 h 165"/>
                <a:gd name="T30" fmla="*/ 157 w 171"/>
                <a:gd name="T31" fmla="*/ 94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1" h="165">
                  <a:moveTo>
                    <a:pt x="96" y="3"/>
                  </a:moveTo>
                  <a:cubicBezTo>
                    <a:pt x="74" y="0"/>
                    <a:pt x="53" y="5"/>
                    <a:pt x="36" y="18"/>
                  </a:cubicBezTo>
                  <a:cubicBezTo>
                    <a:pt x="18" y="31"/>
                    <a:pt x="7" y="50"/>
                    <a:pt x="4" y="71"/>
                  </a:cubicBezTo>
                  <a:cubicBezTo>
                    <a:pt x="0" y="93"/>
                    <a:pt x="6" y="114"/>
                    <a:pt x="19" y="132"/>
                  </a:cubicBezTo>
                  <a:cubicBezTo>
                    <a:pt x="32" y="149"/>
                    <a:pt x="51" y="161"/>
                    <a:pt x="72" y="164"/>
                  </a:cubicBezTo>
                  <a:cubicBezTo>
                    <a:pt x="76" y="164"/>
                    <a:pt x="80" y="165"/>
                    <a:pt x="84" y="165"/>
                  </a:cubicBezTo>
                  <a:cubicBezTo>
                    <a:pt x="124" y="165"/>
                    <a:pt x="159" y="136"/>
                    <a:pt x="165" y="95"/>
                  </a:cubicBezTo>
                  <a:cubicBezTo>
                    <a:pt x="171" y="51"/>
                    <a:pt x="140" y="10"/>
                    <a:pt x="96" y="3"/>
                  </a:cubicBezTo>
                  <a:close/>
                  <a:moveTo>
                    <a:pt x="157" y="94"/>
                  </a:moveTo>
                  <a:cubicBezTo>
                    <a:pt x="151" y="134"/>
                    <a:pt x="113" y="162"/>
                    <a:pt x="73" y="156"/>
                  </a:cubicBezTo>
                  <a:cubicBezTo>
                    <a:pt x="54" y="153"/>
                    <a:pt x="37" y="143"/>
                    <a:pt x="25" y="127"/>
                  </a:cubicBezTo>
                  <a:cubicBezTo>
                    <a:pt x="13" y="111"/>
                    <a:pt x="9" y="92"/>
                    <a:pt x="12" y="73"/>
                  </a:cubicBezTo>
                  <a:cubicBezTo>
                    <a:pt x="14" y="53"/>
                    <a:pt x="25" y="36"/>
                    <a:pt x="40" y="24"/>
                  </a:cubicBezTo>
                  <a:cubicBezTo>
                    <a:pt x="53" y="15"/>
                    <a:pt x="68" y="10"/>
                    <a:pt x="84" y="10"/>
                  </a:cubicBezTo>
                  <a:cubicBezTo>
                    <a:pt x="88" y="10"/>
                    <a:pt x="91" y="10"/>
                    <a:pt x="95" y="11"/>
                  </a:cubicBezTo>
                  <a:cubicBezTo>
                    <a:pt x="135" y="17"/>
                    <a:pt x="163" y="54"/>
                    <a:pt x="157" y="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D29BFE77-EFF4-4A02-B67B-DA848A70C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33813" y="376238"/>
              <a:ext cx="92075" cy="123825"/>
            </a:xfrm>
            <a:custGeom>
              <a:avLst/>
              <a:gdLst>
                <a:gd name="T0" fmla="*/ 16 w 29"/>
                <a:gd name="T1" fmla="*/ 18 h 39"/>
                <a:gd name="T2" fmla="*/ 8 w 29"/>
                <a:gd name="T3" fmla="*/ 3 h 39"/>
                <a:gd name="T4" fmla="*/ 3 w 29"/>
                <a:gd name="T5" fmla="*/ 1 h 39"/>
                <a:gd name="T6" fmla="*/ 1 w 29"/>
                <a:gd name="T7" fmla="*/ 6 h 39"/>
                <a:gd name="T8" fmla="*/ 10 w 29"/>
                <a:gd name="T9" fmla="*/ 23 h 39"/>
                <a:gd name="T10" fmla="*/ 22 w 29"/>
                <a:gd name="T11" fmla="*/ 38 h 39"/>
                <a:gd name="T12" fmla="*/ 25 w 29"/>
                <a:gd name="T13" fmla="*/ 39 h 39"/>
                <a:gd name="T14" fmla="*/ 27 w 29"/>
                <a:gd name="T15" fmla="*/ 38 h 39"/>
                <a:gd name="T16" fmla="*/ 27 w 29"/>
                <a:gd name="T17" fmla="*/ 32 h 39"/>
                <a:gd name="T18" fmla="*/ 16 w 29"/>
                <a:gd name="T19" fmla="*/ 1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39">
                  <a:moveTo>
                    <a:pt x="16" y="18"/>
                  </a:moveTo>
                  <a:cubicBezTo>
                    <a:pt x="13" y="14"/>
                    <a:pt x="10" y="8"/>
                    <a:pt x="8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1"/>
                    <a:pt x="0" y="4"/>
                    <a:pt x="1" y="6"/>
                  </a:cubicBezTo>
                  <a:cubicBezTo>
                    <a:pt x="3" y="12"/>
                    <a:pt x="6" y="17"/>
                    <a:pt x="10" y="23"/>
                  </a:cubicBezTo>
                  <a:cubicBezTo>
                    <a:pt x="13" y="28"/>
                    <a:pt x="17" y="33"/>
                    <a:pt x="22" y="38"/>
                  </a:cubicBezTo>
                  <a:cubicBezTo>
                    <a:pt x="23" y="38"/>
                    <a:pt x="24" y="39"/>
                    <a:pt x="25" y="39"/>
                  </a:cubicBezTo>
                  <a:cubicBezTo>
                    <a:pt x="26" y="39"/>
                    <a:pt x="27" y="38"/>
                    <a:pt x="27" y="38"/>
                  </a:cubicBezTo>
                  <a:cubicBezTo>
                    <a:pt x="29" y="36"/>
                    <a:pt x="29" y="33"/>
                    <a:pt x="27" y="32"/>
                  </a:cubicBezTo>
                  <a:cubicBezTo>
                    <a:pt x="23" y="28"/>
                    <a:pt x="19" y="23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6104600E-A463-4592-9B8A-020A1DA9F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5388" y="173038"/>
              <a:ext cx="161925" cy="95250"/>
            </a:xfrm>
            <a:custGeom>
              <a:avLst/>
              <a:gdLst>
                <a:gd name="T0" fmla="*/ 4 w 51"/>
                <a:gd name="T1" fmla="*/ 8 h 30"/>
                <a:gd name="T2" fmla="*/ 44 w 51"/>
                <a:gd name="T3" fmla="*/ 29 h 30"/>
                <a:gd name="T4" fmla="*/ 47 w 51"/>
                <a:gd name="T5" fmla="*/ 30 h 30"/>
                <a:gd name="T6" fmla="*/ 50 w 51"/>
                <a:gd name="T7" fmla="*/ 29 h 30"/>
                <a:gd name="T8" fmla="*/ 50 w 51"/>
                <a:gd name="T9" fmla="*/ 23 h 30"/>
                <a:gd name="T10" fmla="*/ 4 w 51"/>
                <a:gd name="T11" fmla="*/ 0 h 30"/>
                <a:gd name="T12" fmla="*/ 0 w 51"/>
                <a:gd name="T13" fmla="*/ 4 h 30"/>
                <a:gd name="T14" fmla="*/ 4 w 51"/>
                <a:gd name="T15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0">
                  <a:moveTo>
                    <a:pt x="4" y="8"/>
                  </a:moveTo>
                  <a:cubicBezTo>
                    <a:pt x="18" y="8"/>
                    <a:pt x="33" y="16"/>
                    <a:pt x="44" y="29"/>
                  </a:cubicBezTo>
                  <a:cubicBezTo>
                    <a:pt x="45" y="29"/>
                    <a:pt x="46" y="30"/>
                    <a:pt x="47" y="30"/>
                  </a:cubicBezTo>
                  <a:cubicBezTo>
                    <a:pt x="48" y="30"/>
                    <a:pt x="49" y="29"/>
                    <a:pt x="50" y="29"/>
                  </a:cubicBezTo>
                  <a:cubicBezTo>
                    <a:pt x="51" y="27"/>
                    <a:pt x="51" y="25"/>
                    <a:pt x="50" y="23"/>
                  </a:cubicBezTo>
                  <a:cubicBezTo>
                    <a:pt x="37" y="9"/>
                    <a:pt x="20" y="1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038FBB23-50E8-411B-8722-605AA107C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56038" y="176213"/>
              <a:ext cx="120650" cy="193675"/>
            </a:xfrm>
            <a:custGeom>
              <a:avLst/>
              <a:gdLst>
                <a:gd name="T0" fmla="*/ 9 w 38"/>
                <a:gd name="T1" fmla="*/ 61 h 61"/>
                <a:gd name="T2" fmla="*/ 12 w 38"/>
                <a:gd name="T3" fmla="*/ 56 h 61"/>
                <a:gd name="T4" fmla="*/ 25 w 38"/>
                <a:gd name="T5" fmla="*/ 12 h 61"/>
                <a:gd name="T6" fmla="*/ 32 w 38"/>
                <a:gd name="T7" fmla="*/ 9 h 61"/>
                <a:gd name="T8" fmla="*/ 35 w 38"/>
                <a:gd name="T9" fmla="*/ 8 h 61"/>
                <a:gd name="T10" fmla="*/ 38 w 38"/>
                <a:gd name="T11" fmla="*/ 3 h 61"/>
                <a:gd name="T12" fmla="*/ 33 w 38"/>
                <a:gd name="T13" fmla="*/ 0 h 61"/>
                <a:gd name="T14" fmla="*/ 30 w 38"/>
                <a:gd name="T15" fmla="*/ 1 h 61"/>
                <a:gd name="T16" fmla="*/ 21 w 38"/>
                <a:gd name="T17" fmla="*/ 6 h 61"/>
                <a:gd name="T18" fmla="*/ 4 w 38"/>
                <a:gd name="T19" fmla="*/ 58 h 61"/>
                <a:gd name="T20" fmla="*/ 8 w 38"/>
                <a:gd name="T21" fmla="*/ 61 h 61"/>
                <a:gd name="T22" fmla="*/ 9 w 38"/>
                <a:gd name="T2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61">
                  <a:moveTo>
                    <a:pt x="9" y="61"/>
                  </a:moveTo>
                  <a:cubicBezTo>
                    <a:pt x="11" y="60"/>
                    <a:pt x="13" y="58"/>
                    <a:pt x="12" y="56"/>
                  </a:cubicBezTo>
                  <a:cubicBezTo>
                    <a:pt x="8" y="37"/>
                    <a:pt x="13" y="20"/>
                    <a:pt x="25" y="12"/>
                  </a:cubicBezTo>
                  <a:cubicBezTo>
                    <a:pt x="27" y="11"/>
                    <a:pt x="30" y="10"/>
                    <a:pt x="32" y="9"/>
                  </a:cubicBezTo>
                  <a:cubicBezTo>
                    <a:pt x="33" y="9"/>
                    <a:pt x="34" y="8"/>
                    <a:pt x="35" y="8"/>
                  </a:cubicBezTo>
                  <a:cubicBezTo>
                    <a:pt x="37" y="8"/>
                    <a:pt x="38" y="6"/>
                    <a:pt x="38" y="3"/>
                  </a:cubicBezTo>
                  <a:cubicBezTo>
                    <a:pt x="38" y="1"/>
                    <a:pt x="35" y="0"/>
                    <a:pt x="33" y="0"/>
                  </a:cubicBezTo>
                  <a:cubicBezTo>
                    <a:pt x="32" y="1"/>
                    <a:pt x="31" y="1"/>
                    <a:pt x="30" y="1"/>
                  </a:cubicBezTo>
                  <a:cubicBezTo>
                    <a:pt x="27" y="2"/>
                    <a:pt x="24" y="4"/>
                    <a:pt x="21" y="6"/>
                  </a:cubicBezTo>
                  <a:cubicBezTo>
                    <a:pt x="6" y="15"/>
                    <a:pt x="0" y="35"/>
                    <a:pt x="4" y="58"/>
                  </a:cubicBezTo>
                  <a:cubicBezTo>
                    <a:pt x="5" y="59"/>
                    <a:pt x="7" y="61"/>
                    <a:pt x="8" y="61"/>
                  </a:cubicBezTo>
                  <a:cubicBezTo>
                    <a:pt x="9" y="61"/>
                    <a:pt x="9" y="61"/>
                    <a:pt x="9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CDC77135-3205-4E8E-A256-262DE6F68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62363" y="230188"/>
              <a:ext cx="160338" cy="171450"/>
            </a:xfrm>
            <a:custGeom>
              <a:avLst/>
              <a:gdLst>
                <a:gd name="T0" fmla="*/ 15 w 50"/>
                <a:gd name="T1" fmla="*/ 7 h 54"/>
                <a:gd name="T2" fmla="*/ 6 w 50"/>
                <a:gd name="T3" fmla="*/ 1 h 54"/>
                <a:gd name="T4" fmla="*/ 1 w 50"/>
                <a:gd name="T5" fmla="*/ 2 h 54"/>
                <a:gd name="T6" fmla="*/ 2 w 50"/>
                <a:gd name="T7" fmla="*/ 8 h 54"/>
                <a:gd name="T8" fmla="*/ 10 w 50"/>
                <a:gd name="T9" fmla="*/ 13 h 54"/>
                <a:gd name="T10" fmla="*/ 42 w 50"/>
                <a:gd name="T11" fmla="*/ 53 h 54"/>
                <a:gd name="T12" fmla="*/ 46 w 50"/>
                <a:gd name="T13" fmla="*/ 54 h 54"/>
                <a:gd name="T14" fmla="*/ 48 w 50"/>
                <a:gd name="T15" fmla="*/ 54 h 54"/>
                <a:gd name="T16" fmla="*/ 49 w 50"/>
                <a:gd name="T17" fmla="*/ 48 h 54"/>
                <a:gd name="T18" fmla="*/ 15 w 50"/>
                <a:gd name="T19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4">
                  <a:moveTo>
                    <a:pt x="15" y="7"/>
                  </a:moveTo>
                  <a:cubicBezTo>
                    <a:pt x="13" y="5"/>
                    <a:pt x="10" y="3"/>
                    <a:pt x="6" y="1"/>
                  </a:cubicBezTo>
                  <a:cubicBezTo>
                    <a:pt x="5" y="0"/>
                    <a:pt x="2" y="1"/>
                    <a:pt x="1" y="2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5" y="9"/>
                    <a:pt x="8" y="11"/>
                    <a:pt x="10" y="13"/>
                  </a:cubicBezTo>
                  <a:cubicBezTo>
                    <a:pt x="20" y="22"/>
                    <a:pt x="31" y="35"/>
                    <a:pt x="42" y="53"/>
                  </a:cubicBezTo>
                  <a:cubicBezTo>
                    <a:pt x="43" y="54"/>
                    <a:pt x="44" y="54"/>
                    <a:pt x="46" y="54"/>
                  </a:cubicBezTo>
                  <a:cubicBezTo>
                    <a:pt x="46" y="54"/>
                    <a:pt x="47" y="54"/>
                    <a:pt x="48" y="54"/>
                  </a:cubicBezTo>
                  <a:cubicBezTo>
                    <a:pt x="50" y="52"/>
                    <a:pt x="50" y="50"/>
                    <a:pt x="49" y="48"/>
                  </a:cubicBezTo>
                  <a:cubicBezTo>
                    <a:pt x="37" y="30"/>
                    <a:pt x="26" y="16"/>
                    <a:pt x="1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CD454AF7-C1FC-4654-91A5-A3AD61CCA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27463" y="207963"/>
              <a:ext cx="168275" cy="231775"/>
            </a:xfrm>
            <a:custGeom>
              <a:avLst/>
              <a:gdLst>
                <a:gd name="T0" fmla="*/ 19 w 53"/>
                <a:gd name="T1" fmla="*/ 6 h 73"/>
                <a:gd name="T2" fmla="*/ 15 w 53"/>
                <a:gd name="T3" fmla="*/ 70 h 73"/>
                <a:gd name="T4" fmla="*/ 16 w 53"/>
                <a:gd name="T5" fmla="*/ 71 h 73"/>
                <a:gd name="T6" fmla="*/ 19 w 53"/>
                <a:gd name="T7" fmla="*/ 73 h 73"/>
                <a:gd name="T8" fmla="*/ 22 w 53"/>
                <a:gd name="T9" fmla="*/ 72 h 73"/>
                <a:gd name="T10" fmla="*/ 23 w 53"/>
                <a:gd name="T11" fmla="*/ 67 h 73"/>
                <a:gd name="T12" fmla="*/ 22 w 53"/>
                <a:gd name="T13" fmla="*/ 66 h 73"/>
                <a:gd name="T14" fmla="*/ 23 w 53"/>
                <a:gd name="T15" fmla="*/ 13 h 73"/>
                <a:gd name="T16" fmla="*/ 48 w 53"/>
                <a:gd name="T17" fmla="*/ 12 h 73"/>
                <a:gd name="T18" fmla="*/ 53 w 53"/>
                <a:gd name="T19" fmla="*/ 9 h 73"/>
                <a:gd name="T20" fmla="*/ 50 w 53"/>
                <a:gd name="T21" fmla="*/ 4 h 73"/>
                <a:gd name="T22" fmla="*/ 19 w 53"/>
                <a:gd name="T23" fmla="*/ 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3">
                  <a:moveTo>
                    <a:pt x="19" y="6"/>
                  </a:moveTo>
                  <a:cubicBezTo>
                    <a:pt x="1" y="18"/>
                    <a:pt x="0" y="47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2"/>
                    <a:pt x="18" y="73"/>
                    <a:pt x="19" y="73"/>
                  </a:cubicBezTo>
                  <a:cubicBezTo>
                    <a:pt x="20" y="73"/>
                    <a:pt x="21" y="73"/>
                    <a:pt x="22" y="72"/>
                  </a:cubicBezTo>
                  <a:cubicBezTo>
                    <a:pt x="23" y="71"/>
                    <a:pt x="24" y="68"/>
                    <a:pt x="23" y="67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9" y="46"/>
                    <a:pt x="10" y="22"/>
                    <a:pt x="23" y="13"/>
                  </a:cubicBezTo>
                  <a:cubicBezTo>
                    <a:pt x="30" y="9"/>
                    <a:pt x="38" y="8"/>
                    <a:pt x="48" y="12"/>
                  </a:cubicBezTo>
                  <a:cubicBezTo>
                    <a:pt x="50" y="12"/>
                    <a:pt x="52" y="11"/>
                    <a:pt x="53" y="9"/>
                  </a:cubicBezTo>
                  <a:cubicBezTo>
                    <a:pt x="53" y="7"/>
                    <a:pt x="52" y="5"/>
                    <a:pt x="50" y="4"/>
                  </a:cubicBezTo>
                  <a:cubicBezTo>
                    <a:pt x="39" y="0"/>
                    <a:pt x="28" y="1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895BD650-22E6-49B4-99D2-8BC8B98FD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83013" y="239713"/>
              <a:ext cx="280988" cy="320675"/>
            </a:xfrm>
            <a:custGeom>
              <a:avLst/>
              <a:gdLst>
                <a:gd name="T0" fmla="*/ 50 w 88"/>
                <a:gd name="T1" fmla="*/ 14 h 101"/>
                <a:gd name="T2" fmla="*/ 12 w 88"/>
                <a:gd name="T3" fmla="*/ 7 h 101"/>
                <a:gd name="T4" fmla="*/ 4 w 88"/>
                <a:gd name="T5" fmla="*/ 16 h 101"/>
                <a:gd name="T6" fmla="*/ 4 w 88"/>
                <a:gd name="T7" fmla="*/ 16 h 101"/>
                <a:gd name="T8" fmla="*/ 5 w 88"/>
                <a:gd name="T9" fmla="*/ 21 h 101"/>
                <a:gd name="T10" fmla="*/ 2 w 88"/>
                <a:gd name="T11" fmla="*/ 24 h 101"/>
                <a:gd name="T12" fmla="*/ 9 w 88"/>
                <a:gd name="T13" fmla="*/ 55 h 101"/>
                <a:gd name="T14" fmla="*/ 16 w 88"/>
                <a:gd name="T15" fmla="*/ 63 h 101"/>
                <a:gd name="T16" fmla="*/ 38 w 88"/>
                <a:gd name="T17" fmla="*/ 98 h 101"/>
                <a:gd name="T18" fmla="*/ 42 w 88"/>
                <a:gd name="T19" fmla="*/ 101 h 101"/>
                <a:gd name="T20" fmla="*/ 43 w 88"/>
                <a:gd name="T21" fmla="*/ 101 h 101"/>
                <a:gd name="T22" fmla="*/ 46 w 88"/>
                <a:gd name="T23" fmla="*/ 96 h 101"/>
                <a:gd name="T24" fmla="*/ 21 w 88"/>
                <a:gd name="T25" fmla="*/ 57 h 101"/>
                <a:gd name="T26" fmla="*/ 16 w 88"/>
                <a:gd name="T27" fmla="*/ 51 h 101"/>
                <a:gd name="T28" fmla="*/ 10 w 88"/>
                <a:gd name="T29" fmla="*/ 25 h 101"/>
                <a:gd name="T30" fmla="*/ 8 w 88"/>
                <a:gd name="T31" fmla="*/ 22 h 101"/>
                <a:gd name="T32" fmla="*/ 12 w 88"/>
                <a:gd name="T33" fmla="*/ 19 h 101"/>
                <a:gd name="T34" fmla="*/ 17 w 88"/>
                <a:gd name="T35" fmla="*/ 14 h 101"/>
                <a:gd name="T36" fmla="*/ 44 w 88"/>
                <a:gd name="T37" fmla="*/ 20 h 101"/>
                <a:gd name="T38" fmla="*/ 80 w 88"/>
                <a:gd name="T39" fmla="*/ 68 h 101"/>
                <a:gd name="T40" fmla="*/ 84 w 88"/>
                <a:gd name="T41" fmla="*/ 70 h 101"/>
                <a:gd name="T42" fmla="*/ 86 w 88"/>
                <a:gd name="T43" fmla="*/ 70 h 101"/>
                <a:gd name="T44" fmla="*/ 87 w 88"/>
                <a:gd name="T45" fmla="*/ 64 h 101"/>
                <a:gd name="T46" fmla="*/ 50 w 88"/>
                <a:gd name="T47" fmla="*/ 1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8" h="101">
                  <a:moveTo>
                    <a:pt x="50" y="14"/>
                  </a:moveTo>
                  <a:cubicBezTo>
                    <a:pt x="38" y="3"/>
                    <a:pt x="23" y="0"/>
                    <a:pt x="12" y="7"/>
                  </a:cubicBezTo>
                  <a:cubicBezTo>
                    <a:pt x="9" y="9"/>
                    <a:pt x="6" y="12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4" y="20"/>
                    <a:pt x="5" y="21"/>
                  </a:cubicBezTo>
                  <a:cubicBezTo>
                    <a:pt x="4" y="21"/>
                    <a:pt x="2" y="22"/>
                    <a:pt x="2" y="24"/>
                  </a:cubicBezTo>
                  <a:cubicBezTo>
                    <a:pt x="0" y="34"/>
                    <a:pt x="3" y="45"/>
                    <a:pt x="9" y="55"/>
                  </a:cubicBezTo>
                  <a:cubicBezTo>
                    <a:pt x="11" y="58"/>
                    <a:pt x="13" y="61"/>
                    <a:pt x="16" y="63"/>
                  </a:cubicBezTo>
                  <a:cubicBezTo>
                    <a:pt x="16" y="63"/>
                    <a:pt x="31" y="78"/>
                    <a:pt x="38" y="98"/>
                  </a:cubicBezTo>
                  <a:cubicBezTo>
                    <a:pt x="39" y="100"/>
                    <a:pt x="40" y="101"/>
                    <a:pt x="42" y="101"/>
                  </a:cubicBezTo>
                  <a:cubicBezTo>
                    <a:pt x="42" y="101"/>
                    <a:pt x="43" y="101"/>
                    <a:pt x="43" y="101"/>
                  </a:cubicBezTo>
                  <a:cubicBezTo>
                    <a:pt x="45" y="100"/>
                    <a:pt x="46" y="98"/>
                    <a:pt x="46" y="96"/>
                  </a:cubicBezTo>
                  <a:cubicBezTo>
                    <a:pt x="37" y="74"/>
                    <a:pt x="22" y="58"/>
                    <a:pt x="21" y="57"/>
                  </a:cubicBezTo>
                  <a:cubicBezTo>
                    <a:pt x="19" y="55"/>
                    <a:pt x="18" y="53"/>
                    <a:pt x="16" y="51"/>
                  </a:cubicBezTo>
                  <a:cubicBezTo>
                    <a:pt x="11" y="43"/>
                    <a:pt x="8" y="33"/>
                    <a:pt x="10" y="25"/>
                  </a:cubicBezTo>
                  <a:cubicBezTo>
                    <a:pt x="10" y="24"/>
                    <a:pt x="9" y="22"/>
                    <a:pt x="8" y="22"/>
                  </a:cubicBezTo>
                  <a:cubicBezTo>
                    <a:pt x="10" y="21"/>
                    <a:pt x="11" y="21"/>
                    <a:pt x="12" y="19"/>
                  </a:cubicBezTo>
                  <a:cubicBezTo>
                    <a:pt x="13" y="17"/>
                    <a:pt x="14" y="15"/>
                    <a:pt x="17" y="14"/>
                  </a:cubicBezTo>
                  <a:cubicBezTo>
                    <a:pt x="24" y="9"/>
                    <a:pt x="35" y="11"/>
                    <a:pt x="44" y="20"/>
                  </a:cubicBezTo>
                  <a:cubicBezTo>
                    <a:pt x="45" y="20"/>
                    <a:pt x="63" y="37"/>
                    <a:pt x="80" y="68"/>
                  </a:cubicBezTo>
                  <a:cubicBezTo>
                    <a:pt x="81" y="70"/>
                    <a:pt x="82" y="70"/>
                    <a:pt x="84" y="70"/>
                  </a:cubicBezTo>
                  <a:cubicBezTo>
                    <a:pt x="84" y="70"/>
                    <a:pt x="85" y="70"/>
                    <a:pt x="86" y="70"/>
                  </a:cubicBezTo>
                  <a:cubicBezTo>
                    <a:pt x="88" y="69"/>
                    <a:pt x="88" y="66"/>
                    <a:pt x="87" y="64"/>
                  </a:cubicBezTo>
                  <a:cubicBezTo>
                    <a:pt x="70" y="32"/>
                    <a:pt x="50" y="15"/>
                    <a:pt x="5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D8D08EA0-932C-4162-8D36-26B910BA1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94113" y="420688"/>
              <a:ext cx="92075" cy="139700"/>
            </a:xfrm>
            <a:custGeom>
              <a:avLst/>
              <a:gdLst>
                <a:gd name="T0" fmla="*/ 8 w 29"/>
                <a:gd name="T1" fmla="*/ 2 h 44"/>
                <a:gd name="T2" fmla="*/ 2 w 29"/>
                <a:gd name="T3" fmla="*/ 2 h 44"/>
                <a:gd name="T4" fmla="*/ 2 w 29"/>
                <a:gd name="T5" fmla="*/ 7 h 44"/>
                <a:gd name="T6" fmla="*/ 21 w 29"/>
                <a:gd name="T7" fmla="*/ 42 h 44"/>
                <a:gd name="T8" fmla="*/ 25 w 29"/>
                <a:gd name="T9" fmla="*/ 44 h 44"/>
                <a:gd name="T10" fmla="*/ 26 w 29"/>
                <a:gd name="T11" fmla="*/ 44 h 44"/>
                <a:gd name="T12" fmla="*/ 29 w 29"/>
                <a:gd name="T13" fmla="*/ 39 h 44"/>
                <a:gd name="T14" fmla="*/ 8 w 29"/>
                <a:gd name="T15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4">
                  <a:moveTo>
                    <a:pt x="8" y="2"/>
                  </a:moveTo>
                  <a:cubicBezTo>
                    <a:pt x="6" y="1"/>
                    <a:pt x="4" y="0"/>
                    <a:pt x="2" y="2"/>
                  </a:cubicBezTo>
                  <a:cubicBezTo>
                    <a:pt x="1" y="3"/>
                    <a:pt x="0" y="6"/>
                    <a:pt x="2" y="7"/>
                  </a:cubicBezTo>
                  <a:cubicBezTo>
                    <a:pt x="10" y="17"/>
                    <a:pt x="16" y="29"/>
                    <a:pt x="21" y="42"/>
                  </a:cubicBezTo>
                  <a:cubicBezTo>
                    <a:pt x="22" y="43"/>
                    <a:pt x="23" y="44"/>
                    <a:pt x="25" y="44"/>
                  </a:cubicBezTo>
                  <a:cubicBezTo>
                    <a:pt x="25" y="44"/>
                    <a:pt x="26" y="44"/>
                    <a:pt x="26" y="44"/>
                  </a:cubicBezTo>
                  <a:cubicBezTo>
                    <a:pt x="28" y="43"/>
                    <a:pt x="29" y="41"/>
                    <a:pt x="29" y="39"/>
                  </a:cubicBezTo>
                  <a:cubicBezTo>
                    <a:pt x="23" y="25"/>
                    <a:pt x="16" y="13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F2D64529-416C-4D56-BD8F-4BED9BE593F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51263" y="287338"/>
              <a:ext cx="180975" cy="139700"/>
            </a:xfrm>
            <a:custGeom>
              <a:avLst/>
              <a:gdLst>
                <a:gd name="T0" fmla="*/ 14 w 57"/>
                <a:gd name="T1" fmla="*/ 10 h 44"/>
                <a:gd name="T2" fmla="*/ 25 w 57"/>
                <a:gd name="T3" fmla="*/ 11 h 44"/>
                <a:gd name="T4" fmla="*/ 50 w 57"/>
                <a:gd name="T5" fmla="*/ 39 h 44"/>
                <a:gd name="T6" fmla="*/ 55 w 57"/>
                <a:gd name="T7" fmla="*/ 40 h 44"/>
                <a:gd name="T8" fmla="*/ 56 w 57"/>
                <a:gd name="T9" fmla="*/ 34 h 44"/>
                <a:gd name="T10" fmla="*/ 30 w 57"/>
                <a:gd name="T11" fmla="*/ 4 h 44"/>
                <a:gd name="T12" fmla="*/ 10 w 57"/>
                <a:gd name="T13" fmla="*/ 4 h 44"/>
                <a:gd name="T14" fmla="*/ 8 w 57"/>
                <a:gd name="T15" fmla="*/ 35 h 44"/>
                <a:gd name="T16" fmla="*/ 14 w 57"/>
                <a:gd name="T17" fmla="*/ 43 h 44"/>
                <a:gd name="T18" fmla="*/ 17 w 57"/>
                <a:gd name="T19" fmla="*/ 44 h 44"/>
                <a:gd name="T20" fmla="*/ 20 w 57"/>
                <a:gd name="T21" fmla="*/ 43 h 44"/>
                <a:gd name="T22" fmla="*/ 20 w 57"/>
                <a:gd name="T23" fmla="*/ 38 h 44"/>
                <a:gd name="T24" fmla="*/ 14 w 57"/>
                <a:gd name="T25" fmla="*/ 30 h 44"/>
                <a:gd name="T26" fmla="*/ 14 w 57"/>
                <a:gd name="T27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44">
                  <a:moveTo>
                    <a:pt x="14" y="10"/>
                  </a:moveTo>
                  <a:cubicBezTo>
                    <a:pt x="17" y="8"/>
                    <a:pt x="21" y="9"/>
                    <a:pt x="25" y="11"/>
                  </a:cubicBezTo>
                  <a:cubicBezTo>
                    <a:pt x="26" y="11"/>
                    <a:pt x="36" y="19"/>
                    <a:pt x="50" y="39"/>
                  </a:cubicBezTo>
                  <a:cubicBezTo>
                    <a:pt x="51" y="40"/>
                    <a:pt x="53" y="41"/>
                    <a:pt x="55" y="40"/>
                  </a:cubicBezTo>
                  <a:cubicBezTo>
                    <a:pt x="57" y="38"/>
                    <a:pt x="57" y="36"/>
                    <a:pt x="56" y="34"/>
                  </a:cubicBezTo>
                  <a:cubicBezTo>
                    <a:pt x="42" y="13"/>
                    <a:pt x="30" y="5"/>
                    <a:pt x="30" y="4"/>
                  </a:cubicBezTo>
                  <a:cubicBezTo>
                    <a:pt x="23" y="0"/>
                    <a:pt x="15" y="0"/>
                    <a:pt x="10" y="4"/>
                  </a:cubicBezTo>
                  <a:cubicBezTo>
                    <a:pt x="1" y="9"/>
                    <a:pt x="0" y="23"/>
                    <a:pt x="8" y="35"/>
                  </a:cubicBezTo>
                  <a:cubicBezTo>
                    <a:pt x="8" y="35"/>
                    <a:pt x="11" y="39"/>
                    <a:pt x="14" y="43"/>
                  </a:cubicBezTo>
                  <a:cubicBezTo>
                    <a:pt x="15" y="44"/>
                    <a:pt x="16" y="44"/>
                    <a:pt x="17" y="44"/>
                  </a:cubicBezTo>
                  <a:cubicBezTo>
                    <a:pt x="18" y="44"/>
                    <a:pt x="19" y="44"/>
                    <a:pt x="20" y="43"/>
                  </a:cubicBezTo>
                  <a:cubicBezTo>
                    <a:pt x="21" y="42"/>
                    <a:pt x="21" y="39"/>
                    <a:pt x="20" y="38"/>
                  </a:cubicBezTo>
                  <a:cubicBezTo>
                    <a:pt x="17" y="34"/>
                    <a:pt x="14" y="30"/>
                    <a:pt x="14" y="30"/>
                  </a:cubicBezTo>
                  <a:cubicBezTo>
                    <a:pt x="9" y="23"/>
                    <a:pt x="9" y="13"/>
                    <a:pt x="1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F7C58E7A-CCFB-46BC-9939-6A53167F1A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82988" y="414338"/>
              <a:ext cx="68263" cy="92075"/>
            </a:xfrm>
            <a:custGeom>
              <a:avLst/>
              <a:gdLst>
                <a:gd name="T0" fmla="*/ 8 w 21"/>
                <a:gd name="T1" fmla="*/ 2 h 29"/>
                <a:gd name="T2" fmla="*/ 3 w 21"/>
                <a:gd name="T3" fmla="*/ 1 h 29"/>
                <a:gd name="T4" fmla="*/ 2 w 21"/>
                <a:gd name="T5" fmla="*/ 6 h 29"/>
                <a:gd name="T6" fmla="*/ 13 w 21"/>
                <a:gd name="T7" fmla="*/ 27 h 29"/>
                <a:gd name="T8" fmla="*/ 16 w 21"/>
                <a:gd name="T9" fmla="*/ 29 h 29"/>
                <a:gd name="T10" fmla="*/ 18 w 21"/>
                <a:gd name="T11" fmla="*/ 29 h 29"/>
                <a:gd name="T12" fmla="*/ 20 w 21"/>
                <a:gd name="T13" fmla="*/ 23 h 29"/>
                <a:gd name="T14" fmla="*/ 8 w 21"/>
                <a:gd name="T15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9">
                  <a:moveTo>
                    <a:pt x="8" y="2"/>
                  </a:moveTo>
                  <a:cubicBezTo>
                    <a:pt x="7" y="0"/>
                    <a:pt x="5" y="0"/>
                    <a:pt x="3" y="1"/>
                  </a:cubicBezTo>
                  <a:cubicBezTo>
                    <a:pt x="1" y="2"/>
                    <a:pt x="0" y="4"/>
                    <a:pt x="2" y="6"/>
                  </a:cubicBezTo>
                  <a:cubicBezTo>
                    <a:pt x="5" y="13"/>
                    <a:pt x="9" y="19"/>
                    <a:pt x="13" y="27"/>
                  </a:cubicBezTo>
                  <a:cubicBezTo>
                    <a:pt x="13" y="28"/>
                    <a:pt x="15" y="29"/>
                    <a:pt x="16" y="29"/>
                  </a:cubicBezTo>
                  <a:cubicBezTo>
                    <a:pt x="17" y="29"/>
                    <a:pt x="17" y="29"/>
                    <a:pt x="18" y="29"/>
                  </a:cubicBezTo>
                  <a:cubicBezTo>
                    <a:pt x="20" y="28"/>
                    <a:pt x="21" y="25"/>
                    <a:pt x="20" y="23"/>
                  </a:cubicBezTo>
                  <a:cubicBezTo>
                    <a:pt x="16" y="16"/>
                    <a:pt x="12" y="9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CBAC14C9-8228-46C7-BD15-AC0B9425C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24263" y="468313"/>
              <a:ext cx="53975" cy="85725"/>
            </a:xfrm>
            <a:custGeom>
              <a:avLst/>
              <a:gdLst>
                <a:gd name="T0" fmla="*/ 8 w 17"/>
                <a:gd name="T1" fmla="*/ 3 h 27"/>
                <a:gd name="T2" fmla="*/ 3 w 17"/>
                <a:gd name="T3" fmla="*/ 1 h 27"/>
                <a:gd name="T4" fmla="*/ 1 w 17"/>
                <a:gd name="T5" fmla="*/ 7 h 27"/>
                <a:gd name="T6" fmla="*/ 9 w 17"/>
                <a:gd name="T7" fmla="*/ 24 h 27"/>
                <a:gd name="T8" fmla="*/ 13 w 17"/>
                <a:gd name="T9" fmla="*/ 27 h 27"/>
                <a:gd name="T10" fmla="*/ 14 w 17"/>
                <a:gd name="T11" fmla="*/ 27 h 27"/>
                <a:gd name="T12" fmla="*/ 17 w 17"/>
                <a:gd name="T13" fmla="*/ 21 h 27"/>
                <a:gd name="T14" fmla="*/ 8 w 17"/>
                <a:gd name="T15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7">
                  <a:moveTo>
                    <a:pt x="8" y="3"/>
                  </a:move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5"/>
                    <a:pt x="1" y="7"/>
                  </a:cubicBezTo>
                  <a:cubicBezTo>
                    <a:pt x="4" y="13"/>
                    <a:pt x="7" y="18"/>
                    <a:pt x="9" y="24"/>
                  </a:cubicBezTo>
                  <a:cubicBezTo>
                    <a:pt x="10" y="26"/>
                    <a:pt x="11" y="27"/>
                    <a:pt x="13" y="27"/>
                  </a:cubicBezTo>
                  <a:cubicBezTo>
                    <a:pt x="13" y="27"/>
                    <a:pt x="14" y="27"/>
                    <a:pt x="14" y="27"/>
                  </a:cubicBezTo>
                  <a:cubicBezTo>
                    <a:pt x="16" y="26"/>
                    <a:pt x="17" y="23"/>
                    <a:pt x="17" y="21"/>
                  </a:cubicBezTo>
                  <a:cubicBezTo>
                    <a:pt x="14" y="15"/>
                    <a:pt x="11" y="9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C0F8E761-2256-4A98-8FF5-F040929B0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09988" y="328613"/>
              <a:ext cx="173038" cy="206375"/>
            </a:xfrm>
            <a:custGeom>
              <a:avLst/>
              <a:gdLst>
                <a:gd name="T0" fmla="*/ 15 w 54"/>
                <a:gd name="T1" fmla="*/ 3 h 65"/>
                <a:gd name="T2" fmla="*/ 4 w 54"/>
                <a:gd name="T3" fmla="*/ 2 h 65"/>
                <a:gd name="T4" fmla="*/ 0 w 54"/>
                <a:gd name="T5" fmla="*/ 9 h 65"/>
                <a:gd name="T6" fmla="*/ 3 w 54"/>
                <a:gd name="T7" fmla="*/ 16 h 65"/>
                <a:gd name="T8" fmla="*/ 6 w 54"/>
                <a:gd name="T9" fmla="*/ 21 h 65"/>
                <a:gd name="T10" fmla="*/ 24 w 54"/>
                <a:gd name="T11" fmla="*/ 43 h 65"/>
                <a:gd name="T12" fmla="*/ 29 w 54"/>
                <a:gd name="T13" fmla="*/ 44 h 65"/>
                <a:gd name="T14" fmla="*/ 30 w 54"/>
                <a:gd name="T15" fmla="*/ 39 h 65"/>
                <a:gd name="T16" fmla="*/ 12 w 54"/>
                <a:gd name="T17" fmla="*/ 15 h 65"/>
                <a:gd name="T18" fmla="*/ 9 w 54"/>
                <a:gd name="T19" fmla="*/ 12 h 65"/>
                <a:gd name="T20" fmla="*/ 9 w 54"/>
                <a:gd name="T21" fmla="*/ 8 h 65"/>
                <a:gd name="T22" fmla="*/ 10 w 54"/>
                <a:gd name="T23" fmla="*/ 9 h 65"/>
                <a:gd name="T24" fmla="*/ 45 w 54"/>
                <a:gd name="T25" fmla="*/ 62 h 65"/>
                <a:gd name="T26" fmla="*/ 49 w 54"/>
                <a:gd name="T27" fmla="*/ 65 h 65"/>
                <a:gd name="T28" fmla="*/ 51 w 54"/>
                <a:gd name="T29" fmla="*/ 65 h 65"/>
                <a:gd name="T30" fmla="*/ 53 w 54"/>
                <a:gd name="T31" fmla="*/ 59 h 65"/>
                <a:gd name="T32" fmla="*/ 15 w 54"/>
                <a:gd name="T33" fmla="*/ 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" h="65">
                  <a:moveTo>
                    <a:pt x="15" y="3"/>
                  </a:moveTo>
                  <a:cubicBezTo>
                    <a:pt x="12" y="0"/>
                    <a:pt x="7" y="0"/>
                    <a:pt x="4" y="2"/>
                  </a:cubicBezTo>
                  <a:cubicBezTo>
                    <a:pt x="2" y="3"/>
                    <a:pt x="1" y="6"/>
                    <a:pt x="0" y="9"/>
                  </a:cubicBezTo>
                  <a:cubicBezTo>
                    <a:pt x="0" y="11"/>
                    <a:pt x="1" y="14"/>
                    <a:pt x="3" y="16"/>
                  </a:cubicBezTo>
                  <a:cubicBezTo>
                    <a:pt x="3" y="17"/>
                    <a:pt x="5" y="19"/>
                    <a:pt x="6" y="21"/>
                  </a:cubicBezTo>
                  <a:cubicBezTo>
                    <a:pt x="10" y="25"/>
                    <a:pt x="16" y="31"/>
                    <a:pt x="24" y="43"/>
                  </a:cubicBezTo>
                  <a:cubicBezTo>
                    <a:pt x="25" y="45"/>
                    <a:pt x="27" y="46"/>
                    <a:pt x="29" y="44"/>
                  </a:cubicBezTo>
                  <a:cubicBezTo>
                    <a:pt x="31" y="43"/>
                    <a:pt x="32" y="41"/>
                    <a:pt x="30" y="39"/>
                  </a:cubicBezTo>
                  <a:cubicBezTo>
                    <a:pt x="23" y="27"/>
                    <a:pt x="16" y="19"/>
                    <a:pt x="12" y="15"/>
                  </a:cubicBezTo>
                  <a:cubicBezTo>
                    <a:pt x="11" y="14"/>
                    <a:pt x="10" y="12"/>
                    <a:pt x="9" y="12"/>
                  </a:cubicBezTo>
                  <a:cubicBezTo>
                    <a:pt x="8" y="10"/>
                    <a:pt x="8" y="9"/>
                    <a:pt x="9" y="8"/>
                  </a:cubicBezTo>
                  <a:cubicBezTo>
                    <a:pt x="9" y="8"/>
                    <a:pt x="9" y="9"/>
                    <a:pt x="10" y="9"/>
                  </a:cubicBezTo>
                  <a:cubicBezTo>
                    <a:pt x="10" y="9"/>
                    <a:pt x="31" y="28"/>
                    <a:pt x="45" y="62"/>
                  </a:cubicBezTo>
                  <a:cubicBezTo>
                    <a:pt x="46" y="64"/>
                    <a:pt x="47" y="65"/>
                    <a:pt x="49" y="65"/>
                  </a:cubicBezTo>
                  <a:cubicBezTo>
                    <a:pt x="50" y="65"/>
                    <a:pt x="50" y="65"/>
                    <a:pt x="51" y="65"/>
                  </a:cubicBezTo>
                  <a:cubicBezTo>
                    <a:pt x="53" y="64"/>
                    <a:pt x="54" y="61"/>
                    <a:pt x="53" y="59"/>
                  </a:cubicBezTo>
                  <a:cubicBezTo>
                    <a:pt x="38" y="23"/>
                    <a:pt x="16" y="4"/>
                    <a:pt x="1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0F0BAF69-FD74-4272-B568-E783A38C8E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63963" y="436563"/>
              <a:ext cx="92075" cy="111125"/>
            </a:xfrm>
            <a:custGeom>
              <a:avLst/>
              <a:gdLst>
                <a:gd name="T0" fmla="*/ 8 w 29"/>
                <a:gd name="T1" fmla="*/ 1 h 35"/>
                <a:gd name="T2" fmla="*/ 2 w 29"/>
                <a:gd name="T3" fmla="*/ 1 h 35"/>
                <a:gd name="T4" fmla="*/ 2 w 29"/>
                <a:gd name="T5" fmla="*/ 7 h 35"/>
                <a:gd name="T6" fmla="*/ 21 w 29"/>
                <a:gd name="T7" fmla="*/ 33 h 35"/>
                <a:gd name="T8" fmla="*/ 24 w 29"/>
                <a:gd name="T9" fmla="*/ 35 h 35"/>
                <a:gd name="T10" fmla="*/ 26 w 29"/>
                <a:gd name="T11" fmla="*/ 35 h 35"/>
                <a:gd name="T12" fmla="*/ 28 w 29"/>
                <a:gd name="T13" fmla="*/ 30 h 35"/>
                <a:gd name="T14" fmla="*/ 8 w 29"/>
                <a:gd name="T1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5">
                  <a:moveTo>
                    <a:pt x="8" y="1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5" y="10"/>
                    <a:pt x="15" y="21"/>
                    <a:pt x="21" y="33"/>
                  </a:cubicBezTo>
                  <a:cubicBezTo>
                    <a:pt x="21" y="35"/>
                    <a:pt x="23" y="35"/>
                    <a:pt x="24" y="35"/>
                  </a:cubicBezTo>
                  <a:cubicBezTo>
                    <a:pt x="25" y="35"/>
                    <a:pt x="25" y="35"/>
                    <a:pt x="26" y="35"/>
                  </a:cubicBezTo>
                  <a:cubicBezTo>
                    <a:pt x="28" y="34"/>
                    <a:pt x="29" y="32"/>
                    <a:pt x="28" y="30"/>
                  </a:cubicBezTo>
                  <a:cubicBezTo>
                    <a:pt x="22" y="17"/>
                    <a:pt x="12" y="5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535D0FA-7BD2-4813-8AF2-67CC0CD3EE2A}"/>
              </a:ext>
            </a:extLst>
          </p:cNvPr>
          <p:cNvGrpSpPr/>
          <p:nvPr/>
        </p:nvGrpSpPr>
        <p:grpSpPr>
          <a:xfrm>
            <a:off x="4354306" y="316347"/>
            <a:ext cx="1195388" cy="1347788"/>
            <a:chOff x="-6361113" y="2405063"/>
            <a:chExt cx="1195388" cy="1347788"/>
          </a:xfrm>
          <a:solidFill>
            <a:schemeClr val="tx1"/>
          </a:solidFill>
        </p:grpSpPr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9C5E2FD3-31C6-43C3-9E71-1C43BD6DF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11825" y="3033713"/>
              <a:ext cx="406400" cy="279400"/>
            </a:xfrm>
            <a:custGeom>
              <a:avLst/>
              <a:gdLst>
                <a:gd name="T0" fmla="*/ 4 w 128"/>
                <a:gd name="T1" fmla="*/ 88 h 88"/>
                <a:gd name="T2" fmla="*/ 108 w 128"/>
                <a:gd name="T3" fmla="*/ 88 h 88"/>
                <a:gd name="T4" fmla="*/ 128 w 128"/>
                <a:gd name="T5" fmla="*/ 68 h 88"/>
                <a:gd name="T6" fmla="*/ 128 w 128"/>
                <a:gd name="T7" fmla="*/ 4 h 88"/>
                <a:gd name="T8" fmla="*/ 124 w 128"/>
                <a:gd name="T9" fmla="*/ 0 h 88"/>
                <a:gd name="T10" fmla="*/ 120 w 128"/>
                <a:gd name="T11" fmla="*/ 4 h 88"/>
                <a:gd name="T12" fmla="*/ 120 w 128"/>
                <a:gd name="T13" fmla="*/ 68 h 88"/>
                <a:gd name="T14" fmla="*/ 108 w 128"/>
                <a:gd name="T15" fmla="*/ 80 h 88"/>
                <a:gd name="T16" fmla="*/ 4 w 128"/>
                <a:gd name="T17" fmla="*/ 80 h 88"/>
                <a:gd name="T18" fmla="*/ 0 w 128"/>
                <a:gd name="T19" fmla="*/ 84 h 88"/>
                <a:gd name="T20" fmla="*/ 4 w 128"/>
                <a:gd name="T2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88">
                  <a:moveTo>
                    <a:pt x="4" y="88"/>
                  </a:moveTo>
                  <a:cubicBezTo>
                    <a:pt x="108" y="88"/>
                    <a:pt x="108" y="88"/>
                    <a:pt x="108" y="88"/>
                  </a:cubicBezTo>
                  <a:cubicBezTo>
                    <a:pt x="119" y="88"/>
                    <a:pt x="128" y="79"/>
                    <a:pt x="128" y="68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8" y="2"/>
                    <a:pt x="126" y="0"/>
                    <a:pt x="124" y="0"/>
                  </a:cubicBezTo>
                  <a:cubicBezTo>
                    <a:pt x="122" y="0"/>
                    <a:pt x="120" y="2"/>
                    <a:pt x="120" y="4"/>
                  </a:cubicBezTo>
                  <a:cubicBezTo>
                    <a:pt x="120" y="68"/>
                    <a:pt x="120" y="68"/>
                    <a:pt x="120" y="68"/>
                  </a:cubicBezTo>
                  <a:cubicBezTo>
                    <a:pt x="120" y="74"/>
                    <a:pt x="115" y="80"/>
                    <a:pt x="108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1" y="80"/>
                    <a:pt x="0" y="81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3">
              <a:extLst>
                <a:ext uri="{FF2B5EF4-FFF2-40B4-BE49-F238E27FC236}">
                  <a16:creationId xmlns:a16="http://schemas.microsoft.com/office/drawing/2014/main" id="{585B6C05-4C7C-44BE-9883-1539CCEFB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53163" y="2405063"/>
              <a:ext cx="947738" cy="180975"/>
            </a:xfrm>
            <a:custGeom>
              <a:avLst/>
              <a:gdLst>
                <a:gd name="T0" fmla="*/ 4 w 298"/>
                <a:gd name="T1" fmla="*/ 57 h 57"/>
                <a:gd name="T2" fmla="*/ 8 w 298"/>
                <a:gd name="T3" fmla="*/ 53 h 57"/>
                <a:gd name="T4" fmla="*/ 8 w 298"/>
                <a:gd name="T5" fmla="*/ 20 h 57"/>
                <a:gd name="T6" fmla="*/ 20 w 298"/>
                <a:gd name="T7" fmla="*/ 8 h 57"/>
                <a:gd name="T8" fmla="*/ 278 w 298"/>
                <a:gd name="T9" fmla="*/ 8 h 57"/>
                <a:gd name="T10" fmla="*/ 290 w 298"/>
                <a:gd name="T11" fmla="*/ 20 h 57"/>
                <a:gd name="T12" fmla="*/ 290 w 298"/>
                <a:gd name="T13" fmla="*/ 53 h 57"/>
                <a:gd name="T14" fmla="*/ 294 w 298"/>
                <a:gd name="T15" fmla="*/ 57 h 57"/>
                <a:gd name="T16" fmla="*/ 298 w 298"/>
                <a:gd name="T17" fmla="*/ 53 h 57"/>
                <a:gd name="T18" fmla="*/ 298 w 298"/>
                <a:gd name="T19" fmla="*/ 20 h 57"/>
                <a:gd name="T20" fmla="*/ 278 w 298"/>
                <a:gd name="T21" fmla="*/ 0 h 57"/>
                <a:gd name="T22" fmla="*/ 20 w 298"/>
                <a:gd name="T23" fmla="*/ 0 h 57"/>
                <a:gd name="T24" fmla="*/ 0 w 298"/>
                <a:gd name="T25" fmla="*/ 20 h 57"/>
                <a:gd name="T26" fmla="*/ 0 w 298"/>
                <a:gd name="T27" fmla="*/ 53 h 57"/>
                <a:gd name="T28" fmla="*/ 4 w 298"/>
                <a:gd name="T2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8" h="57">
                  <a:moveTo>
                    <a:pt x="4" y="57"/>
                  </a:moveTo>
                  <a:cubicBezTo>
                    <a:pt x="6" y="57"/>
                    <a:pt x="8" y="55"/>
                    <a:pt x="8" y="53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78" y="8"/>
                    <a:pt x="278" y="8"/>
                    <a:pt x="278" y="8"/>
                  </a:cubicBezTo>
                  <a:cubicBezTo>
                    <a:pt x="285" y="8"/>
                    <a:pt x="290" y="13"/>
                    <a:pt x="290" y="20"/>
                  </a:cubicBezTo>
                  <a:cubicBezTo>
                    <a:pt x="290" y="53"/>
                    <a:pt x="290" y="53"/>
                    <a:pt x="290" y="53"/>
                  </a:cubicBezTo>
                  <a:cubicBezTo>
                    <a:pt x="290" y="55"/>
                    <a:pt x="292" y="57"/>
                    <a:pt x="294" y="57"/>
                  </a:cubicBezTo>
                  <a:cubicBezTo>
                    <a:pt x="296" y="57"/>
                    <a:pt x="298" y="55"/>
                    <a:pt x="298" y="53"/>
                  </a:cubicBezTo>
                  <a:cubicBezTo>
                    <a:pt x="298" y="20"/>
                    <a:pt x="298" y="20"/>
                    <a:pt x="298" y="20"/>
                  </a:cubicBezTo>
                  <a:cubicBezTo>
                    <a:pt x="298" y="9"/>
                    <a:pt x="289" y="0"/>
                    <a:pt x="27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5"/>
                    <a:pt x="2" y="57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4">
              <a:extLst>
                <a:ext uri="{FF2B5EF4-FFF2-40B4-BE49-F238E27FC236}">
                  <a16:creationId xmlns:a16="http://schemas.microsoft.com/office/drawing/2014/main" id="{2651EFBC-2079-498F-B1EE-AD5E2BD29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53163" y="3030538"/>
              <a:ext cx="427038" cy="282575"/>
            </a:xfrm>
            <a:custGeom>
              <a:avLst/>
              <a:gdLst>
                <a:gd name="T0" fmla="*/ 4 w 134"/>
                <a:gd name="T1" fmla="*/ 0 h 89"/>
                <a:gd name="T2" fmla="*/ 0 w 134"/>
                <a:gd name="T3" fmla="*/ 4 h 89"/>
                <a:gd name="T4" fmla="*/ 0 w 134"/>
                <a:gd name="T5" fmla="*/ 69 h 89"/>
                <a:gd name="T6" fmla="*/ 20 w 134"/>
                <a:gd name="T7" fmla="*/ 89 h 89"/>
                <a:gd name="T8" fmla="*/ 130 w 134"/>
                <a:gd name="T9" fmla="*/ 89 h 89"/>
                <a:gd name="T10" fmla="*/ 134 w 134"/>
                <a:gd name="T11" fmla="*/ 85 h 89"/>
                <a:gd name="T12" fmla="*/ 130 w 134"/>
                <a:gd name="T13" fmla="*/ 81 h 89"/>
                <a:gd name="T14" fmla="*/ 20 w 134"/>
                <a:gd name="T15" fmla="*/ 81 h 89"/>
                <a:gd name="T16" fmla="*/ 8 w 134"/>
                <a:gd name="T17" fmla="*/ 69 h 89"/>
                <a:gd name="T18" fmla="*/ 8 w 134"/>
                <a:gd name="T19" fmla="*/ 4 h 89"/>
                <a:gd name="T20" fmla="*/ 4 w 134"/>
                <a:gd name="T2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4" h="8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80"/>
                    <a:pt x="9" y="89"/>
                    <a:pt x="20" y="89"/>
                  </a:cubicBezTo>
                  <a:cubicBezTo>
                    <a:pt x="130" y="89"/>
                    <a:pt x="130" y="89"/>
                    <a:pt x="130" y="89"/>
                  </a:cubicBezTo>
                  <a:cubicBezTo>
                    <a:pt x="132" y="89"/>
                    <a:pt x="134" y="87"/>
                    <a:pt x="134" y="85"/>
                  </a:cubicBezTo>
                  <a:cubicBezTo>
                    <a:pt x="134" y="82"/>
                    <a:pt x="132" y="81"/>
                    <a:pt x="130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13" y="81"/>
                    <a:pt x="8" y="75"/>
                    <a:pt x="8" y="6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5">
              <a:extLst>
                <a:ext uri="{FF2B5EF4-FFF2-40B4-BE49-F238E27FC236}">
                  <a16:creationId xmlns:a16="http://schemas.microsoft.com/office/drawing/2014/main" id="{EDA2DEB7-D76C-4D75-AD64-7B847726C4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345238" y="2611438"/>
              <a:ext cx="260350" cy="377825"/>
            </a:xfrm>
            <a:custGeom>
              <a:avLst/>
              <a:gdLst>
                <a:gd name="T0" fmla="*/ 4 w 82"/>
                <a:gd name="T1" fmla="*/ 119 h 119"/>
                <a:gd name="T2" fmla="*/ 78 w 82"/>
                <a:gd name="T3" fmla="*/ 119 h 119"/>
                <a:gd name="T4" fmla="*/ 82 w 82"/>
                <a:gd name="T5" fmla="*/ 115 h 119"/>
                <a:gd name="T6" fmla="*/ 82 w 82"/>
                <a:gd name="T7" fmla="*/ 50 h 119"/>
                <a:gd name="T8" fmla="*/ 78 w 82"/>
                <a:gd name="T9" fmla="*/ 46 h 119"/>
                <a:gd name="T10" fmla="*/ 73 w 82"/>
                <a:gd name="T11" fmla="*/ 46 h 119"/>
                <a:gd name="T12" fmla="*/ 73 w 82"/>
                <a:gd name="T13" fmla="*/ 32 h 119"/>
                <a:gd name="T14" fmla="*/ 41 w 82"/>
                <a:gd name="T15" fmla="*/ 0 h 119"/>
                <a:gd name="T16" fmla="*/ 9 w 82"/>
                <a:gd name="T17" fmla="*/ 32 h 119"/>
                <a:gd name="T18" fmla="*/ 9 w 82"/>
                <a:gd name="T19" fmla="*/ 46 h 119"/>
                <a:gd name="T20" fmla="*/ 4 w 82"/>
                <a:gd name="T21" fmla="*/ 46 h 119"/>
                <a:gd name="T22" fmla="*/ 0 w 82"/>
                <a:gd name="T23" fmla="*/ 50 h 119"/>
                <a:gd name="T24" fmla="*/ 0 w 82"/>
                <a:gd name="T25" fmla="*/ 115 h 119"/>
                <a:gd name="T26" fmla="*/ 4 w 82"/>
                <a:gd name="T27" fmla="*/ 119 h 119"/>
                <a:gd name="T28" fmla="*/ 17 w 82"/>
                <a:gd name="T29" fmla="*/ 32 h 119"/>
                <a:gd name="T30" fmla="*/ 41 w 82"/>
                <a:gd name="T31" fmla="*/ 8 h 119"/>
                <a:gd name="T32" fmla="*/ 65 w 82"/>
                <a:gd name="T33" fmla="*/ 32 h 119"/>
                <a:gd name="T34" fmla="*/ 65 w 82"/>
                <a:gd name="T35" fmla="*/ 46 h 119"/>
                <a:gd name="T36" fmla="*/ 17 w 82"/>
                <a:gd name="T37" fmla="*/ 46 h 119"/>
                <a:gd name="T38" fmla="*/ 17 w 82"/>
                <a:gd name="T39" fmla="*/ 32 h 119"/>
                <a:gd name="T40" fmla="*/ 8 w 82"/>
                <a:gd name="T41" fmla="*/ 54 h 119"/>
                <a:gd name="T42" fmla="*/ 74 w 82"/>
                <a:gd name="T43" fmla="*/ 54 h 119"/>
                <a:gd name="T44" fmla="*/ 74 w 82"/>
                <a:gd name="T45" fmla="*/ 111 h 119"/>
                <a:gd name="T46" fmla="*/ 8 w 82"/>
                <a:gd name="T47" fmla="*/ 111 h 119"/>
                <a:gd name="T48" fmla="*/ 8 w 82"/>
                <a:gd name="T49" fmla="*/ 5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" h="119">
                  <a:moveTo>
                    <a:pt x="4" y="119"/>
                  </a:moveTo>
                  <a:cubicBezTo>
                    <a:pt x="78" y="119"/>
                    <a:pt x="78" y="119"/>
                    <a:pt x="78" y="119"/>
                  </a:cubicBezTo>
                  <a:cubicBezTo>
                    <a:pt x="80" y="119"/>
                    <a:pt x="82" y="117"/>
                    <a:pt x="82" y="115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48"/>
                    <a:pt x="80" y="46"/>
                    <a:pt x="78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3" y="14"/>
                    <a:pt x="58" y="0"/>
                    <a:pt x="41" y="0"/>
                  </a:cubicBezTo>
                  <a:cubicBezTo>
                    <a:pt x="24" y="0"/>
                    <a:pt x="9" y="14"/>
                    <a:pt x="9" y="32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2" y="46"/>
                    <a:pt x="0" y="48"/>
                    <a:pt x="0" y="50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lose/>
                  <a:moveTo>
                    <a:pt x="17" y="32"/>
                  </a:moveTo>
                  <a:cubicBezTo>
                    <a:pt x="17" y="19"/>
                    <a:pt x="28" y="8"/>
                    <a:pt x="41" y="8"/>
                  </a:cubicBezTo>
                  <a:cubicBezTo>
                    <a:pt x="54" y="8"/>
                    <a:pt x="65" y="19"/>
                    <a:pt x="65" y="32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17" y="46"/>
                    <a:pt x="17" y="46"/>
                    <a:pt x="17" y="46"/>
                  </a:cubicBezTo>
                  <a:lnTo>
                    <a:pt x="17" y="32"/>
                  </a:lnTo>
                  <a:close/>
                  <a:moveTo>
                    <a:pt x="8" y="54"/>
                  </a:moveTo>
                  <a:cubicBezTo>
                    <a:pt x="74" y="54"/>
                    <a:pt x="74" y="54"/>
                    <a:pt x="74" y="54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8" y="111"/>
                    <a:pt x="8" y="111"/>
                    <a:pt x="8" y="111"/>
                  </a:cubicBezTo>
                  <a:lnTo>
                    <a:pt x="8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6">
              <a:extLst>
                <a:ext uri="{FF2B5EF4-FFF2-40B4-BE49-F238E27FC236}">
                  <a16:creationId xmlns:a16="http://schemas.microsoft.com/office/drawing/2014/main" id="{6003382E-C923-40FD-BF09-52FFE04529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45125" y="2611438"/>
              <a:ext cx="260350" cy="377825"/>
            </a:xfrm>
            <a:custGeom>
              <a:avLst/>
              <a:gdLst>
                <a:gd name="T0" fmla="*/ 9 w 82"/>
                <a:gd name="T1" fmla="*/ 32 h 119"/>
                <a:gd name="T2" fmla="*/ 9 w 82"/>
                <a:gd name="T3" fmla="*/ 46 h 119"/>
                <a:gd name="T4" fmla="*/ 4 w 82"/>
                <a:gd name="T5" fmla="*/ 46 h 119"/>
                <a:gd name="T6" fmla="*/ 0 w 82"/>
                <a:gd name="T7" fmla="*/ 50 h 119"/>
                <a:gd name="T8" fmla="*/ 0 w 82"/>
                <a:gd name="T9" fmla="*/ 115 h 119"/>
                <a:gd name="T10" fmla="*/ 4 w 82"/>
                <a:gd name="T11" fmla="*/ 119 h 119"/>
                <a:gd name="T12" fmla="*/ 78 w 82"/>
                <a:gd name="T13" fmla="*/ 119 h 119"/>
                <a:gd name="T14" fmla="*/ 82 w 82"/>
                <a:gd name="T15" fmla="*/ 115 h 119"/>
                <a:gd name="T16" fmla="*/ 82 w 82"/>
                <a:gd name="T17" fmla="*/ 50 h 119"/>
                <a:gd name="T18" fmla="*/ 78 w 82"/>
                <a:gd name="T19" fmla="*/ 46 h 119"/>
                <a:gd name="T20" fmla="*/ 72 w 82"/>
                <a:gd name="T21" fmla="*/ 46 h 119"/>
                <a:gd name="T22" fmla="*/ 72 w 82"/>
                <a:gd name="T23" fmla="*/ 32 h 119"/>
                <a:gd name="T24" fmla="*/ 41 w 82"/>
                <a:gd name="T25" fmla="*/ 0 h 119"/>
                <a:gd name="T26" fmla="*/ 9 w 82"/>
                <a:gd name="T27" fmla="*/ 32 h 119"/>
                <a:gd name="T28" fmla="*/ 74 w 82"/>
                <a:gd name="T29" fmla="*/ 111 h 119"/>
                <a:gd name="T30" fmla="*/ 8 w 82"/>
                <a:gd name="T31" fmla="*/ 111 h 119"/>
                <a:gd name="T32" fmla="*/ 8 w 82"/>
                <a:gd name="T33" fmla="*/ 54 h 119"/>
                <a:gd name="T34" fmla="*/ 74 w 82"/>
                <a:gd name="T35" fmla="*/ 54 h 119"/>
                <a:gd name="T36" fmla="*/ 74 w 82"/>
                <a:gd name="T37" fmla="*/ 111 h 119"/>
                <a:gd name="T38" fmla="*/ 64 w 82"/>
                <a:gd name="T39" fmla="*/ 32 h 119"/>
                <a:gd name="T40" fmla="*/ 64 w 82"/>
                <a:gd name="T41" fmla="*/ 46 h 119"/>
                <a:gd name="T42" fmla="*/ 17 w 82"/>
                <a:gd name="T43" fmla="*/ 46 h 119"/>
                <a:gd name="T44" fmla="*/ 17 w 82"/>
                <a:gd name="T45" fmla="*/ 32 h 119"/>
                <a:gd name="T46" fmla="*/ 41 w 82"/>
                <a:gd name="T47" fmla="*/ 8 h 119"/>
                <a:gd name="T48" fmla="*/ 64 w 82"/>
                <a:gd name="T49" fmla="*/ 32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2" h="119">
                  <a:moveTo>
                    <a:pt x="9" y="32"/>
                  </a:moveTo>
                  <a:cubicBezTo>
                    <a:pt x="9" y="46"/>
                    <a:pt x="9" y="46"/>
                    <a:pt x="9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" y="46"/>
                    <a:pt x="0" y="48"/>
                    <a:pt x="0" y="50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1" y="119"/>
                    <a:pt x="4" y="119"/>
                  </a:cubicBezTo>
                  <a:cubicBezTo>
                    <a:pt x="78" y="119"/>
                    <a:pt x="78" y="119"/>
                    <a:pt x="78" y="119"/>
                  </a:cubicBezTo>
                  <a:cubicBezTo>
                    <a:pt x="80" y="119"/>
                    <a:pt x="82" y="117"/>
                    <a:pt x="82" y="115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48"/>
                    <a:pt x="80" y="46"/>
                    <a:pt x="78" y="46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14"/>
                    <a:pt x="58" y="0"/>
                    <a:pt x="41" y="0"/>
                  </a:cubicBezTo>
                  <a:cubicBezTo>
                    <a:pt x="23" y="0"/>
                    <a:pt x="9" y="14"/>
                    <a:pt x="9" y="32"/>
                  </a:cubicBezTo>
                  <a:close/>
                  <a:moveTo>
                    <a:pt x="74" y="111"/>
                  </a:moveTo>
                  <a:cubicBezTo>
                    <a:pt x="8" y="111"/>
                    <a:pt x="8" y="111"/>
                    <a:pt x="8" y="11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74" y="54"/>
                    <a:pt x="74" y="54"/>
                    <a:pt x="74" y="54"/>
                  </a:cubicBezTo>
                  <a:lnTo>
                    <a:pt x="74" y="111"/>
                  </a:lnTo>
                  <a:close/>
                  <a:moveTo>
                    <a:pt x="64" y="32"/>
                  </a:moveTo>
                  <a:cubicBezTo>
                    <a:pt x="64" y="46"/>
                    <a:pt x="64" y="46"/>
                    <a:pt x="64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19"/>
                    <a:pt x="28" y="8"/>
                    <a:pt x="41" y="8"/>
                  </a:cubicBezTo>
                  <a:cubicBezTo>
                    <a:pt x="54" y="8"/>
                    <a:pt x="64" y="19"/>
                    <a:pt x="6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7">
              <a:extLst>
                <a:ext uri="{FF2B5EF4-FFF2-40B4-BE49-F238E27FC236}">
                  <a16:creationId xmlns:a16="http://schemas.microsoft.com/office/drawing/2014/main" id="{3F722059-75C5-4AAA-833C-998207263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00738" y="2611438"/>
              <a:ext cx="261938" cy="377825"/>
            </a:xfrm>
            <a:custGeom>
              <a:avLst/>
              <a:gdLst>
                <a:gd name="T0" fmla="*/ 41 w 82"/>
                <a:gd name="T1" fmla="*/ 8 h 119"/>
                <a:gd name="T2" fmla="*/ 64 w 82"/>
                <a:gd name="T3" fmla="*/ 32 h 119"/>
                <a:gd name="T4" fmla="*/ 68 w 82"/>
                <a:gd name="T5" fmla="*/ 36 h 119"/>
                <a:gd name="T6" fmla="*/ 72 w 82"/>
                <a:gd name="T7" fmla="*/ 32 h 119"/>
                <a:gd name="T8" fmla="*/ 41 w 82"/>
                <a:gd name="T9" fmla="*/ 0 h 119"/>
                <a:gd name="T10" fmla="*/ 9 w 82"/>
                <a:gd name="T11" fmla="*/ 32 h 119"/>
                <a:gd name="T12" fmla="*/ 9 w 82"/>
                <a:gd name="T13" fmla="*/ 46 h 119"/>
                <a:gd name="T14" fmla="*/ 4 w 82"/>
                <a:gd name="T15" fmla="*/ 46 h 119"/>
                <a:gd name="T16" fmla="*/ 0 w 82"/>
                <a:gd name="T17" fmla="*/ 50 h 119"/>
                <a:gd name="T18" fmla="*/ 0 w 82"/>
                <a:gd name="T19" fmla="*/ 115 h 119"/>
                <a:gd name="T20" fmla="*/ 4 w 82"/>
                <a:gd name="T21" fmla="*/ 119 h 119"/>
                <a:gd name="T22" fmla="*/ 78 w 82"/>
                <a:gd name="T23" fmla="*/ 119 h 119"/>
                <a:gd name="T24" fmla="*/ 82 w 82"/>
                <a:gd name="T25" fmla="*/ 115 h 119"/>
                <a:gd name="T26" fmla="*/ 82 w 82"/>
                <a:gd name="T27" fmla="*/ 50 h 119"/>
                <a:gd name="T28" fmla="*/ 78 w 82"/>
                <a:gd name="T29" fmla="*/ 46 h 119"/>
                <a:gd name="T30" fmla="*/ 17 w 82"/>
                <a:gd name="T31" fmla="*/ 46 h 119"/>
                <a:gd name="T32" fmla="*/ 17 w 82"/>
                <a:gd name="T33" fmla="*/ 32 h 119"/>
                <a:gd name="T34" fmla="*/ 41 w 82"/>
                <a:gd name="T35" fmla="*/ 8 h 119"/>
                <a:gd name="T36" fmla="*/ 74 w 82"/>
                <a:gd name="T37" fmla="*/ 111 h 119"/>
                <a:gd name="T38" fmla="*/ 8 w 82"/>
                <a:gd name="T39" fmla="*/ 111 h 119"/>
                <a:gd name="T40" fmla="*/ 8 w 82"/>
                <a:gd name="T41" fmla="*/ 54 h 119"/>
                <a:gd name="T42" fmla="*/ 74 w 82"/>
                <a:gd name="T43" fmla="*/ 54 h 119"/>
                <a:gd name="T44" fmla="*/ 74 w 82"/>
                <a:gd name="T45" fmla="*/ 11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2" h="119">
                  <a:moveTo>
                    <a:pt x="41" y="8"/>
                  </a:moveTo>
                  <a:cubicBezTo>
                    <a:pt x="54" y="8"/>
                    <a:pt x="64" y="19"/>
                    <a:pt x="64" y="32"/>
                  </a:cubicBezTo>
                  <a:cubicBezTo>
                    <a:pt x="64" y="34"/>
                    <a:pt x="66" y="36"/>
                    <a:pt x="68" y="36"/>
                  </a:cubicBezTo>
                  <a:cubicBezTo>
                    <a:pt x="71" y="36"/>
                    <a:pt x="72" y="34"/>
                    <a:pt x="72" y="32"/>
                  </a:cubicBezTo>
                  <a:cubicBezTo>
                    <a:pt x="72" y="14"/>
                    <a:pt x="58" y="0"/>
                    <a:pt x="41" y="0"/>
                  </a:cubicBezTo>
                  <a:cubicBezTo>
                    <a:pt x="23" y="0"/>
                    <a:pt x="9" y="14"/>
                    <a:pt x="9" y="32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2" y="46"/>
                    <a:pt x="0" y="48"/>
                    <a:pt x="0" y="50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7"/>
                    <a:pt x="2" y="119"/>
                    <a:pt x="4" y="119"/>
                  </a:cubicBezTo>
                  <a:cubicBezTo>
                    <a:pt x="78" y="119"/>
                    <a:pt x="78" y="119"/>
                    <a:pt x="78" y="119"/>
                  </a:cubicBezTo>
                  <a:cubicBezTo>
                    <a:pt x="80" y="119"/>
                    <a:pt x="82" y="117"/>
                    <a:pt x="82" y="115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48"/>
                    <a:pt x="80" y="46"/>
                    <a:pt x="78" y="46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19"/>
                    <a:pt x="28" y="8"/>
                    <a:pt x="41" y="8"/>
                  </a:cubicBezTo>
                  <a:close/>
                  <a:moveTo>
                    <a:pt x="74" y="111"/>
                  </a:moveTo>
                  <a:cubicBezTo>
                    <a:pt x="8" y="111"/>
                    <a:pt x="8" y="111"/>
                    <a:pt x="8" y="111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74" y="54"/>
                    <a:pt x="74" y="54"/>
                    <a:pt x="74" y="54"/>
                  </a:cubicBezTo>
                  <a:lnTo>
                    <a:pt x="74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8">
              <a:extLst>
                <a:ext uri="{FF2B5EF4-FFF2-40B4-BE49-F238E27FC236}">
                  <a16:creationId xmlns:a16="http://schemas.microsoft.com/office/drawing/2014/main" id="{4282F612-ADF1-4C09-85EE-4E682C32B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97563" y="3065463"/>
              <a:ext cx="258763" cy="142875"/>
            </a:xfrm>
            <a:custGeom>
              <a:avLst/>
              <a:gdLst>
                <a:gd name="T0" fmla="*/ 74 w 81"/>
                <a:gd name="T1" fmla="*/ 43 h 45"/>
                <a:gd name="T2" fmla="*/ 77 w 81"/>
                <a:gd name="T3" fmla="*/ 45 h 45"/>
                <a:gd name="T4" fmla="*/ 79 w 81"/>
                <a:gd name="T5" fmla="*/ 43 h 45"/>
                <a:gd name="T6" fmla="*/ 79 w 81"/>
                <a:gd name="T7" fmla="*/ 38 h 45"/>
                <a:gd name="T8" fmla="*/ 43 w 81"/>
                <a:gd name="T9" fmla="*/ 2 h 45"/>
                <a:gd name="T10" fmla="*/ 37 w 81"/>
                <a:gd name="T11" fmla="*/ 2 h 45"/>
                <a:gd name="T12" fmla="*/ 1 w 81"/>
                <a:gd name="T13" fmla="*/ 38 h 45"/>
                <a:gd name="T14" fmla="*/ 1 w 81"/>
                <a:gd name="T15" fmla="*/ 43 h 45"/>
                <a:gd name="T16" fmla="*/ 7 w 81"/>
                <a:gd name="T17" fmla="*/ 43 h 45"/>
                <a:gd name="T18" fmla="*/ 40 w 81"/>
                <a:gd name="T19" fmla="*/ 10 h 45"/>
                <a:gd name="T20" fmla="*/ 74 w 81"/>
                <a:gd name="T21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45">
                  <a:moveTo>
                    <a:pt x="74" y="43"/>
                  </a:moveTo>
                  <a:cubicBezTo>
                    <a:pt x="75" y="44"/>
                    <a:pt x="76" y="45"/>
                    <a:pt x="77" y="45"/>
                  </a:cubicBezTo>
                  <a:cubicBezTo>
                    <a:pt x="78" y="45"/>
                    <a:pt x="79" y="44"/>
                    <a:pt x="79" y="43"/>
                  </a:cubicBezTo>
                  <a:cubicBezTo>
                    <a:pt x="81" y="42"/>
                    <a:pt x="81" y="39"/>
                    <a:pt x="79" y="38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2" y="0"/>
                    <a:pt x="39" y="0"/>
                    <a:pt x="37" y="2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9"/>
                    <a:pt x="0" y="42"/>
                    <a:pt x="1" y="43"/>
                  </a:cubicBezTo>
                  <a:cubicBezTo>
                    <a:pt x="3" y="45"/>
                    <a:pt x="5" y="45"/>
                    <a:pt x="7" y="43"/>
                  </a:cubicBezTo>
                  <a:cubicBezTo>
                    <a:pt x="40" y="10"/>
                    <a:pt x="40" y="10"/>
                    <a:pt x="40" y="10"/>
                  </a:cubicBezTo>
                  <a:lnTo>
                    <a:pt x="74" y="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9">
              <a:extLst>
                <a:ext uri="{FF2B5EF4-FFF2-40B4-BE49-F238E27FC236}">
                  <a16:creationId xmlns:a16="http://schemas.microsoft.com/office/drawing/2014/main" id="{3ADB51A0-463C-4952-8F22-864EF214D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08600" y="3494088"/>
              <a:ext cx="142875" cy="258763"/>
            </a:xfrm>
            <a:custGeom>
              <a:avLst/>
              <a:gdLst>
                <a:gd name="T0" fmla="*/ 44 w 45"/>
                <a:gd name="T1" fmla="*/ 38 h 81"/>
                <a:gd name="T2" fmla="*/ 8 w 45"/>
                <a:gd name="T3" fmla="*/ 1 h 81"/>
                <a:gd name="T4" fmla="*/ 2 w 45"/>
                <a:gd name="T5" fmla="*/ 1 h 81"/>
                <a:gd name="T6" fmla="*/ 2 w 45"/>
                <a:gd name="T7" fmla="*/ 7 h 81"/>
                <a:gd name="T8" fmla="*/ 35 w 45"/>
                <a:gd name="T9" fmla="*/ 40 h 81"/>
                <a:gd name="T10" fmla="*/ 2 w 45"/>
                <a:gd name="T11" fmla="*/ 74 h 81"/>
                <a:gd name="T12" fmla="*/ 2 w 45"/>
                <a:gd name="T13" fmla="*/ 80 h 81"/>
                <a:gd name="T14" fmla="*/ 5 w 45"/>
                <a:gd name="T15" fmla="*/ 81 h 81"/>
                <a:gd name="T16" fmla="*/ 8 w 45"/>
                <a:gd name="T17" fmla="*/ 80 h 81"/>
                <a:gd name="T18" fmla="*/ 44 w 45"/>
                <a:gd name="T19" fmla="*/ 43 h 81"/>
                <a:gd name="T20" fmla="*/ 44 w 45"/>
                <a:gd name="T21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81">
                  <a:moveTo>
                    <a:pt x="44" y="38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3"/>
                    <a:pt x="0" y="5"/>
                    <a:pt x="2" y="7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0" y="75"/>
                    <a:pt x="0" y="78"/>
                    <a:pt x="2" y="80"/>
                  </a:cubicBezTo>
                  <a:cubicBezTo>
                    <a:pt x="3" y="80"/>
                    <a:pt x="4" y="81"/>
                    <a:pt x="5" y="81"/>
                  </a:cubicBezTo>
                  <a:cubicBezTo>
                    <a:pt x="6" y="81"/>
                    <a:pt x="7" y="80"/>
                    <a:pt x="8" y="80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5" y="42"/>
                    <a:pt x="45" y="39"/>
                    <a:pt x="4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30">
              <a:extLst>
                <a:ext uri="{FF2B5EF4-FFF2-40B4-BE49-F238E27FC236}">
                  <a16:creationId xmlns:a16="http://schemas.microsoft.com/office/drawing/2014/main" id="{48A4D6F4-C94A-4D42-A006-708C11BBA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61113" y="3109913"/>
              <a:ext cx="604838" cy="528638"/>
            </a:xfrm>
            <a:custGeom>
              <a:avLst/>
              <a:gdLst>
                <a:gd name="T0" fmla="*/ 186 w 190"/>
                <a:gd name="T1" fmla="*/ 0 h 166"/>
                <a:gd name="T2" fmla="*/ 182 w 190"/>
                <a:gd name="T3" fmla="*/ 4 h 166"/>
                <a:gd name="T4" fmla="*/ 182 w 190"/>
                <a:gd name="T5" fmla="*/ 158 h 166"/>
                <a:gd name="T6" fmla="*/ 4 w 190"/>
                <a:gd name="T7" fmla="*/ 158 h 166"/>
                <a:gd name="T8" fmla="*/ 0 w 190"/>
                <a:gd name="T9" fmla="*/ 162 h 166"/>
                <a:gd name="T10" fmla="*/ 4 w 190"/>
                <a:gd name="T11" fmla="*/ 166 h 166"/>
                <a:gd name="T12" fmla="*/ 186 w 190"/>
                <a:gd name="T13" fmla="*/ 166 h 166"/>
                <a:gd name="T14" fmla="*/ 190 w 190"/>
                <a:gd name="T15" fmla="*/ 162 h 166"/>
                <a:gd name="T16" fmla="*/ 190 w 190"/>
                <a:gd name="T17" fmla="*/ 4 h 166"/>
                <a:gd name="T18" fmla="*/ 186 w 190"/>
                <a:gd name="T1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0" h="166">
                  <a:moveTo>
                    <a:pt x="186" y="0"/>
                  </a:moveTo>
                  <a:cubicBezTo>
                    <a:pt x="184" y="0"/>
                    <a:pt x="182" y="2"/>
                    <a:pt x="182" y="4"/>
                  </a:cubicBezTo>
                  <a:cubicBezTo>
                    <a:pt x="182" y="158"/>
                    <a:pt x="182" y="158"/>
                    <a:pt x="182" y="158"/>
                  </a:cubicBezTo>
                  <a:cubicBezTo>
                    <a:pt x="4" y="158"/>
                    <a:pt x="4" y="158"/>
                    <a:pt x="4" y="158"/>
                  </a:cubicBezTo>
                  <a:cubicBezTo>
                    <a:pt x="2" y="158"/>
                    <a:pt x="0" y="159"/>
                    <a:pt x="0" y="162"/>
                  </a:cubicBezTo>
                  <a:cubicBezTo>
                    <a:pt x="0" y="164"/>
                    <a:pt x="2" y="166"/>
                    <a:pt x="4" y="166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8" y="166"/>
                    <a:pt x="190" y="164"/>
                    <a:pt x="190" y="162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90" y="2"/>
                    <a:pt x="188" y="0"/>
                    <a:pt x="1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1">
              <a:extLst>
                <a:ext uri="{FF2B5EF4-FFF2-40B4-BE49-F238E27FC236}">
                  <a16:creationId xmlns:a16="http://schemas.microsoft.com/office/drawing/2014/main" id="{C12C2D47-1359-4A3F-B95A-18BFB7C20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18175" y="3613150"/>
              <a:ext cx="504825" cy="25400"/>
            </a:xfrm>
            <a:custGeom>
              <a:avLst/>
              <a:gdLst>
                <a:gd name="T0" fmla="*/ 159 w 159"/>
                <a:gd name="T1" fmla="*/ 4 h 8"/>
                <a:gd name="T2" fmla="*/ 155 w 159"/>
                <a:gd name="T3" fmla="*/ 0 h 8"/>
                <a:gd name="T4" fmla="*/ 4 w 159"/>
                <a:gd name="T5" fmla="*/ 0 h 8"/>
                <a:gd name="T6" fmla="*/ 0 w 159"/>
                <a:gd name="T7" fmla="*/ 4 h 8"/>
                <a:gd name="T8" fmla="*/ 4 w 159"/>
                <a:gd name="T9" fmla="*/ 8 h 8"/>
                <a:gd name="T10" fmla="*/ 155 w 159"/>
                <a:gd name="T11" fmla="*/ 8 h 8"/>
                <a:gd name="T12" fmla="*/ 159 w 159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9" h="8">
                  <a:moveTo>
                    <a:pt x="159" y="4"/>
                  </a:moveTo>
                  <a:cubicBezTo>
                    <a:pt x="159" y="1"/>
                    <a:pt x="157" y="0"/>
                    <a:pt x="15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55" y="8"/>
                    <a:pt x="155" y="8"/>
                    <a:pt x="155" y="8"/>
                  </a:cubicBezTo>
                  <a:cubicBezTo>
                    <a:pt x="157" y="8"/>
                    <a:pt x="159" y="6"/>
                    <a:pt x="15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D4BC3CB-037C-4200-87F9-4F2DC1642A7F}"/>
              </a:ext>
            </a:extLst>
          </p:cNvPr>
          <p:cNvGrpSpPr/>
          <p:nvPr/>
        </p:nvGrpSpPr>
        <p:grpSpPr>
          <a:xfrm>
            <a:off x="6360627" y="282216"/>
            <a:ext cx="1106488" cy="1416050"/>
            <a:chOff x="-4103688" y="2266950"/>
            <a:chExt cx="1106488" cy="1416050"/>
          </a:xfrm>
          <a:solidFill>
            <a:schemeClr val="tx1"/>
          </a:solidFill>
        </p:grpSpPr>
        <p:sp>
          <p:nvSpPr>
            <p:cNvPr id="63" name="Freeform 32">
              <a:extLst>
                <a:ext uri="{FF2B5EF4-FFF2-40B4-BE49-F238E27FC236}">
                  <a16:creationId xmlns:a16="http://schemas.microsoft.com/office/drawing/2014/main" id="{BE4B232C-C552-48DE-9E3D-E054595549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03688" y="2266950"/>
              <a:ext cx="1106488" cy="1416050"/>
            </a:xfrm>
            <a:custGeom>
              <a:avLst/>
              <a:gdLst>
                <a:gd name="T0" fmla="*/ 339 w 348"/>
                <a:gd name="T1" fmla="*/ 123 h 445"/>
                <a:gd name="T2" fmla="*/ 303 w 348"/>
                <a:gd name="T3" fmla="*/ 60 h 445"/>
                <a:gd name="T4" fmla="*/ 245 w 348"/>
                <a:gd name="T5" fmla="*/ 17 h 445"/>
                <a:gd name="T6" fmla="*/ 175 w 348"/>
                <a:gd name="T7" fmla="*/ 2 h 445"/>
                <a:gd name="T8" fmla="*/ 104 w 348"/>
                <a:gd name="T9" fmla="*/ 16 h 445"/>
                <a:gd name="T10" fmla="*/ 46 w 348"/>
                <a:gd name="T11" fmla="*/ 58 h 445"/>
                <a:gd name="T12" fmla="*/ 9 w 348"/>
                <a:gd name="T13" fmla="*/ 120 h 445"/>
                <a:gd name="T14" fmla="*/ 1 w 348"/>
                <a:gd name="T15" fmla="*/ 192 h 445"/>
                <a:gd name="T16" fmla="*/ 23 w 348"/>
                <a:gd name="T17" fmla="*/ 261 h 445"/>
                <a:gd name="T18" fmla="*/ 70 w 348"/>
                <a:gd name="T19" fmla="*/ 312 h 445"/>
                <a:gd name="T20" fmla="*/ 45 w 348"/>
                <a:gd name="T21" fmla="*/ 423 h 445"/>
                <a:gd name="T22" fmla="*/ 146 w 348"/>
                <a:gd name="T23" fmla="*/ 443 h 445"/>
                <a:gd name="T24" fmla="*/ 154 w 348"/>
                <a:gd name="T25" fmla="*/ 442 h 445"/>
                <a:gd name="T26" fmla="*/ 164 w 348"/>
                <a:gd name="T27" fmla="*/ 355 h 445"/>
                <a:gd name="T28" fmla="*/ 112 w 348"/>
                <a:gd name="T29" fmla="*/ 368 h 445"/>
                <a:gd name="T30" fmla="*/ 77 w 348"/>
                <a:gd name="T31" fmla="*/ 318 h 445"/>
                <a:gd name="T32" fmla="*/ 139 w 348"/>
                <a:gd name="T33" fmla="*/ 346 h 445"/>
                <a:gd name="T34" fmla="*/ 193 w 348"/>
                <a:gd name="T35" fmla="*/ 442 h 445"/>
                <a:gd name="T36" fmla="*/ 200 w 348"/>
                <a:gd name="T37" fmla="*/ 443 h 445"/>
                <a:gd name="T38" fmla="*/ 301 w 348"/>
                <a:gd name="T39" fmla="*/ 423 h 445"/>
                <a:gd name="T40" fmla="*/ 279 w 348"/>
                <a:gd name="T41" fmla="*/ 313 h 445"/>
                <a:gd name="T42" fmla="*/ 326 w 348"/>
                <a:gd name="T43" fmla="*/ 259 h 445"/>
                <a:gd name="T44" fmla="*/ 347 w 348"/>
                <a:gd name="T45" fmla="*/ 189 h 445"/>
                <a:gd name="T46" fmla="*/ 232 w 348"/>
                <a:gd name="T47" fmla="*/ 370 h 445"/>
                <a:gd name="T48" fmla="*/ 208 w 348"/>
                <a:gd name="T49" fmla="*/ 345 h 445"/>
                <a:gd name="T50" fmla="*/ 270 w 348"/>
                <a:gd name="T51" fmla="*/ 316 h 445"/>
                <a:gd name="T52" fmla="*/ 312 w 348"/>
                <a:gd name="T53" fmla="*/ 217 h 445"/>
                <a:gd name="T54" fmla="*/ 283 w 348"/>
                <a:gd name="T55" fmla="*/ 270 h 445"/>
                <a:gd name="T56" fmla="*/ 235 w 348"/>
                <a:gd name="T57" fmla="*/ 306 h 445"/>
                <a:gd name="T58" fmla="*/ 177 w 348"/>
                <a:gd name="T59" fmla="*/ 319 h 445"/>
                <a:gd name="T60" fmla="*/ 169 w 348"/>
                <a:gd name="T61" fmla="*/ 321 h 445"/>
                <a:gd name="T62" fmla="*/ 114 w 348"/>
                <a:gd name="T63" fmla="*/ 307 h 445"/>
                <a:gd name="T64" fmla="*/ 68 w 348"/>
                <a:gd name="T65" fmla="*/ 274 h 445"/>
                <a:gd name="T66" fmla="*/ 37 w 348"/>
                <a:gd name="T67" fmla="*/ 222 h 445"/>
                <a:gd name="T68" fmla="*/ 30 w 348"/>
                <a:gd name="T69" fmla="*/ 163 h 445"/>
                <a:gd name="T70" fmla="*/ 47 w 348"/>
                <a:gd name="T71" fmla="*/ 105 h 445"/>
                <a:gd name="T72" fmla="*/ 86 w 348"/>
                <a:gd name="T73" fmla="*/ 60 h 445"/>
                <a:gd name="T74" fmla="*/ 141 w 348"/>
                <a:gd name="T75" fmla="*/ 34 h 445"/>
                <a:gd name="T76" fmla="*/ 201 w 348"/>
                <a:gd name="T77" fmla="*/ 33 h 445"/>
                <a:gd name="T78" fmla="*/ 256 w 348"/>
                <a:gd name="T79" fmla="*/ 57 h 445"/>
                <a:gd name="T80" fmla="*/ 297 w 348"/>
                <a:gd name="T81" fmla="*/ 100 h 445"/>
                <a:gd name="T82" fmla="*/ 317 w 348"/>
                <a:gd name="T83" fmla="*/ 157 h 445"/>
                <a:gd name="T84" fmla="*/ 312 w 348"/>
                <a:gd name="T85" fmla="*/ 217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8" h="445">
                  <a:moveTo>
                    <a:pt x="347" y="189"/>
                  </a:moveTo>
                  <a:cubicBezTo>
                    <a:pt x="325" y="158"/>
                    <a:pt x="325" y="158"/>
                    <a:pt x="325" y="158"/>
                  </a:cubicBezTo>
                  <a:cubicBezTo>
                    <a:pt x="339" y="123"/>
                    <a:pt x="339" y="123"/>
                    <a:pt x="339" y="123"/>
                  </a:cubicBezTo>
                  <a:cubicBezTo>
                    <a:pt x="340" y="121"/>
                    <a:pt x="339" y="119"/>
                    <a:pt x="337" y="118"/>
                  </a:cubicBezTo>
                  <a:cubicBezTo>
                    <a:pt x="305" y="98"/>
                    <a:pt x="305" y="98"/>
                    <a:pt x="305" y="98"/>
                  </a:cubicBezTo>
                  <a:cubicBezTo>
                    <a:pt x="303" y="60"/>
                    <a:pt x="303" y="60"/>
                    <a:pt x="303" y="60"/>
                  </a:cubicBezTo>
                  <a:cubicBezTo>
                    <a:pt x="303" y="58"/>
                    <a:pt x="302" y="56"/>
                    <a:pt x="300" y="56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45" y="17"/>
                    <a:pt x="245" y="17"/>
                    <a:pt x="245" y="17"/>
                  </a:cubicBezTo>
                  <a:cubicBezTo>
                    <a:pt x="245" y="15"/>
                    <a:pt x="243" y="14"/>
                    <a:pt x="241" y="15"/>
                  </a:cubicBezTo>
                  <a:cubicBezTo>
                    <a:pt x="204" y="26"/>
                    <a:pt x="204" y="26"/>
                    <a:pt x="204" y="26"/>
                  </a:cubicBezTo>
                  <a:cubicBezTo>
                    <a:pt x="175" y="2"/>
                    <a:pt x="175" y="2"/>
                    <a:pt x="175" y="2"/>
                  </a:cubicBezTo>
                  <a:cubicBezTo>
                    <a:pt x="173" y="0"/>
                    <a:pt x="171" y="0"/>
                    <a:pt x="170" y="2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2" y="16"/>
                    <a:pt x="100" y="16"/>
                    <a:pt x="100" y="1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4" y="58"/>
                    <a:pt x="42" y="60"/>
                    <a:pt x="42" y="62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7" y="121"/>
                    <a:pt x="7" y="123"/>
                    <a:pt x="7" y="125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1" y="192"/>
                    <a:pt x="1" y="192"/>
                    <a:pt x="1" y="192"/>
                  </a:cubicBezTo>
                  <a:cubicBezTo>
                    <a:pt x="0" y="194"/>
                    <a:pt x="0" y="196"/>
                    <a:pt x="2" y="197"/>
                  </a:cubicBezTo>
                  <a:cubicBezTo>
                    <a:pt x="29" y="223"/>
                    <a:pt x="29" y="223"/>
                    <a:pt x="29" y="223"/>
                  </a:cubicBezTo>
                  <a:cubicBezTo>
                    <a:pt x="23" y="261"/>
                    <a:pt x="23" y="261"/>
                    <a:pt x="23" y="261"/>
                  </a:cubicBezTo>
                  <a:cubicBezTo>
                    <a:pt x="22" y="263"/>
                    <a:pt x="23" y="265"/>
                    <a:pt x="25" y="265"/>
                  </a:cubicBezTo>
                  <a:cubicBezTo>
                    <a:pt x="61" y="278"/>
                    <a:pt x="61" y="278"/>
                    <a:pt x="61" y="278"/>
                  </a:cubicBezTo>
                  <a:cubicBezTo>
                    <a:pt x="70" y="312"/>
                    <a:pt x="70" y="312"/>
                    <a:pt x="70" y="312"/>
                  </a:cubicBezTo>
                  <a:cubicBezTo>
                    <a:pt x="70" y="312"/>
                    <a:pt x="70" y="312"/>
                    <a:pt x="70" y="312"/>
                  </a:cubicBezTo>
                  <a:cubicBezTo>
                    <a:pt x="44" y="419"/>
                    <a:pt x="44" y="419"/>
                    <a:pt x="44" y="419"/>
                  </a:cubicBezTo>
                  <a:cubicBezTo>
                    <a:pt x="43" y="421"/>
                    <a:pt x="44" y="422"/>
                    <a:pt x="45" y="423"/>
                  </a:cubicBezTo>
                  <a:cubicBezTo>
                    <a:pt x="47" y="424"/>
                    <a:pt x="49" y="424"/>
                    <a:pt x="50" y="423"/>
                  </a:cubicBezTo>
                  <a:cubicBezTo>
                    <a:pt x="110" y="378"/>
                    <a:pt x="110" y="378"/>
                    <a:pt x="110" y="378"/>
                  </a:cubicBezTo>
                  <a:cubicBezTo>
                    <a:pt x="146" y="443"/>
                    <a:pt x="146" y="443"/>
                    <a:pt x="146" y="443"/>
                  </a:cubicBezTo>
                  <a:cubicBezTo>
                    <a:pt x="147" y="445"/>
                    <a:pt x="148" y="445"/>
                    <a:pt x="150" y="445"/>
                  </a:cubicBezTo>
                  <a:cubicBezTo>
                    <a:pt x="150" y="445"/>
                    <a:pt x="150" y="445"/>
                    <a:pt x="150" y="445"/>
                  </a:cubicBezTo>
                  <a:cubicBezTo>
                    <a:pt x="152" y="445"/>
                    <a:pt x="153" y="444"/>
                    <a:pt x="154" y="442"/>
                  </a:cubicBezTo>
                  <a:cubicBezTo>
                    <a:pt x="172" y="356"/>
                    <a:pt x="172" y="356"/>
                    <a:pt x="172" y="356"/>
                  </a:cubicBezTo>
                  <a:cubicBezTo>
                    <a:pt x="173" y="354"/>
                    <a:pt x="171" y="352"/>
                    <a:pt x="169" y="352"/>
                  </a:cubicBezTo>
                  <a:cubicBezTo>
                    <a:pt x="167" y="351"/>
                    <a:pt x="165" y="353"/>
                    <a:pt x="164" y="355"/>
                  </a:cubicBezTo>
                  <a:cubicBezTo>
                    <a:pt x="148" y="430"/>
                    <a:pt x="148" y="430"/>
                    <a:pt x="148" y="430"/>
                  </a:cubicBezTo>
                  <a:cubicBezTo>
                    <a:pt x="115" y="370"/>
                    <a:pt x="115" y="370"/>
                    <a:pt x="115" y="370"/>
                  </a:cubicBezTo>
                  <a:cubicBezTo>
                    <a:pt x="114" y="369"/>
                    <a:pt x="113" y="368"/>
                    <a:pt x="112" y="368"/>
                  </a:cubicBezTo>
                  <a:cubicBezTo>
                    <a:pt x="111" y="368"/>
                    <a:pt x="110" y="368"/>
                    <a:pt x="109" y="369"/>
                  </a:cubicBezTo>
                  <a:cubicBezTo>
                    <a:pt x="54" y="410"/>
                    <a:pt x="54" y="410"/>
                    <a:pt x="54" y="410"/>
                  </a:cubicBezTo>
                  <a:cubicBezTo>
                    <a:pt x="77" y="318"/>
                    <a:pt x="77" y="318"/>
                    <a:pt x="77" y="318"/>
                  </a:cubicBezTo>
                  <a:cubicBezTo>
                    <a:pt x="113" y="315"/>
                    <a:pt x="113" y="315"/>
                    <a:pt x="113" y="315"/>
                  </a:cubicBezTo>
                  <a:cubicBezTo>
                    <a:pt x="136" y="345"/>
                    <a:pt x="136" y="345"/>
                    <a:pt x="136" y="345"/>
                  </a:cubicBezTo>
                  <a:cubicBezTo>
                    <a:pt x="137" y="346"/>
                    <a:pt x="138" y="346"/>
                    <a:pt x="139" y="346"/>
                  </a:cubicBezTo>
                  <a:cubicBezTo>
                    <a:pt x="140" y="346"/>
                    <a:pt x="141" y="346"/>
                    <a:pt x="141" y="346"/>
                  </a:cubicBezTo>
                  <a:cubicBezTo>
                    <a:pt x="169" y="331"/>
                    <a:pt x="169" y="331"/>
                    <a:pt x="169" y="331"/>
                  </a:cubicBezTo>
                  <a:cubicBezTo>
                    <a:pt x="193" y="442"/>
                    <a:pt x="193" y="442"/>
                    <a:pt x="193" y="442"/>
                  </a:cubicBezTo>
                  <a:cubicBezTo>
                    <a:pt x="193" y="444"/>
                    <a:pt x="195" y="445"/>
                    <a:pt x="196" y="445"/>
                  </a:cubicBezTo>
                  <a:cubicBezTo>
                    <a:pt x="197" y="445"/>
                    <a:pt x="197" y="445"/>
                    <a:pt x="197" y="445"/>
                  </a:cubicBezTo>
                  <a:cubicBezTo>
                    <a:pt x="198" y="445"/>
                    <a:pt x="200" y="445"/>
                    <a:pt x="200" y="443"/>
                  </a:cubicBezTo>
                  <a:cubicBezTo>
                    <a:pt x="237" y="378"/>
                    <a:pt x="237" y="378"/>
                    <a:pt x="237" y="378"/>
                  </a:cubicBezTo>
                  <a:cubicBezTo>
                    <a:pt x="297" y="423"/>
                    <a:pt x="297" y="423"/>
                    <a:pt x="297" y="423"/>
                  </a:cubicBezTo>
                  <a:cubicBezTo>
                    <a:pt x="298" y="424"/>
                    <a:pt x="300" y="424"/>
                    <a:pt x="301" y="423"/>
                  </a:cubicBezTo>
                  <a:cubicBezTo>
                    <a:pt x="303" y="422"/>
                    <a:pt x="303" y="421"/>
                    <a:pt x="303" y="419"/>
                  </a:cubicBezTo>
                  <a:cubicBezTo>
                    <a:pt x="278" y="315"/>
                    <a:pt x="278" y="315"/>
                    <a:pt x="278" y="315"/>
                  </a:cubicBezTo>
                  <a:cubicBezTo>
                    <a:pt x="278" y="315"/>
                    <a:pt x="279" y="314"/>
                    <a:pt x="279" y="313"/>
                  </a:cubicBezTo>
                  <a:cubicBezTo>
                    <a:pt x="288" y="276"/>
                    <a:pt x="288" y="276"/>
                    <a:pt x="288" y="276"/>
                  </a:cubicBezTo>
                  <a:cubicBezTo>
                    <a:pt x="323" y="263"/>
                    <a:pt x="323" y="263"/>
                    <a:pt x="323" y="263"/>
                  </a:cubicBezTo>
                  <a:cubicBezTo>
                    <a:pt x="325" y="262"/>
                    <a:pt x="326" y="260"/>
                    <a:pt x="326" y="259"/>
                  </a:cubicBezTo>
                  <a:cubicBezTo>
                    <a:pt x="319" y="221"/>
                    <a:pt x="319" y="221"/>
                    <a:pt x="319" y="221"/>
                  </a:cubicBezTo>
                  <a:cubicBezTo>
                    <a:pt x="346" y="195"/>
                    <a:pt x="346" y="195"/>
                    <a:pt x="346" y="195"/>
                  </a:cubicBezTo>
                  <a:cubicBezTo>
                    <a:pt x="347" y="193"/>
                    <a:pt x="348" y="191"/>
                    <a:pt x="347" y="189"/>
                  </a:cubicBezTo>
                  <a:close/>
                  <a:moveTo>
                    <a:pt x="238" y="369"/>
                  </a:moveTo>
                  <a:cubicBezTo>
                    <a:pt x="237" y="368"/>
                    <a:pt x="236" y="368"/>
                    <a:pt x="235" y="368"/>
                  </a:cubicBezTo>
                  <a:cubicBezTo>
                    <a:pt x="233" y="368"/>
                    <a:pt x="233" y="369"/>
                    <a:pt x="232" y="370"/>
                  </a:cubicBezTo>
                  <a:cubicBezTo>
                    <a:pt x="199" y="430"/>
                    <a:pt x="199" y="430"/>
                    <a:pt x="199" y="430"/>
                  </a:cubicBezTo>
                  <a:cubicBezTo>
                    <a:pt x="177" y="329"/>
                    <a:pt x="177" y="329"/>
                    <a:pt x="177" y="329"/>
                  </a:cubicBezTo>
                  <a:cubicBezTo>
                    <a:pt x="208" y="345"/>
                    <a:pt x="208" y="345"/>
                    <a:pt x="208" y="345"/>
                  </a:cubicBezTo>
                  <a:cubicBezTo>
                    <a:pt x="210" y="346"/>
                    <a:pt x="212" y="346"/>
                    <a:pt x="213" y="344"/>
                  </a:cubicBezTo>
                  <a:cubicBezTo>
                    <a:pt x="237" y="314"/>
                    <a:pt x="237" y="314"/>
                    <a:pt x="237" y="314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92" y="410"/>
                    <a:pt x="292" y="410"/>
                    <a:pt x="292" y="410"/>
                  </a:cubicBezTo>
                  <a:lnTo>
                    <a:pt x="238" y="369"/>
                  </a:lnTo>
                  <a:close/>
                  <a:moveTo>
                    <a:pt x="312" y="217"/>
                  </a:moveTo>
                  <a:cubicBezTo>
                    <a:pt x="311" y="218"/>
                    <a:pt x="311" y="219"/>
                    <a:pt x="311" y="221"/>
                  </a:cubicBezTo>
                  <a:cubicBezTo>
                    <a:pt x="317" y="257"/>
                    <a:pt x="317" y="257"/>
                    <a:pt x="317" y="257"/>
                  </a:cubicBezTo>
                  <a:cubicBezTo>
                    <a:pt x="283" y="270"/>
                    <a:pt x="283" y="270"/>
                    <a:pt x="283" y="270"/>
                  </a:cubicBezTo>
                  <a:cubicBezTo>
                    <a:pt x="282" y="270"/>
                    <a:pt x="281" y="271"/>
                    <a:pt x="280" y="272"/>
                  </a:cubicBezTo>
                  <a:cubicBezTo>
                    <a:pt x="272" y="308"/>
                    <a:pt x="272" y="308"/>
                    <a:pt x="272" y="308"/>
                  </a:cubicBezTo>
                  <a:cubicBezTo>
                    <a:pt x="235" y="306"/>
                    <a:pt x="235" y="306"/>
                    <a:pt x="235" y="306"/>
                  </a:cubicBezTo>
                  <a:cubicBezTo>
                    <a:pt x="234" y="306"/>
                    <a:pt x="232" y="306"/>
                    <a:pt x="232" y="307"/>
                  </a:cubicBezTo>
                  <a:cubicBezTo>
                    <a:pt x="209" y="336"/>
                    <a:pt x="209" y="336"/>
                    <a:pt x="209" y="336"/>
                  </a:cubicBezTo>
                  <a:cubicBezTo>
                    <a:pt x="177" y="319"/>
                    <a:pt x="177" y="319"/>
                    <a:pt x="177" y="319"/>
                  </a:cubicBezTo>
                  <a:cubicBezTo>
                    <a:pt x="175" y="319"/>
                    <a:pt x="174" y="319"/>
                    <a:pt x="173" y="320"/>
                  </a:cubicBezTo>
                  <a:cubicBezTo>
                    <a:pt x="170" y="321"/>
                    <a:pt x="170" y="321"/>
                    <a:pt x="170" y="321"/>
                  </a:cubicBezTo>
                  <a:cubicBezTo>
                    <a:pt x="170" y="321"/>
                    <a:pt x="170" y="321"/>
                    <a:pt x="169" y="321"/>
                  </a:cubicBezTo>
                  <a:cubicBezTo>
                    <a:pt x="140" y="337"/>
                    <a:pt x="140" y="337"/>
                    <a:pt x="140" y="337"/>
                  </a:cubicBezTo>
                  <a:cubicBezTo>
                    <a:pt x="118" y="308"/>
                    <a:pt x="118" y="308"/>
                    <a:pt x="118" y="308"/>
                  </a:cubicBezTo>
                  <a:cubicBezTo>
                    <a:pt x="117" y="307"/>
                    <a:pt x="116" y="307"/>
                    <a:pt x="114" y="307"/>
                  </a:cubicBezTo>
                  <a:cubicBezTo>
                    <a:pt x="114" y="307"/>
                    <a:pt x="114" y="307"/>
                    <a:pt x="114" y="307"/>
                  </a:cubicBezTo>
                  <a:cubicBezTo>
                    <a:pt x="78" y="309"/>
                    <a:pt x="78" y="309"/>
                    <a:pt x="78" y="309"/>
                  </a:cubicBezTo>
                  <a:cubicBezTo>
                    <a:pt x="68" y="274"/>
                    <a:pt x="68" y="274"/>
                    <a:pt x="68" y="274"/>
                  </a:cubicBezTo>
                  <a:cubicBezTo>
                    <a:pt x="68" y="273"/>
                    <a:pt x="67" y="272"/>
                    <a:pt x="66" y="271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7" y="222"/>
                    <a:pt x="37" y="222"/>
                    <a:pt x="37" y="222"/>
                  </a:cubicBezTo>
                  <a:cubicBezTo>
                    <a:pt x="37" y="221"/>
                    <a:pt x="37" y="220"/>
                    <a:pt x="36" y="219"/>
                  </a:cubicBezTo>
                  <a:cubicBezTo>
                    <a:pt x="9" y="194"/>
                    <a:pt x="9" y="194"/>
                    <a:pt x="9" y="194"/>
                  </a:cubicBezTo>
                  <a:cubicBezTo>
                    <a:pt x="30" y="163"/>
                    <a:pt x="30" y="163"/>
                    <a:pt x="30" y="163"/>
                  </a:cubicBezTo>
                  <a:cubicBezTo>
                    <a:pt x="30" y="162"/>
                    <a:pt x="31" y="160"/>
                    <a:pt x="30" y="159"/>
                  </a:cubicBezTo>
                  <a:cubicBezTo>
                    <a:pt x="16" y="125"/>
                    <a:pt x="16" y="125"/>
                    <a:pt x="16" y="125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48" y="105"/>
                    <a:pt x="49" y="103"/>
                    <a:pt x="49" y="102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8" y="60"/>
                    <a:pt x="89" y="59"/>
                    <a:pt x="89" y="58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41" y="34"/>
                    <a:pt x="141" y="34"/>
                    <a:pt x="141" y="34"/>
                  </a:cubicBezTo>
                  <a:cubicBezTo>
                    <a:pt x="142" y="35"/>
                    <a:pt x="143" y="35"/>
                    <a:pt x="144" y="34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201" y="33"/>
                    <a:pt x="201" y="33"/>
                    <a:pt x="201" y="33"/>
                  </a:cubicBezTo>
                  <a:cubicBezTo>
                    <a:pt x="202" y="34"/>
                    <a:pt x="203" y="34"/>
                    <a:pt x="204" y="34"/>
                  </a:cubicBezTo>
                  <a:cubicBezTo>
                    <a:pt x="240" y="24"/>
                    <a:pt x="240" y="24"/>
                    <a:pt x="240" y="24"/>
                  </a:cubicBezTo>
                  <a:cubicBezTo>
                    <a:pt x="256" y="57"/>
                    <a:pt x="256" y="57"/>
                    <a:pt x="256" y="57"/>
                  </a:cubicBezTo>
                  <a:cubicBezTo>
                    <a:pt x="257" y="58"/>
                    <a:pt x="258" y="59"/>
                    <a:pt x="259" y="59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7" y="100"/>
                    <a:pt x="297" y="100"/>
                    <a:pt x="297" y="100"/>
                  </a:cubicBezTo>
                  <a:cubicBezTo>
                    <a:pt x="297" y="102"/>
                    <a:pt x="298" y="103"/>
                    <a:pt x="299" y="104"/>
                  </a:cubicBezTo>
                  <a:cubicBezTo>
                    <a:pt x="330" y="123"/>
                    <a:pt x="330" y="123"/>
                    <a:pt x="330" y="123"/>
                  </a:cubicBezTo>
                  <a:cubicBezTo>
                    <a:pt x="317" y="157"/>
                    <a:pt x="317" y="157"/>
                    <a:pt x="317" y="157"/>
                  </a:cubicBezTo>
                  <a:cubicBezTo>
                    <a:pt x="316" y="158"/>
                    <a:pt x="317" y="160"/>
                    <a:pt x="317" y="161"/>
                  </a:cubicBezTo>
                  <a:cubicBezTo>
                    <a:pt x="338" y="191"/>
                    <a:pt x="338" y="191"/>
                    <a:pt x="338" y="191"/>
                  </a:cubicBezTo>
                  <a:lnTo>
                    <a:pt x="312" y="2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3">
              <a:extLst>
                <a:ext uri="{FF2B5EF4-FFF2-40B4-BE49-F238E27FC236}">
                  <a16:creationId xmlns:a16="http://schemas.microsoft.com/office/drawing/2014/main" id="{3DBDFEBC-1EA8-4A4F-AA44-33C058088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13188" y="2468563"/>
              <a:ext cx="719138" cy="717550"/>
            </a:xfrm>
            <a:custGeom>
              <a:avLst/>
              <a:gdLst>
                <a:gd name="T0" fmla="*/ 186 w 226"/>
                <a:gd name="T1" fmla="*/ 27 h 226"/>
                <a:gd name="T2" fmla="*/ 182 w 226"/>
                <a:gd name="T3" fmla="*/ 26 h 226"/>
                <a:gd name="T4" fmla="*/ 180 w 226"/>
                <a:gd name="T5" fmla="*/ 28 h 226"/>
                <a:gd name="T6" fmla="*/ 97 w 226"/>
                <a:gd name="T7" fmla="*/ 153 h 226"/>
                <a:gd name="T8" fmla="*/ 54 w 226"/>
                <a:gd name="T9" fmla="*/ 96 h 226"/>
                <a:gd name="T10" fmla="*/ 49 w 226"/>
                <a:gd name="T11" fmla="*/ 95 h 226"/>
                <a:gd name="T12" fmla="*/ 48 w 226"/>
                <a:gd name="T13" fmla="*/ 101 h 226"/>
                <a:gd name="T14" fmla="*/ 94 w 226"/>
                <a:gd name="T15" fmla="*/ 162 h 226"/>
                <a:gd name="T16" fmla="*/ 98 w 226"/>
                <a:gd name="T17" fmla="*/ 164 h 226"/>
                <a:gd name="T18" fmla="*/ 101 w 226"/>
                <a:gd name="T19" fmla="*/ 162 h 226"/>
                <a:gd name="T20" fmla="*/ 184 w 226"/>
                <a:gd name="T21" fmla="*/ 36 h 226"/>
                <a:gd name="T22" fmla="*/ 218 w 226"/>
                <a:gd name="T23" fmla="*/ 113 h 226"/>
                <a:gd name="T24" fmla="*/ 113 w 226"/>
                <a:gd name="T25" fmla="*/ 218 h 226"/>
                <a:gd name="T26" fmla="*/ 8 w 226"/>
                <a:gd name="T27" fmla="*/ 113 h 226"/>
                <a:gd name="T28" fmla="*/ 113 w 226"/>
                <a:gd name="T29" fmla="*/ 8 h 226"/>
                <a:gd name="T30" fmla="*/ 152 w 226"/>
                <a:gd name="T31" fmla="*/ 16 h 226"/>
                <a:gd name="T32" fmla="*/ 158 w 226"/>
                <a:gd name="T33" fmla="*/ 14 h 226"/>
                <a:gd name="T34" fmla="*/ 155 w 226"/>
                <a:gd name="T35" fmla="*/ 9 h 226"/>
                <a:gd name="T36" fmla="*/ 113 w 226"/>
                <a:gd name="T37" fmla="*/ 0 h 226"/>
                <a:gd name="T38" fmla="*/ 0 w 226"/>
                <a:gd name="T39" fmla="*/ 113 h 226"/>
                <a:gd name="T40" fmla="*/ 113 w 226"/>
                <a:gd name="T41" fmla="*/ 226 h 226"/>
                <a:gd name="T42" fmla="*/ 226 w 226"/>
                <a:gd name="T43" fmla="*/ 113 h 226"/>
                <a:gd name="T44" fmla="*/ 186 w 226"/>
                <a:gd name="T45" fmla="*/ 2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6" h="226">
                  <a:moveTo>
                    <a:pt x="186" y="27"/>
                  </a:moveTo>
                  <a:cubicBezTo>
                    <a:pt x="185" y="26"/>
                    <a:pt x="183" y="25"/>
                    <a:pt x="182" y="26"/>
                  </a:cubicBezTo>
                  <a:cubicBezTo>
                    <a:pt x="181" y="26"/>
                    <a:pt x="180" y="27"/>
                    <a:pt x="180" y="28"/>
                  </a:cubicBezTo>
                  <a:cubicBezTo>
                    <a:pt x="97" y="153"/>
                    <a:pt x="97" y="153"/>
                    <a:pt x="97" y="153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3" y="94"/>
                    <a:pt x="51" y="94"/>
                    <a:pt x="49" y="95"/>
                  </a:cubicBezTo>
                  <a:cubicBezTo>
                    <a:pt x="47" y="96"/>
                    <a:pt x="47" y="99"/>
                    <a:pt x="48" y="101"/>
                  </a:cubicBezTo>
                  <a:cubicBezTo>
                    <a:pt x="94" y="162"/>
                    <a:pt x="94" y="162"/>
                    <a:pt x="94" y="162"/>
                  </a:cubicBezTo>
                  <a:cubicBezTo>
                    <a:pt x="95" y="163"/>
                    <a:pt x="96" y="164"/>
                    <a:pt x="98" y="164"/>
                  </a:cubicBezTo>
                  <a:cubicBezTo>
                    <a:pt x="99" y="164"/>
                    <a:pt x="100" y="163"/>
                    <a:pt x="101" y="162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206" y="56"/>
                    <a:pt x="218" y="84"/>
                    <a:pt x="218" y="113"/>
                  </a:cubicBezTo>
                  <a:cubicBezTo>
                    <a:pt x="218" y="171"/>
                    <a:pt x="171" y="218"/>
                    <a:pt x="113" y="218"/>
                  </a:cubicBezTo>
                  <a:cubicBezTo>
                    <a:pt x="55" y="218"/>
                    <a:pt x="8" y="171"/>
                    <a:pt x="8" y="113"/>
                  </a:cubicBezTo>
                  <a:cubicBezTo>
                    <a:pt x="8" y="55"/>
                    <a:pt x="55" y="8"/>
                    <a:pt x="113" y="8"/>
                  </a:cubicBezTo>
                  <a:cubicBezTo>
                    <a:pt x="127" y="8"/>
                    <a:pt x="140" y="11"/>
                    <a:pt x="152" y="16"/>
                  </a:cubicBezTo>
                  <a:cubicBezTo>
                    <a:pt x="154" y="17"/>
                    <a:pt x="157" y="16"/>
                    <a:pt x="158" y="14"/>
                  </a:cubicBezTo>
                  <a:cubicBezTo>
                    <a:pt x="158" y="12"/>
                    <a:pt x="157" y="9"/>
                    <a:pt x="155" y="9"/>
                  </a:cubicBezTo>
                  <a:cubicBezTo>
                    <a:pt x="142" y="3"/>
                    <a:pt x="128" y="0"/>
                    <a:pt x="113" y="0"/>
                  </a:cubicBezTo>
                  <a:cubicBezTo>
                    <a:pt x="51" y="0"/>
                    <a:pt x="0" y="51"/>
                    <a:pt x="0" y="113"/>
                  </a:cubicBezTo>
                  <a:cubicBezTo>
                    <a:pt x="0" y="175"/>
                    <a:pt x="51" y="226"/>
                    <a:pt x="113" y="226"/>
                  </a:cubicBezTo>
                  <a:cubicBezTo>
                    <a:pt x="176" y="226"/>
                    <a:pt x="226" y="175"/>
                    <a:pt x="226" y="113"/>
                  </a:cubicBezTo>
                  <a:cubicBezTo>
                    <a:pt x="226" y="80"/>
                    <a:pt x="212" y="48"/>
                    <a:pt x="186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DFF7C8A-7FEA-4BC9-915B-A5E1D5CA33DE}"/>
              </a:ext>
            </a:extLst>
          </p:cNvPr>
          <p:cNvGrpSpPr/>
          <p:nvPr/>
        </p:nvGrpSpPr>
        <p:grpSpPr>
          <a:xfrm>
            <a:off x="647789" y="2444569"/>
            <a:ext cx="1363663" cy="1116013"/>
            <a:chOff x="-4233863" y="5376863"/>
            <a:chExt cx="1363663" cy="1116013"/>
          </a:xfrm>
          <a:solidFill>
            <a:schemeClr val="tx1"/>
          </a:solidFill>
        </p:grpSpPr>
        <p:sp>
          <p:nvSpPr>
            <p:cNvPr id="65" name="Freeform 34">
              <a:extLst>
                <a:ext uri="{FF2B5EF4-FFF2-40B4-BE49-F238E27FC236}">
                  <a16:creationId xmlns:a16="http://schemas.microsoft.com/office/drawing/2014/main" id="{0463A6F1-99DE-40C7-B9EA-3077953B2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97313" y="5522913"/>
              <a:ext cx="427038" cy="433388"/>
            </a:xfrm>
            <a:custGeom>
              <a:avLst/>
              <a:gdLst>
                <a:gd name="T0" fmla="*/ 20 w 134"/>
                <a:gd name="T1" fmla="*/ 127 h 136"/>
                <a:gd name="T2" fmla="*/ 10 w 134"/>
                <a:gd name="T3" fmla="*/ 132 h 136"/>
                <a:gd name="T4" fmla="*/ 15 w 134"/>
                <a:gd name="T5" fmla="*/ 136 h 136"/>
                <a:gd name="T6" fmla="*/ 24 w 134"/>
                <a:gd name="T7" fmla="*/ 134 h 136"/>
                <a:gd name="T8" fmla="*/ 121 w 134"/>
                <a:gd name="T9" fmla="*/ 72 h 136"/>
                <a:gd name="T10" fmla="*/ 122 w 134"/>
                <a:gd name="T11" fmla="*/ 13 h 136"/>
                <a:gd name="T12" fmla="*/ 63 w 134"/>
                <a:gd name="T13" fmla="*/ 12 h 136"/>
                <a:gd name="T14" fmla="*/ 47 w 134"/>
                <a:gd name="T15" fmla="*/ 60 h 136"/>
                <a:gd name="T16" fmla="*/ 46 w 134"/>
                <a:gd name="T17" fmla="*/ 70 h 136"/>
                <a:gd name="T18" fmla="*/ 34 w 134"/>
                <a:gd name="T19" fmla="*/ 74 h 136"/>
                <a:gd name="T20" fmla="*/ 29 w 134"/>
                <a:gd name="T21" fmla="*/ 82 h 136"/>
                <a:gd name="T22" fmla="*/ 21 w 134"/>
                <a:gd name="T23" fmla="*/ 86 h 136"/>
                <a:gd name="T24" fmla="*/ 13 w 134"/>
                <a:gd name="T25" fmla="*/ 98 h 136"/>
                <a:gd name="T26" fmla="*/ 3 w 134"/>
                <a:gd name="T27" fmla="*/ 103 h 136"/>
                <a:gd name="T28" fmla="*/ 0 w 134"/>
                <a:gd name="T29" fmla="*/ 130 h 136"/>
                <a:gd name="T30" fmla="*/ 4 w 134"/>
                <a:gd name="T31" fmla="*/ 134 h 136"/>
                <a:gd name="T32" fmla="*/ 70 w 134"/>
                <a:gd name="T33" fmla="*/ 72 h 136"/>
                <a:gd name="T34" fmla="*/ 64 w 134"/>
                <a:gd name="T35" fmla="*/ 66 h 136"/>
                <a:gd name="T36" fmla="*/ 8 w 134"/>
                <a:gd name="T37" fmla="*/ 110 h 136"/>
                <a:gd name="T38" fmla="*/ 15 w 134"/>
                <a:gd name="T39" fmla="*/ 107 h 136"/>
                <a:gd name="T40" fmla="*/ 20 w 134"/>
                <a:gd name="T41" fmla="*/ 102 h 136"/>
                <a:gd name="T42" fmla="*/ 30 w 134"/>
                <a:gd name="T43" fmla="*/ 92 h 136"/>
                <a:gd name="T44" fmla="*/ 36 w 134"/>
                <a:gd name="T45" fmla="*/ 87 h 136"/>
                <a:gd name="T46" fmla="*/ 38 w 134"/>
                <a:gd name="T47" fmla="*/ 82 h 136"/>
                <a:gd name="T48" fmla="*/ 48 w 134"/>
                <a:gd name="T49" fmla="*/ 80 h 136"/>
                <a:gd name="T50" fmla="*/ 54 w 134"/>
                <a:gd name="T51" fmla="*/ 71 h 136"/>
                <a:gd name="T52" fmla="*/ 60 w 134"/>
                <a:gd name="T53" fmla="*/ 59 h 136"/>
                <a:gd name="T54" fmla="*/ 61 w 134"/>
                <a:gd name="T55" fmla="*/ 58 h 136"/>
                <a:gd name="T56" fmla="*/ 61 w 134"/>
                <a:gd name="T57" fmla="*/ 56 h 136"/>
                <a:gd name="T58" fmla="*/ 61 w 134"/>
                <a:gd name="T59" fmla="*/ 54 h 136"/>
                <a:gd name="T60" fmla="*/ 93 w 134"/>
                <a:gd name="T61" fmla="*/ 8 h 136"/>
                <a:gd name="T62" fmla="*/ 126 w 134"/>
                <a:gd name="T63" fmla="*/ 43 h 136"/>
                <a:gd name="T64" fmla="*/ 79 w 134"/>
                <a:gd name="T65" fmla="*/ 7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36">
                  <a:moveTo>
                    <a:pt x="75" y="74"/>
                  </a:moveTo>
                  <a:cubicBezTo>
                    <a:pt x="20" y="127"/>
                    <a:pt x="20" y="127"/>
                    <a:pt x="20" y="127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2" y="128"/>
                    <a:pt x="10" y="130"/>
                    <a:pt x="10" y="132"/>
                  </a:cubicBezTo>
                  <a:cubicBezTo>
                    <a:pt x="10" y="134"/>
                    <a:pt x="12" y="136"/>
                    <a:pt x="14" y="136"/>
                  </a:cubicBezTo>
                  <a:cubicBezTo>
                    <a:pt x="14" y="136"/>
                    <a:pt x="14" y="136"/>
                    <a:pt x="15" y="136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23" y="135"/>
                    <a:pt x="23" y="134"/>
                    <a:pt x="24" y="134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93" y="86"/>
                    <a:pt x="110" y="83"/>
                    <a:pt x="121" y="72"/>
                  </a:cubicBezTo>
                  <a:cubicBezTo>
                    <a:pt x="129" y="64"/>
                    <a:pt x="133" y="54"/>
                    <a:pt x="134" y="43"/>
                  </a:cubicBezTo>
                  <a:cubicBezTo>
                    <a:pt x="134" y="32"/>
                    <a:pt x="130" y="21"/>
                    <a:pt x="122" y="13"/>
                  </a:cubicBezTo>
                  <a:cubicBezTo>
                    <a:pt x="114" y="5"/>
                    <a:pt x="104" y="1"/>
                    <a:pt x="93" y="0"/>
                  </a:cubicBezTo>
                  <a:cubicBezTo>
                    <a:pt x="82" y="0"/>
                    <a:pt x="71" y="4"/>
                    <a:pt x="63" y="12"/>
                  </a:cubicBezTo>
                  <a:cubicBezTo>
                    <a:pt x="52" y="23"/>
                    <a:pt x="48" y="40"/>
                    <a:pt x="53" y="55"/>
                  </a:cubicBezTo>
                  <a:cubicBezTo>
                    <a:pt x="47" y="60"/>
                    <a:pt x="47" y="60"/>
                    <a:pt x="47" y="60"/>
                  </a:cubicBezTo>
                  <a:cubicBezTo>
                    <a:pt x="46" y="61"/>
                    <a:pt x="46" y="62"/>
                    <a:pt x="46" y="64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34" y="74"/>
                    <a:pt x="34" y="74"/>
                    <a:pt x="34" y="74"/>
                  </a:cubicBezTo>
                  <a:cubicBezTo>
                    <a:pt x="32" y="74"/>
                    <a:pt x="31" y="75"/>
                    <a:pt x="31" y="77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0" y="86"/>
                    <a:pt x="19" y="87"/>
                    <a:pt x="18" y="88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5"/>
                    <a:pt x="0" y="107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1"/>
                    <a:pt x="1" y="133"/>
                    <a:pt x="3" y="133"/>
                  </a:cubicBezTo>
                  <a:cubicBezTo>
                    <a:pt x="3" y="134"/>
                    <a:pt x="4" y="134"/>
                    <a:pt x="4" y="134"/>
                  </a:cubicBezTo>
                  <a:cubicBezTo>
                    <a:pt x="5" y="134"/>
                    <a:pt x="6" y="133"/>
                    <a:pt x="7" y="133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71" y="71"/>
                    <a:pt x="71" y="68"/>
                    <a:pt x="70" y="67"/>
                  </a:cubicBezTo>
                  <a:cubicBezTo>
                    <a:pt x="68" y="65"/>
                    <a:pt x="66" y="65"/>
                    <a:pt x="64" y="66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14" y="108"/>
                    <a:pt x="14" y="108"/>
                    <a:pt x="15" y="107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19" y="103"/>
                    <a:pt x="20" y="103"/>
                    <a:pt x="20" y="102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30" y="92"/>
                    <a:pt x="30" y="92"/>
                    <a:pt x="30" y="92"/>
                  </a:cubicBezTo>
                  <a:cubicBezTo>
                    <a:pt x="30" y="92"/>
                    <a:pt x="31" y="92"/>
                    <a:pt x="32" y="91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6" y="87"/>
                    <a:pt x="37" y="86"/>
                    <a:pt x="37" y="85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6" y="81"/>
                    <a:pt x="47" y="81"/>
                    <a:pt x="48" y="80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4" y="74"/>
                    <a:pt x="54" y="73"/>
                    <a:pt x="54" y="71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60" y="59"/>
                    <a:pt x="60" y="59"/>
                    <a:pt x="60" y="59"/>
                  </a:cubicBezTo>
                  <a:cubicBezTo>
                    <a:pt x="60" y="59"/>
                    <a:pt x="60" y="59"/>
                    <a:pt x="60" y="59"/>
                  </a:cubicBezTo>
                  <a:cubicBezTo>
                    <a:pt x="60" y="58"/>
                    <a:pt x="61" y="58"/>
                    <a:pt x="61" y="58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61" y="56"/>
                    <a:pt x="61" y="56"/>
                  </a:cubicBezTo>
                  <a:cubicBezTo>
                    <a:pt x="61" y="55"/>
                    <a:pt x="61" y="55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56" y="42"/>
                    <a:pt x="59" y="27"/>
                    <a:pt x="69" y="18"/>
                  </a:cubicBezTo>
                  <a:cubicBezTo>
                    <a:pt x="75" y="12"/>
                    <a:pt x="84" y="8"/>
                    <a:pt x="93" y="8"/>
                  </a:cubicBezTo>
                  <a:cubicBezTo>
                    <a:pt x="102" y="9"/>
                    <a:pt x="110" y="12"/>
                    <a:pt x="116" y="19"/>
                  </a:cubicBezTo>
                  <a:cubicBezTo>
                    <a:pt x="123" y="25"/>
                    <a:pt x="126" y="34"/>
                    <a:pt x="126" y="43"/>
                  </a:cubicBezTo>
                  <a:cubicBezTo>
                    <a:pt x="125" y="52"/>
                    <a:pt x="122" y="60"/>
                    <a:pt x="115" y="66"/>
                  </a:cubicBezTo>
                  <a:cubicBezTo>
                    <a:pt x="106" y="76"/>
                    <a:pt x="92" y="78"/>
                    <a:pt x="79" y="73"/>
                  </a:cubicBezTo>
                  <a:cubicBezTo>
                    <a:pt x="78" y="72"/>
                    <a:pt x="76" y="73"/>
                    <a:pt x="75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5">
              <a:extLst>
                <a:ext uri="{FF2B5EF4-FFF2-40B4-BE49-F238E27FC236}">
                  <a16:creationId xmlns:a16="http://schemas.microsoft.com/office/drawing/2014/main" id="{BBA50762-D473-460A-90C6-1DFC92391D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21088" y="5573713"/>
              <a:ext cx="106363" cy="101600"/>
            </a:xfrm>
            <a:custGeom>
              <a:avLst/>
              <a:gdLst>
                <a:gd name="T0" fmla="*/ 26 w 33"/>
                <a:gd name="T1" fmla="*/ 27 h 32"/>
                <a:gd name="T2" fmla="*/ 27 w 33"/>
                <a:gd name="T3" fmla="*/ 5 h 32"/>
                <a:gd name="T4" fmla="*/ 16 w 33"/>
                <a:gd name="T5" fmla="*/ 1 h 32"/>
                <a:gd name="T6" fmla="*/ 5 w 33"/>
                <a:gd name="T7" fmla="*/ 5 h 32"/>
                <a:gd name="T8" fmla="*/ 0 w 33"/>
                <a:gd name="T9" fmla="*/ 16 h 32"/>
                <a:gd name="T10" fmla="*/ 4 w 33"/>
                <a:gd name="T11" fmla="*/ 27 h 32"/>
                <a:gd name="T12" fmla="*/ 15 w 33"/>
                <a:gd name="T13" fmla="*/ 32 h 32"/>
                <a:gd name="T14" fmla="*/ 26 w 33"/>
                <a:gd name="T15" fmla="*/ 27 h 32"/>
                <a:gd name="T16" fmla="*/ 10 w 33"/>
                <a:gd name="T17" fmla="*/ 21 h 32"/>
                <a:gd name="T18" fmla="*/ 8 w 33"/>
                <a:gd name="T19" fmla="*/ 16 h 32"/>
                <a:gd name="T20" fmla="*/ 10 w 33"/>
                <a:gd name="T21" fmla="*/ 11 h 32"/>
                <a:gd name="T22" fmla="*/ 15 w 33"/>
                <a:gd name="T23" fmla="*/ 9 h 32"/>
                <a:gd name="T24" fmla="*/ 16 w 33"/>
                <a:gd name="T25" fmla="*/ 9 h 32"/>
                <a:gd name="T26" fmla="*/ 21 w 33"/>
                <a:gd name="T27" fmla="*/ 11 h 32"/>
                <a:gd name="T28" fmla="*/ 23 w 33"/>
                <a:gd name="T29" fmla="*/ 16 h 32"/>
                <a:gd name="T30" fmla="*/ 21 w 33"/>
                <a:gd name="T31" fmla="*/ 22 h 32"/>
                <a:gd name="T32" fmla="*/ 10 w 33"/>
                <a:gd name="T33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32">
                  <a:moveTo>
                    <a:pt x="26" y="27"/>
                  </a:moveTo>
                  <a:cubicBezTo>
                    <a:pt x="32" y="21"/>
                    <a:pt x="33" y="12"/>
                    <a:pt x="27" y="5"/>
                  </a:cubicBezTo>
                  <a:cubicBezTo>
                    <a:pt x="24" y="2"/>
                    <a:pt x="20" y="1"/>
                    <a:pt x="16" y="1"/>
                  </a:cubicBezTo>
                  <a:cubicBezTo>
                    <a:pt x="11" y="0"/>
                    <a:pt x="8" y="2"/>
                    <a:pt x="5" y="5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20"/>
                    <a:pt x="1" y="24"/>
                    <a:pt x="4" y="27"/>
                  </a:cubicBezTo>
                  <a:cubicBezTo>
                    <a:pt x="7" y="30"/>
                    <a:pt x="11" y="32"/>
                    <a:pt x="15" y="32"/>
                  </a:cubicBezTo>
                  <a:cubicBezTo>
                    <a:pt x="19" y="32"/>
                    <a:pt x="23" y="30"/>
                    <a:pt x="26" y="27"/>
                  </a:cubicBezTo>
                  <a:close/>
                  <a:moveTo>
                    <a:pt x="10" y="21"/>
                  </a:moveTo>
                  <a:cubicBezTo>
                    <a:pt x="8" y="20"/>
                    <a:pt x="8" y="18"/>
                    <a:pt x="8" y="16"/>
                  </a:cubicBezTo>
                  <a:cubicBezTo>
                    <a:pt x="8" y="14"/>
                    <a:pt x="9" y="12"/>
                    <a:pt x="10" y="11"/>
                  </a:cubicBezTo>
                  <a:cubicBezTo>
                    <a:pt x="12" y="9"/>
                    <a:pt x="13" y="9"/>
                    <a:pt x="15" y="9"/>
                  </a:cubicBezTo>
                  <a:cubicBezTo>
                    <a:pt x="15" y="9"/>
                    <a:pt x="15" y="9"/>
                    <a:pt x="16" y="9"/>
                  </a:cubicBezTo>
                  <a:cubicBezTo>
                    <a:pt x="18" y="9"/>
                    <a:pt x="19" y="9"/>
                    <a:pt x="21" y="11"/>
                  </a:cubicBezTo>
                  <a:cubicBezTo>
                    <a:pt x="22" y="12"/>
                    <a:pt x="23" y="14"/>
                    <a:pt x="23" y="16"/>
                  </a:cubicBezTo>
                  <a:cubicBezTo>
                    <a:pt x="23" y="18"/>
                    <a:pt x="22" y="20"/>
                    <a:pt x="21" y="22"/>
                  </a:cubicBezTo>
                  <a:cubicBezTo>
                    <a:pt x="18" y="25"/>
                    <a:pt x="13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6">
              <a:extLst>
                <a:ext uri="{FF2B5EF4-FFF2-40B4-BE49-F238E27FC236}">
                  <a16:creationId xmlns:a16="http://schemas.microsoft.com/office/drawing/2014/main" id="{EB43889C-F624-4BC0-BEA8-DE0EBF3EAD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33863" y="5376863"/>
              <a:ext cx="1363663" cy="1116013"/>
            </a:xfrm>
            <a:custGeom>
              <a:avLst/>
              <a:gdLst>
                <a:gd name="T0" fmla="*/ 401 w 429"/>
                <a:gd name="T1" fmla="*/ 229 h 351"/>
                <a:gd name="T2" fmla="*/ 404 w 429"/>
                <a:gd name="T3" fmla="*/ 208 h 351"/>
                <a:gd name="T4" fmla="*/ 311 w 429"/>
                <a:gd name="T5" fmla="*/ 115 h 351"/>
                <a:gd name="T6" fmla="*/ 305 w 429"/>
                <a:gd name="T7" fmla="*/ 115 h 351"/>
                <a:gd name="T8" fmla="*/ 290 w 429"/>
                <a:gd name="T9" fmla="*/ 99 h 351"/>
                <a:gd name="T10" fmla="*/ 292 w 429"/>
                <a:gd name="T11" fmla="*/ 81 h 351"/>
                <a:gd name="T12" fmla="*/ 212 w 429"/>
                <a:gd name="T13" fmla="*/ 0 h 351"/>
                <a:gd name="T14" fmla="*/ 138 w 429"/>
                <a:gd name="T15" fmla="*/ 48 h 351"/>
                <a:gd name="T16" fmla="*/ 113 w 429"/>
                <a:gd name="T17" fmla="*/ 44 h 351"/>
                <a:gd name="T18" fmla="*/ 44 w 429"/>
                <a:gd name="T19" fmla="*/ 109 h 351"/>
                <a:gd name="T20" fmla="*/ 0 w 429"/>
                <a:gd name="T21" fmla="*/ 157 h 351"/>
                <a:gd name="T22" fmla="*/ 48 w 429"/>
                <a:gd name="T23" fmla="*/ 205 h 351"/>
                <a:gd name="T24" fmla="*/ 116 w 429"/>
                <a:gd name="T25" fmla="*/ 205 h 351"/>
                <a:gd name="T26" fmla="*/ 120 w 429"/>
                <a:gd name="T27" fmla="*/ 201 h 351"/>
                <a:gd name="T28" fmla="*/ 116 w 429"/>
                <a:gd name="T29" fmla="*/ 197 h 351"/>
                <a:gd name="T30" fmla="*/ 48 w 429"/>
                <a:gd name="T31" fmla="*/ 197 h 351"/>
                <a:gd name="T32" fmla="*/ 8 w 429"/>
                <a:gd name="T33" fmla="*/ 157 h 351"/>
                <a:gd name="T34" fmla="*/ 48 w 429"/>
                <a:gd name="T35" fmla="*/ 117 h 351"/>
                <a:gd name="T36" fmla="*/ 52 w 429"/>
                <a:gd name="T37" fmla="*/ 113 h 351"/>
                <a:gd name="T38" fmla="*/ 113 w 429"/>
                <a:gd name="T39" fmla="*/ 52 h 351"/>
                <a:gd name="T40" fmla="*/ 139 w 429"/>
                <a:gd name="T41" fmla="*/ 57 h 351"/>
                <a:gd name="T42" fmla="*/ 142 w 429"/>
                <a:gd name="T43" fmla="*/ 57 h 351"/>
                <a:gd name="T44" fmla="*/ 144 w 429"/>
                <a:gd name="T45" fmla="*/ 55 h 351"/>
                <a:gd name="T46" fmla="*/ 212 w 429"/>
                <a:gd name="T47" fmla="*/ 8 h 351"/>
                <a:gd name="T48" fmla="*/ 284 w 429"/>
                <a:gd name="T49" fmla="*/ 81 h 351"/>
                <a:gd name="T50" fmla="*/ 281 w 429"/>
                <a:gd name="T51" fmla="*/ 99 h 351"/>
                <a:gd name="T52" fmla="*/ 283 w 429"/>
                <a:gd name="T53" fmla="*/ 104 h 351"/>
                <a:gd name="T54" fmla="*/ 296 w 429"/>
                <a:gd name="T55" fmla="*/ 116 h 351"/>
                <a:gd name="T56" fmla="*/ 226 w 429"/>
                <a:gd name="T57" fmla="*/ 171 h 351"/>
                <a:gd name="T58" fmla="*/ 197 w 429"/>
                <a:gd name="T59" fmla="*/ 166 h 351"/>
                <a:gd name="T60" fmla="*/ 118 w 429"/>
                <a:gd name="T61" fmla="*/ 242 h 351"/>
                <a:gd name="T62" fmla="*/ 67 w 429"/>
                <a:gd name="T63" fmla="*/ 296 h 351"/>
                <a:gd name="T64" fmla="*/ 122 w 429"/>
                <a:gd name="T65" fmla="*/ 351 h 351"/>
                <a:gd name="T66" fmla="*/ 362 w 429"/>
                <a:gd name="T67" fmla="*/ 351 h 351"/>
                <a:gd name="T68" fmla="*/ 429 w 429"/>
                <a:gd name="T69" fmla="*/ 284 h 351"/>
                <a:gd name="T70" fmla="*/ 401 w 429"/>
                <a:gd name="T71" fmla="*/ 229 h 351"/>
                <a:gd name="T72" fmla="*/ 362 w 429"/>
                <a:gd name="T73" fmla="*/ 343 h 351"/>
                <a:gd name="T74" fmla="*/ 122 w 429"/>
                <a:gd name="T75" fmla="*/ 343 h 351"/>
                <a:gd name="T76" fmla="*/ 75 w 429"/>
                <a:gd name="T77" fmla="*/ 296 h 351"/>
                <a:gd name="T78" fmla="*/ 121 w 429"/>
                <a:gd name="T79" fmla="*/ 250 h 351"/>
                <a:gd name="T80" fmla="*/ 125 w 429"/>
                <a:gd name="T81" fmla="*/ 246 h 351"/>
                <a:gd name="T82" fmla="*/ 197 w 429"/>
                <a:gd name="T83" fmla="*/ 174 h 351"/>
                <a:gd name="T84" fmla="*/ 227 w 429"/>
                <a:gd name="T85" fmla="*/ 180 h 351"/>
                <a:gd name="T86" fmla="*/ 230 w 429"/>
                <a:gd name="T87" fmla="*/ 180 h 351"/>
                <a:gd name="T88" fmla="*/ 232 w 429"/>
                <a:gd name="T89" fmla="*/ 178 h 351"/>
                <a:gd name="T90" fmla="*/ 311 w 429"/>
                <a:gd name="T91" fmla="*/ 123 h 351"/>
                <a:gd name="T92" fmla="*/ 396 w 429"/>
                <a:gd name="T93" fmla="*/ 208 h 351"/>
                <a:gd name="T94" fmla="*/ 393 w 429"/>
                <a:gd name="T95" fmla="*/ 230 h 351"/>
                <a:gd name="T96" fmla="*/ 394 w 429"/>
                <a:gd name="T97" fmla="*/ 234 h 351"/>
                <a:gd name="T98" fmla="*/ 421 w 429"/>
                <a:gd name="T99" fmla="*/ 284 h 351"/>
                <a:gd name="T100" fmla="*/ 362 w 429"/>
                <a:gd name="T101" fmla="*/ 343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9" h="351">
                  <a:moveTo>
                    <a:pt x="401" y="229"/>
                  </a:moveTo>
                  <a:cubicBezTo>
                    <a:pt x="403" y="222"/>
                    <a:pt x="404" y="215"/>
                    <a:pt x="404" y="208"/>
                  </a:cubicBezTo>
                  <a:cubicBezTo>
                    <a:pt x="404" y="157"/>
                    <a:pt x="362" y="115"/>
                    <a:pt x="311" y="115"/>
                  </a:cubicBezTo>
                  <a:cubicBezTo>
                    <a:pt x="309" y="115"/>
                    <a:pt x="307" y="115"/>
                    <a:pt x="305" y="115"/>
                  </a:cubicBezTo>
                  <a:cubicBezTo>
                    <a:pt x="301" y="109"/>
                    <a:pt x="296" y="103"/>
                    <a:pt x="290" y="99"/>
                  </a:cubicBezTo>
                  <a:cubicBezTo>
                    <a:pt x="291" y="93"/>
                    <a:pt x="292" y="87"/>
                    <a:pt x="292" y="81"/>
                  </a:cubicBezTo>
                  <a:cubicBezTo>
                    <a:pt x="292" y="36"/>
                    <a:pt x="256" y="0"/>
                    <a:pt x="212" y="0"/>
                  </a:cubicBezTo>
                  <a:cubicBezTo>
                    <a:pt x="180" y="0"/>
                    <a:pt x="151" y="19"/>
                    <a:pt x="138" y="48"/>
                  </a:cubicBezTo>
                  <a:cubicBezTo>
                    <a:pt x="130" y="45"/>
                    <a:pt x="122" y="44"/>
                    <a:pt x="113" y="44"/>
                  </a:cubicBezTo>
                  <a:cubicBezTo>
                    <a:pt x="76" y="44"/>
                    <a:pt x="46" y="73"/>
                    <a:pt x="44" y="109"/>
                  </a:cubicBezTo>
                  <a:cubicBezTo>
                    <a:pt x="20" y="111"/>
                    <a:pt x="0" y="132"/>
                    <a:pt x="0" y="157"/>
                  </a:cubicBezTo>
                  <a:cubicBezTo>
                    <a:pt x="0" y="183"/>
                    <a:pt x="22" y="205"/>
                    <a:pt x="48" y="205"/>
                  </a:cubicBezTo>
                  <a:cubicBezTo>
                    <a:pt x="116" y="205"/>
                    <a:pt x="116" y="205"/>
                    <a:pt x="116" y="205"/>
                  </a:cubicBezTo>
                  <a:cubicBezTo>
                    <a:pt x="118" y="205"/>
                    <a:pt x="120" y="203"/>
                    <a:pt x="120" y="201"/>
                  </a:cubicBezTo>
                  <a:cubicBezTo>
                    <a:pt x="120" y="199"/>
                    <a:pt x="118" y="197"/>
                    <a:pt x="116" y="197"/>
                  </a:cubicBezTo>
                  <a:cubicBezTo>
                    <a:pt x="48" y="197"/>
                    <a:pt x="48" y="197"/>
                    <a:pt x="48" y="197"/>
                  </a:cubicBezTo>
                  <a:cubicBezTo>
                    <a:pt x="26" y="197"/>
                    <a:pt x="8" y="179"/>
                    <a:pt x="8" y="157"/>
                  </a:cubicBezTo>
                  <a:cubicBezTo>
                    <a:pt x="8" y="135"/>
                    <a:pt x="26" y="117"/>
                    <a:pt x="48" y="117"/>
                  </a:cubicBezTo>
                  <a:cubicBezTo>
                    <a:pt x="50" y="117"/>
                    <a:pt x="52" y="115"/>
                    <a:pt x="52" y="113"/>
                  </a:cubicBezTo>
                  <a:cubicBezTo>
                    <a:pt x="52" y="79"/>
                    <a:pt x="80" y="52"/>
                    <a:pt x="113" y="52"/>
                  </a:cubicBezTo>
                  <a:cubicBezTo>
                    <a:pt x="122" y="52"/>
                    <a:pt x="131" y="54"/>
                    <a:pt x="139" y="57"/>
                  </a:cubicBezTo>
                  <a:cubicBezTo>
                    <a:pt x="140" y="58"/>
                    <a:pt x="141" y="58"/>
                    <a:pt x="142" y="57"/>
                  </a:cubicBezTo>
                  <a:cubicBezTo>
                    <a:pt x="143" y="57"/>
                    <a:pt x="144" y="56"/>
                    <a:pt x="144" y="55"/>
                  </a:cubicBezTo>
                  <a:cubicBezTo>
                    <a:pt x="154" y="27"/>
                    <a:pt x="182" y="8"/>
                    <a:pt x="212" y="8"/>
                  </a:cubicBezTo>
                  <a:cubicBezTo>
                    <a:pt x="252" y="8"/>
                    <a:pt x="284" y="41"/>
                    <a:pt x="284" y="81"/>
                  </a:cubicBezTo>
                  <a:cubicBezTo>
                    <a:pt x="284" y="87"/>
                    <a:pt x="283" y="93"/>
                    <a:pt x="281" y="99"/>
                  </a:cubicBezTo>
                  <a:cubicBezTo>
                    <a:pt x="281" y="101"/>
                    <a:pt x="282" y="103"/>
                    <a:pt x="283" y="104"/>
                  </a:cubicBezTo>
                  <a:cubicBezTo>
                    <a:pt x="288" y="107"/>
                    <a:pt x="293" y="111"/>
                    <a:pt x="296" y="116"/>
                  </a:cubicBezTo>
                  <a:cubicBezTo>
                    <a:pt x="265" y="122"/>
                    <a:pt x="239" y="142"/>
                    <a:pt x="226" y="171"/>
                  </a:cubicBezTo>
                  <a:cubicBezTo>
                    <a:pt x="217" y="168"/>
                    <a:pt x="207" y="166"/>
                    <a:pt x="197" y="166"/>
                  </a:cubicBezTo>
                  <a:cubicBezTo>
                    <a:pt x="154" y="166"/>
                    <a:pt x="120" y="200"/>
                    <a:pt x="118" y="242"/>
                  </a:cubicBezTo>
                  <a:cubicBezTo>
                    <a:pt x="89" y="244"/>
                    <a:pt x="67" y="268"/>
                    <a:pt x="67" y="296"/>
                  </a:cubicBezTo>
                  <a:cubicBezTo>
                    <a:pt x="67" y="327"/>
                    <a:pt x="91" y="351"/>
                    <a:pt x="122" y="351"/>
                  </a:cubicBezTo>
                  <a:cubicBezTo>
                    <a:pt x="362" y="351"/>
                    <a:pt x="362" y="351"/>
                    <a:pt x="362" y="351"/>
                  </a:cubicBezTo>
                  <a:cubicBezTo>
                    <a:pt x="399" y="351"/>
                    <a:pt x="429" y="321"/>
                    <a:pt x="429" y="284"/>
                  </a:cubicBezTo>
                  <a:cubicBezTo>
                    <a:pt x="429" y="262"/>
                    <a:pt x="419" y="242"/>
                    <a:pt x="401" y="229"/>
                  </a:cubicBezTo>
                  <a:close/>
                  <a:moveTo>
                    <a:pt x="362" y="343"/>
                  </a:moveTo>
                  <a:cubicBezTo>
                    <a:pt x="122" y="343"/>
                    <a:pt x="122" y="343"/>
                    <a:pt x="122" y="343"/>
                  </a:cubicBezTo>
                  <a:cubicBezTo>
                    <a:pt x="96" y="343"/>
                    <a:pt x="75" y="322"/>
                    <a:pt x="75" y="296"/>
                  </a:cubicBezTo>
                  <a:cubicBezTo>
                    <a:pt x="75" y="271"/>
                    <a:pt x="96" y="250"/>
                    <a:pt x="121" y="250"/>
                  </a:cubicBezTo>
                  <a:cubicBezTo>
                    <a:pt x="124" y="250"/>
                    <a:pt x="125" y="248"/>
                    <a:pt x="125" y="246"/>
                  </a:cubicBezTo>
                  <a:cubicBezTo>
                    <a:pt x="125" y="206"/>
                    <a:pt x="158" y="174"/>
                    <a:pt x="197" y="174"/>
                  </a:cubicBezTo>
                  <a:cubicBezTo>
                    <a:pt x="207" y="174"/>
                    <a:pt x="217" y="176"/>
                    <a:pt x="227" y="180"/>
                  </a:cubicBezTo>
                  <a:cubicBezTo>
                    <a:pt x="228" y="181"/>
                    <a:pt x="229" y="181"/>
                    <a:pt x="230" y="180"/>
                  </a:cubicBezTo>
                  <a:cubicBezTo>
                    <a:pt x="231" y="180"/>
                    <a:pt x="232" y="179"/>
                    <a:pt x="232" y="178"/>
                  </a:cubicBezTo>
                  <a:cubicBezTo>
                    <a:pt x="244" y="145"/>
                    <a:pt x="276" y="123"/>
                    <a:pt x="311" y="123"/>
                  </a:cubicBezTo>
                  <a:cubicBezTo>
                    <a:pt x="358" y="123"/>
                    <a:pt x="396" y="161"/>
                    <a:pt x="396" y="208"/>
                  </a:cubicBezTo>
                  <a:cubicBezTo>
                    <a:pt x="396" y="215"/>
                    <a:pt x="395" y="223"/>
                    <a:pt x="393" y="230"/>
                  </a:cubicBezTo>
                  <a:cubicBezTo>
                    <a:pt x="392" y="231"/>
                    <a:pt x="393" y="233"/>
                    <a:pt x="394" y="234"/>
                  </a:cubicBezTo>
                  <a:cubicBezTo>
                    <a:pt x="411" y="245"/>
                    <a:pt x="421" y="264"/>
                    <a:pt x="421" y="284"/>
                  </a:cubicBezTo>
                  <a:cubicBezTo>
                    <a:pt x="421" y="317"/>
                    <a:pt x="394" y="343"/>
                    <a:pt x="362" y="3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7">
              <a:extLst>
                <a:ext uri="{FF2B5EF4-FFF2-40B4-BE49-F238E27FC236}">
                  <a16:creationId xmlns:a16="http://schemas.microsoft.com/office/drawing/2014/main" id="{082F6156-D835-456E-B53F-3C199E3A0E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43313" y="5902325"/>
              <a:ext cx="528638" cy="517525"/>
            </a:xfrm>
            <a:custGeom>
              <a:avLst/>
              <a:gdLst>
                <a:gd name="T0" fmla="*/ 76 w 166"/>
                <a:gd name="T1" fmla="*/ 14 h 163"/>
                <a:gd name="T2" fmla="*/ 56 w 166"/>
                <a:gd name="T3" fmla="*/ 73 h 163"/>
                <a:gd name="T4" fmla="*/ 56 w 166"/>
                <a:gd name="T5" fmla="*/ 85 h 163"/>
                <a:gd name="T6" fmla="*/ 40 w 166"/>
                <a:gd name="T7" fmla="*/ 89 h 163"/>
                <a:gd name="T8" fmla="*/ 35 w 166"/>
                <a:gd name="T9" fmla="*/ 100 h 163"/>
                <a:gd name="T10" fmla="*/ 25 w 166"/>
                <a:gd name="T11" fmla="*/ 104 h 163"/>
                <a:gd name="T12" fmla="*/ 15 w 166"/>
                <a:gd name="T13" fmla="*/ 119 h 163"/>
                <a:gd name="T14" fmla="*/ 3 w 166"/>
                <a:gd name="T15" fmla="*/ 125 h 163"/>
                <a:gd name="T16" fmla="*/ 0 w 166"/>
                <a:gd name="T17" fmla="*/ 157 h 163"/>
                <a:gd name="T18" fmla="*/ 4 w 166"/>
                <a:gd name="T19" fmla="*/ 161 h 163"/>
                <a:gd name="T20" fmla="*/ 83 w 166"/>
                <a:gd name="T21" fmla="*/ 86 h 163"/>
                <a:gd name="T22" fmla="*/ 78 w 166"/>
                <a:gd name="T23" fmla="*/ 80 h 163"/>
                <a:gd name="T24" fmla="*/ 8 w 166"/>
                <a:gd name="T25" fmla="*/ 131 h 163"/>
                <a:gd name="T26" fmla="*/ 16 w 166"/>
                <a:gd name="T27" fmla="*/ 129 h 163"/>
                <a:gd name="T28" fmla="*/ 22 w 166"/>
                <a:gd name="T29" fmla="*/ 123 h 163"/>
                <a:gd name="T30" fmla="*/ 35 w 166"/>
                <a:gd name="T31" fmla="*/ 110 h 163"/>
                <a:gd name="T32" fmla="*/ 41 w 166"/>
                <a:gd name="T33" fmla="*/ 105 h 163"/>
                <a:gd name="T34" fmla="*/ 44 w 166"/>
                <a:gd name="T35" fmla="*/ 97 h 163"/>
                <a:gd name="T36" fmla="*/ 56 w 166"/>
                <a:gd name="T37" fmla="*/ 95 h 163"/>
                <a:gd name="T38" fmla="*/ 64 w 166"/>
                <a:gd name="T39" fmla="*/ 86 h 163"/>
                <a:gd name="T40" fmla="*/ 71 w 166"/>
                <a:gd name="T41" fmla="*/ 70 h 163"/>
                <a:gd name="T42" fmla="*/ 72 w 166"/>
                <a:gd name="T43" fmla="*/ 68 h 163"/>
                <a:gd name="T44" fmla="*/ 72 w 166"/>
                <a:gd name="T45" fmla="*/ 67 h 163"/>
                <a:gd name="T46" fmla="*/ 72 w 166"/>
                <a:gd name="T47" fmla="*/ 65 h 163"/>
                <a:gd name="T48" fmla="*/ 112 w 166"/>
                <a:gd name="T49" fmla="*/ 8 h 163"/>
                <a:gd name="T50" fmla="*/ 140 w 166"/>
                <a:gd name="T51" fmla="*/ 80 h 163"/>
                <a:gd name="T52" fmla="*/ 90 w 166"/>
                <a:gd name="T53" fmla="*/ 89 h 163"/>
                <a:gd name="T54" fmla="*/ 16 w 166"/>
                <a:gd name="T55" fmla="*/ 155 h 163"/>
                <a:gd name="T56" fmla="*/ 16 w 166"/>
                <a:gd name="T57" fmla="*/ 163 h 163"/>
                <a:gd name="T58" fmla="*/ 25 w 166"/>
                <a:gd name="T59" fmla="*/ 162 h 163"/>
                <a:gd name="T60" fmla="*/ 94 w 166"/>
                <a:gd name="T61" fmla="*/ 97 h 163"/>
                <a:gd name="T62" fmla="*/ 147 w 166"/>
                <a:gd name="T63" fmla="*/ 1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6" h="163">
                  <a:moveTo>
                    <a:pt x="112" y="0"/>
                  </a:moveTo>
                  <a:cubicBezTo>
                    <a:pt x="99" y="0"/>
                    <a:pt x="86" y="5"/>
                    <a:pt x="76" y="14"/>
                  </a:cubicBezTo>
                  <a:cubicBezTo>
                    <a:pt x="62" y="28"/>
                    <a:pt x="58" y="48"/>
                    <a:pt x="64" y="66"/>
                  </a:cubicBezTo>
                  <a:cubicBezTo>
                    <a:pt x="56" y="73"/>
                    <a:pt x="56" y="73"/>
                    <a:pt x="56" y="73"/>
                  </a:cubicBezTo>
                  <a:cubicBezTo>
                    <a:pt x="55" y="74"/>
                    <a:pt x="55" y="75"/>
                    <a:pt x="55" y="76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0" y="89"/>
                    <a:pt x="40" y="89"/>
                    <a:pt x="40" y="89"/>
                  </a:cubicBezTo>
                  <a:cubicBezTo>
                    <a:pt x="39" y="90"/>
                    <a:pt x="37" y="91"/>
                    <a:pt x="37" y="92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2" y="103"/>
                    <a:pt x="32" y="103"/>
                    <a:pt x="32" y="103"/>
                  </a:cubicBezTo>
                  <a:cubicBezTo>
                    <a:pt x="25" y="104"/>
                    <a:pt x="25" y="104"/>
                    <a:pt x="25" y="104"/>
                  </a:cubicBezTo>
                  <a:cubicBezTo>
                    <a:pt x="23" y="104"/>
                    <a:pt x="22" y="105"/>
                    <a:pt x="22" y="106"/>
                  </a:cubicBezTo>
                  <a:cubicBezTo>
                    <a:pt x="15" y="119"/>
                    <a:pt x="15" y="119"/>
                    <a:pt x="15" y="119"/>
                  </a:cubicBezTo>
                  <a:cubicBezTo>
                    <a:pt x="11" y="122"/>
                    <a:pt x="11" y="122"/>
                    <a:pt x="11" y="122"/>
                  </a:cubicBezTo>
                  <a:cubicBezTo>
                    <a:pt x="3" y="125"/>
                    <a:pt x="3" y="125"/>
                    <a:pt x="3" y="125"/>
                  </a:cubicBezTo>
                  <a:cubicBezTo>
                    <a:pt x="1" y="125"/>
                    <a:pt x="0" y="127"/>
                    <a:pt x="0" y="12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8"/>
                    <a:pt x="1" y="160"/>
                    <a:pt x="2" y="160"/>
                  </a:cubicBezTo>
                  <a:cubicBezTo>
                    <a:pt x="3" y="161"/>
                    <a:pt x="3" y="161"/>
                    <a:pt x="4" y="161"/>
                  </a:cubicBezTo>
                  <a:cubicBezTo>
                    <a:pt x="5" y="161"/>
                    <a:pt x="6" y="160"/>
                    <a:pt x="7" y="160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5" y="84"/>
                    <a:pt x="85" y="82"/>
                    <a:pt x="83" y="80"/>
                  </a:cubicBezTo>
                  <a:cubicBezTo>
                    <a:pt x="82" y="79"/>
                    <a:pt x="79" y="79"/>
                    <a:pt x="78" y="80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31"/>
                    <a:pt x="8" y="131"/>
                    <a:pt x="8" y="131"/>
                  </a:cubicBezTo>
                  <a:cubicBezTo>
                    <a:pt x="15" y="130"/>
                    <a:pt x="15" y="130"/>
                    <a:pt x="15" y="130"/>
                  </a:cubicBezTo>
                  <a:cubicBezTo>
                    <a:pt x="15" y="129"/>
                    <a:pt x="16" y="129"/>
                    <a:pt x="16" y="129"/>
                  </a:cubicBezTo>
                  <a:cubicBezTo>
                    <a:pt x="21" y="124"/>
                    <a:pt x="21" y="124"/>
                    <a:pt x="21" y="124"/>
                  </a:cubicBezTo>
                  <a:cubicBezTo>
                    <a:pt x="22" y="124"/>
                    <a:pt x="22" y="123"/>
                    <a:pt x="22" y="123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6" y="110"/>
                    <a:pt x="37" y="109"/>
                  </a:cubicBezTo>
                  <a:cubicBezTo>
                    <a:pt x="41" y="105"/>
                    <a:pt x="41" y="105"/>
                    <a:pt x="41" y="105"/>
                  </a:cubicBezTo>
                  <a:cubicBezTo>
                    <a:pt x="42" y="104"/>
                    <a:pt x="42" y="103"/>
                    <a:pt x="43" y="103"/>
                  </a:cubicBezTo>
                  <a:cubicBezTo>
                    <a:pt x="44" y="97"/>
                    <a:pt x="44" y="97"/>
                    <a:pt x="44" y="97"/>
                  </a:cubicBezTo>
                  <a:cubicBezTo>
                    <a:pt x="53" y="97"/>
                    <a:pt x="53" y="97"/>
                    <a:pt x="53" y="97"/>
                  </a:cubicBezTo>
                  <a:cubicBezTo>
                    <a:pt x="54" y="97"/>
                    <a:pt x="55" y="96"/>
                    <a:pt x="56" y="95"/>
                  </a:cubicBezTo>
                  <a:cubicBezTo>
                    <a:pt x="63" y="89"/>
                    <a:pt x="63" y="89"/>
                    <a:pt x="63" y="89"/>
                  </a:cubicBezTo>
                  <a:cubicBezTo>
                    <a:pt x="64" y="88"/>
                    <a:pt x="64" y="87"/>
                    <a:pt x="64" y="86"/>
                  </a:cubicBezTo>
                  <a:cubicBezTo>
                    <a:pt x="63" y="77"/>
                    <a:pt x="63" y="77"/>
                    <a:pt x="63" y="77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1" y="69"/>
                    <a:pt x="72" y="69"/>
                    <a:pt x="72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2" y="66"/>
                    <a:pt x="72" y="66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6" y="50"/>
                    <a:pt x="70" y="32"/>
                    <a:pt x="82" y="20"/>
                  </a:cubicBezTo>
                  <a:cubicBezTo>
                    <a:pt x="90" y="12"/>
                    <a:pt x="101" y="8"/>
                    <a:pt x="112" y="8"/>
                  </a:cubicBezTo>
                  <a:cubicBezTo>
                    <a:pt x="123" y="8"/>
                    <a:pt x="133" y="13"/>
                    <a:pt x="141" y="21"/>
                  </a:cubicBezTo>
                  <a:cubicBezTo>
                    <a:pt x="157" y="38"/>
                    <a:pt x="156" y="64"/>
                    <a:pt x="140" y="80"/>
                  </a:cubicBezTo>
                  <a:cubicBezTo>
                    <a:pt x="128" y="92"/>
                    <a:pt x="110" y="95"/>
                    <a:pt x="95" y="88"/>
                  </a:cubicBezTo>
                  <a:cubicBezTo>
                    <a:pt x="93" y="88"/>
                    <a:pt x="92" y="88"/>
                    <a:pt x="90" y="89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16" y="155"/>
                    <a:pt x="16" y="155"/>
                    <a:pt x="16" y="155"/>
                  </a:cubicBezTo>
                  <a:cubicBezTo>
                    <a:pt x="13" y="155"/>
                    <a:pt x="12" y="157"/>
                    <a:pt x="12" y="159"/>
                  </a:cubicBezTo>
                  <a:cubicBezTo>
                    <a:pt x="12" y="161"/>
                    <a:pt x="14" y="163"/>
                    <a:pt x="16" y="163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25" y="162"/>
                    <a:pt x="25" y="162"/>
                    <a:pt x="25" y="162"/>
                  </a:cubicBezTo>
                  <a:cubicBezTo>
                    <a:pt x="26" y="162"/>
                    <a:pt x="27" y="162"/>
                    <a:pt x="27" y="161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112" y="103"/>
                    <a:pt x="132" y="99"/>
                    <a:pt x="145" y="86"/>
                  </a:cubicBezTo>
                  <a:cubicBezTo>
                    <a:pt x="165" y="67"/>
                    <a:pt x="166" y="35"/>
                    <a:pt x="147" y="15"/>
                  </a:cubicBezTo>
                  <a:cubicBezTo>
                    <a:pt x="137" y="6"/>
                    <a:pt x="125" y="0"/>
                    <a:pt x="1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8">
              <a:extLst>
                <a:ext uri="{FF2B5EF4-FFF2-40B4-BE49-F238E27FC236}">
                  <a16:creationId xmlns:a16="http://schemas.microsoft.com/office/drawing/2014/main" id="{1ED0A938-36C9-40A0-A219-A2FA5C95D1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08350" y="5959475"/>
              <a:ext cx="117475" cy="120650"/>
            </a:xfrm>
            <a:custGeom>
              <a:avLst/>
              <a:gdLst>
                <a:gd name="T0" fmla="*/ 18 w 37"/>
                <a:gd name="T1" fmla="*/ 38 h 38"/>
                <a:gd name="T2" fmla="*/ 31 w 37"/>
                <a:gd name="T3" fmla="*/ 33 h 38"/>
                <a:gd name="T4" fmla="*/ 36 w 37"/>
                <a:gd name="T5" fmla="*/ 20 h 38"/>
                <a:gd name="T6" fmla="*/ 31 w 37"/>
                <a:gd name="T7" fmla="*/ 7 h 38"/>
                <a:gd name="T8" fmla="*/ 6 w 37"/>
                <a:gd name="T9" fmla="*/ 7 h 38"/>
                <a:gd name="T10" fmla="*/ 0 w 37"/>
                <a:gd name="T11" fmla="*/ 20 h 38"/>
                <a:gd name="T12" fmla="*/ 5 w 37"/>
                <a:gd name="T13" fmla="*/ 32 h 38"/>
                <a:gd name="T14" fmla="*/ 18 w 37"/>
                <a:gd name="T15" fmla="*/ 38 h 38"/>
                <a:gd name="T16" fmla="*/ 11 w 37"/>
                <a:gd name="T17" fmla="*/ 13 h 38"/>
                <a:gd name="T18" fmla="*/ 18 w 37"/>
                <a:gd name="T19" fmla="*/ 10 h 38"/>
                <a:gd name="T20" fmla="*/ 19 w 37"/>
                <a:gd name="T21" fmla="*/ 10 h 38"/>
                <a:gd name="T22" fmla="*/ 26 w 37"/>
                <a:gd name="T23" fmla="*/ 13 h 38"/>
                <a:gd name="T24" fmla="*/ 28 w 37"/>
                <a:gd name="T25" fmla="*/ 20 h 38"/>
                <a:gd name="T26" fmla="*/ 25 w 37"/>
                <a:gd name="T27" fmla="*/ 27 h 38"/>
                <a:gd name="T28" fmla="*/ 11 w 37"/>
                <a:gd name="T29" fmla="*/ 27 h 38"/>
                <a:gd name="T30" fmla="*/ 8 w 37"/>
                <a:gd name="T31" fmla="*/ 20 h 38"/>
                <a:gd name="T32" fmla="*/ 11 w 37"/>
                <a:gd name="T33" fmla="*/ 1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38">
                  <a:moveTo>
                    <a:pt x="18" y="38"/>
                  </a:moveTo>
                  <a:cubicBezTo>
                    <a:pt x="23" y="38"/>
                    <a:pt x="27" y="36"/>
                    <a:pt x="31" y="33"/>
                  </a:cubicBezTo>
                  <a:cubicBezTo>
                    <a:pt x="34" y="30"/>
                    <a:pt x="36" y="25"/>
                    <a:pt x="36" y="20"/>
                  </a:cubicBezTo>
                  <a:cubicBezTo>
                    <a:pt x="37" y="15"/>
                    <a:pt x="35" y="11"/>
                    <a:pt x="31" y="7"/>
                  </a:cubicBezTo>
                  <a:cubicBezTo>
                    <a:pt x="24" y="0"/>
                    <a:pt x="13" y="0"/>
                    <a:pt x="6" y="7"/>
                  </a:cubicBezTo>
                  <a:cubicBezTo>
                    <a:pt x="2" y="10"/>
                    <a:pt x="0" y="15"/>
                    <a:pt x="0" y="20"/>
                  </a:cubicBezTo>
                  <a:cubicBezTo>
                    <a:pt x="0" y="24"/>
                    <a:pt x="2" y="29"/>
                    <a:pt x="5" y="32"/>
                  </a:cubicBezTo>
                  <a:cubicBezTo>
                    <a:pt x="9" y="36"/>
                    <a:pt x="14" y="38"/>
                    <a:pt x="18" y="38"/>
                  </a:cubicBezTo>
                  <a:close/>
                  <a:moveTo>
                    <a:pt x="11" y="13"/>
                  </a:moveTo>
                  <a:cubicBezTo>
                    <a:pt x="13" y="11"/>
                    <a:pt x="16" y="10"/>
                    <a:pt x="18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21" y="10"/>
                    <a:pt x="24" y="11"/>
                    <a:pt x="26" y="13"/>
                  </a:cubicBezTo>
                  <a:cubicBezTo>
                    <a:pt x="28" y="15"/>
                    <a:pt x="29" y="17"/>
                    <a:pt x="28" y="20"/>
                  </a:cubicBezTo>
                  <a:cubicBezTo>
                    <a:pt x="28" y="23"/>
                    <a:pt x="27" y="25"/>
                    <a:pt x="25" y="27"/>
                  </a:cubicBezTo>
                  <a:cubicBezTo>
                    <a:pt x="21" y="31"/>
                    <a:pt x="15" y="31"/>
                    <a:pt x="11" y="27"/>
                  </a:cubicBezTo>
                  <a:cubicBezTo>
                    <a:pt x="9" y="25"/>
                    <a:pt x="8" y="22"/>
                    <a:pt x="8" y="20"/>
                  </a:cubicBezTo>
                  <a:cubicBezTo>
                    <a:pt x="8" y="17"/>
                    <a:pt x="9" y="14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0A57C05-3DA1-4301-A469-9952022B3BD2}"/>
              </a:ext>
            </a:extLst>
          </p:cNvPr>
          <p:cNvGrpSpPr/>
          <p:nvPr/>
        </p:nvGrpSpPr>
        <p:grpSpPr>
          <a:xfrm>
            <a:off x="10151179" y="423503"/>
            <a:ext cx="1328738" cy="989013"/>
            <a:chOff x="-6427788" y="5424488"/>
            <a:chExt cx="1328738" cy="989013"/>
          </a:xfrm>
          <a:solidFill>
            <a:schemeClr val="tx1"/>
          </a:solidFill>
        </p:grpSpPr>
        <p:sp>
          <p:nvSpPr>
            <p:cNvPr id="70" name="Freeform 39">
              <a:extLst>
                <a:ext uri="{FF2B5EF4-FFF2-40B4-BE49-F238E27FC236}">
                  <a16:creationId xmlns:a16="http://schemas.microsoft.com/office/drawing/2014/main" id="{164E08C5-6AEE-46C1-A195-09BF0BB2FA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30913" y="5880100"/>
              <a:ext cx="147638" cy="139700"/>
            </a:xfrm>
            <a:custGeom>
              <a:avLst/>
              <a:gdLst>
                <a:gd name="T0" fmla="*/ 8 w 46"/>
                <a:gd name="T1" fmla="*/ 9 h 44"/>
                <a:gd name="T2" fmla="*/ 8 w 46"/>
                <a:gd name="T3" fmla="*/ 38 h 44"/>
                <a:gd name="T4" fmla="*/ 23 w 46"/>
                <a:gd name="T5" fmla="*/ 44 h 44"/>
                <a:gd name="T6" fmla="*/ 38 w 46"/>
                <a:gd name="T7" fmla="*/ 38 h 44"/>
                <a:gd name="T8" fmla="*/ 38 w 46"/>
                <a:gd name="T9" fmla="*/ 9 h 44"/>
                <a:gd name="T10" fmla="*/ 8 w 46"/>
                <a:gd name="T11" fmla="*/ 9 h 44"/>
                <a:gd name="T12" fmla="*/ 32 w 46"/>
                <a:gd name="T13" fmla="*/ 33 h 44"/>
                <a:gd name="T14" fmla="*/ 14 w 46"/>
                <a:gd name="T15" fmla="*/ 33 h 44"/>
                <a:gd name="T16" fmla="*/ 14 w 46"/>
                <a:gd name="T17" fmla="*/ 14 h 44"/>
                <a:gd name="T18" fmla="*/ 23 w 46"/>
                <a:gd name="T19" fmla="*/ 11 h 44"/>
                <a:gd name="T20" fmla="*/ 32 w 46"/>
                <a:gd name="T21" fmla="*/ 14 h 44"/>
                <a:gd name="T22" fmla="*/ 32 w 46"/>
                <a:gd name="T23" fmla="*/ 3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44">
                  <a:moveTo>
                    <a:pt x="8" y="9"/>
                  </a:moveTo>
                  <a:cubicBezTo>
                    <a:pt x="0" y="17"/>
                    <a:pt x="0" y="30"/>
                    <a:pt x="8" y="38"/>
                  </a:cubicBezTo>
                  <a:cubicBezTo>
                    <a:pt x="12" y="42"/>
                    <a:pt x="17" y="44"/>
                    <a:pt x="23" y="44"/>
                  </a:cubicBezTo>
                  <a:cubicBezTo>
                    <a:pt x="28" y="44"/>
                    <a:pt x="34" y="42"/>
                    <a:pt x="38" y="38"/>
                  </a:cubicBezTo>
                  <a:cubicBezTo>
                    <a:pt x="46" y="30"/>
                    <a:pt x="46" y="17"/>
                    <a:pt x="38" y="9"/>
                  </a:cubicBezTo>
                  <a:cubicBezTo>
                    <a:pt x="29" y="0"/>
                    <a:pt x="16" y="0"/>
                    <a:pt x="8" y="9"/>
                  </a:cubicBezTo>
                  <a:close/>
                  <a:moveTo>
                    <a:pt x="32" y="33"/>
                  </a:moveTo>
                  <a:cubicBezTo>
                    <a:pt x="27" y="38"/>
                    <a:pt x="19" y="38"/>
                    <a:pt x="14" y="33"/>
                  </a:cubicBezTo>
                  <a:cubicBezTo>
                    <a:pt x="9" y="28"/>
                    <a:pt x="9" y="19"/>
                    <a:pt x="14" y="14"/>
                  </a:cubicBezTo>
                  <a:cubicBezTo>
                    <a:pt x="16" y="12"/>
                    <a:pt x="20" y="11"/>
                    <a:pt x="23" y="11"/>
                  </a:cubicBezTo>
                  <a:cubicBezTo>
                    <a:pt x="26" y="11"/>
                    <a:pt x="29" y="12"/>
                    <a:pt x="32" y="14"/>
                  </a:cubicBezTo>
                  <a:cubicBezTo>
                    <a:pt x="37" y="19"/>
                    <a:pt x="37" y="28"/>
                    <a:pt x="3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0">
              <a:extLst>
                <a:ext uri="{FF2B5EF4-FFF2-40B4-BE49-F238E27FC236}">
                  <a16:creationId xmlns:a16="http://schemas.microsoft.com/office/drawing/2014/main" id="{D28D5F08-D7D0-40B5-93AE-2AB1BDBBB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27788" y="5424488"/>
              <a:ext cx="1328738" cy="989013"/>
            </a:xfrm>
            <a:custGeom>
              <a:avLst/>
              <a:gdLst>
                <a:gd name="T0" fmla="*/ 418 w 418"/>
                <a:gd name="T1" fmla="*/ 195 h 311"/>
                <a:gd name="T2" fmla="*/ 282 w 418"/>
                <a:gd name="T3" fmla="*/ 0 h 311"/>
                <a:gd name="T4" fmla="*/ 59 w 418"/>
                <a:gd name="T5" fmla="*/ 147 h 311"/>
                <a:gd name="T6" fmla="*/ 201 w 418"/>
                <a:gd name="T7" fmla="*/ 272 h 311"/>
                <a:gd name="T8" fmla="*/ 63 w 418"/>
                <a:gd name="T9" fmla="*/ 264 h 311"/>
                <a:gd name="T10" fmla="*/ 66 w 418"/>
                <a:gd name="T11" fmla="*/ 151 h 311"/>
                <a:gd name="T12" fmla="*/ 188 w 418"/>
                <a:gd name="T13" fmla="*/ 74 h 311"/>
                <a:gd name="T14" fmla="*/ 381 w 418"/>
                <a:gd name="T15" fmla="*/ 107 h 311"/>
                <a:gd name="T16" fmla="*/ 410 w 418"/>
                <a:gd name="T17" fmla="*/ 195 h 311"/>
                <a:gd name="T18" fmla="*/ 293 w 418"/>
                <a:gd name="T19" fmla="*/ 91 h 311"/>
                <a:gd name="T20" fmla="*/ 121 w 418"/>
                <a:gd name="T21" fmla="*/ 140 h 311"/>
                <a:gd name="T22" fmla="*/ 163 w 418"/>
                <a:gd name="T23" fmla="*/ 240 h 311"/>
                <a:gd name="T24" fmla="*/ 195 w 418"/>
                <a:gd name="T25" fmla="*/ 247 h 311"/>
                <a:gd name="T26" fmla="*/ 212 w 418"/>
                <a:gd name="T27" fmla="*/ 265 h 311"/>
                <a:gd name="T28" fmla="*/ 228 w 418"/>
                <a:gd name="T29" fmla="*/ 274 h 311"/>
                <a:gd name="T30" fmla="*/ 248 w 418"/>
                <a:gd name="T31" fmla="*/ 294 h 311"/>
                <a:gd name="T32" fmla="*/ 259 w 418"/>
                <a:gd name="T33" fmla="*/ 311 h 311"/>
                <a:gd name="T34" fmla="*/ 297 w 418"/>
                <a:gd name="T35" fmla="*/ 309 h 311"/>
                <a:gd name="T36" fmla="*/ 200 w 418"/>
                <a:gd name="T37" fmla="*/ 214 h 311"/>
                <a:gd name="T38" fmla="*/ 262 w 418"/>
                <a:gd name="T39" fmla="*/ 303 h 311"/>
                <a:gd name="T40" fmla="*/ 253 w 418"/>
                <a:gd name="T41" fmla="*/ 288 h 311"/>
                <a:gd name="T42" fmla="*/ 236 w 418"/>
                <a:gd name="T43" fmla="*/ 271 h 311"/>
                <a:gd name="T44" fmla="*/ 227 w 418"/>
                <a:gd name="T45" fmla="*/ 263 h 311"/>
                <a:gd name="T46" fmla="*/ 218 w 418"/>
                <a:gd name="T47" fmla="*/ 247 h 311"/>
                <a:gd name="T48" fmla="*/ 196 w 418"/>
                <a:gd name="T49" fmla="*/ 239 h 311"/>
                <a:gd name="T50" fmla="*/ 186 w 418"/>
                <a:gd name="T51" fmla="*/ 228 h 311"/>
                <a:gd name="T52" fmla="*/ 127 w 418"/>
                <a:gd name="T53" fmla="*/ 217 h 311"/>
                <a:gd name="T54" fmla="*/ 170 w 418"/>
                <a:gd name="T55" fmla="*/ 131 h 311"/>
                <a:gd name="T56" fmla="*/ 219 w 418"/>
                <a:gd name="T57" fmla="*/ 212 h 311"/>
                <a:gd name="T58" fmla="*/ 296 w 418"/>
                <a:gd name="T59" fmla="*/ 297 h 311"/>
                <a:gd name="T60" fmla="*/ 298 w 418"/>
                <a:gd name="T61" fmla="*/ 282 h 311"/>
                <a:gd name="T62" fmla="*/ 297 w 418"/>
                <a:gd name="T63" fmla="*/ 279 h 311"/>
                <a:gd name="T64" fmla="*/ 280 w 418"/>
                <a:gd name="T65" fmla="*/ 222 h 311"/>
                <a:gd name="T66" fmla="*/ 305 w 418"/>
                <a:gd name="T67" fmla="*/ 229 h 311"/>
                <a:gd name="T68" fmla="*/ 321 w 418"/>
                <a:gd name="T69" fmla="*/ 252 h 311"/>
                <a:gd name="T70" fmla="*/ 299 w 418"/>
                <a:gd name="T71" fmla="*/ 264 h 311"/>
                <a:gd name="T72" fmla="*/ 332 w 418"/>
                <a:gd name="T73" fmla="*/ 272 h 311"/>
                <a:gd name="T74" fmla="*/ 361 w 418"/>
                <a:gd name="T75" fmla="*/ 301 h 311"/>
                <a:gd name="T76" fmla="*/ 407 w 418"/>
                <a:gd name="T77" fmla="*/ 303 h 311"/>
                <a:gd name="T78" fmla="*/ 296 w 418"/>
                <a:gd name="T79" fmla="*/ 184 h 311"/>
                <a:gd name="T80" fmla="*/ 397 w 418"/>
                <a:gd name="T81" fmla="*/ 295 h 311"/>
                <a:gd name="T82" fmla="*/ 363 w 418"/>
                <a:gd name="T83" fmla="*/ 283 h 311"/>
                <a:gd name="T84" fmla="*/ 336 w 418"/>
                <a:gd name="T85" fmla="*/ 266 h 311"/>
                <a:gd name="T86" fmla="*/ 325 w 418"/>
                <a:gd name="T87" fmla="*/ 246 h 311"/>
                <a:gd name="T88" fmla="*/ 312 w 418"/>
                <a:gd name="T89" fmla="*/ 227 h 311"/>
                <a:gd name="T90" fmla="*/ 298 w 418"/>
                <a:gd name="T91" fmla="*/ 213 h 311"/>
                <a:gd name="T92" fmla="*/ 272 w 418"/>
                <a:gd name="T93" fmla="*/ 203 h 311"/>
                <a:gd name="T94" fmla="*/ 269 w 418"/>
                <a:gd name="T95" fmla="*/ 202 h 311"/>
                <a:gd name="T96" fmla="*/ 197 w 418"/>
                <a:gd name="T97" fmla="*/ 189 h 311"/>
                <a:gd name="T98" fmla="*/ 303 w 418"/>
                <a:gd name="T99" fmla="*/ 166 h 311"/>
                <a:gd name="T100" fmla="*/ 406 w 418"/>
                <a:gd name="T101" fmla="*/ 281 h 311"/>
                <a:gd name="T102" fmla="*/ 414 w 418"/>
                <a:gd name="T103" fmla="*/ 28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18" h="311">
                  <a:moveTo>
                    <a:pt x="411" y="265"/>
                  </a:moveTo>
                  <a:cubicBezTo>
                    <a:pt x="396" y="250"/>
                    <a:pt x="396" y="250"/>
                    <a:pt x="396" y="250"/>
                  </a:cubicBezTo>
                  <a:cubicBezTo>
                    <a:pt x="410" y="235"/>
                    <a:pt x="418" y="215"/>
                    <a:pt x="418" y="195"/>
                  </a:cubicBezTo>
                  <a:cubicBezTo>
                    <a:pt x="418" y="170"/>
                    <a:pt x="406" y="146"/>
                    <a:pt x="386" y="132"/>
                  </a:cubicBezTo>
                  <a:cubicBezTo>
                    <a:pt x="388" y="123"/>
                    <a:pt x="389" y="115"/>
                    <a:pt x="389" y="107"/>
                  </a:cubicBezTo>
                  <a:cubicBezTo>
                    <a:pt x="389" y="48"/>
                    <a:pt x="341" y="0"/>
                    <a:pt x="282" y="0"/>
                  </a:cubicBezTo>
                  <a:cubicBezTo>
                    <a:pt x="239" y="0"/>
                    <a:pt x="201" y="26"/>
                    <a:pt x="184" y="65"/>
                  </a:cubicBezTo>
                  <a:cubicBezTo>
                    <a:pt x="173" y="61"/>
                    <a:pt x="162" y="59"/>
                    <a:pt x="150" y="59"/>
                  </a:cubicBezTo>
                  <a:cubicBezTo>
                    <a:pt x="101" y="59"/>
                    <a:pt x="61" y="98"/>
                    <a:pt x="59" y="147"/>
                  </a:cubicBezTo>
                  <a:cubicBezTo>
                    <a:pt x="26" y="149"/>
                    <a:pt x="0" y="176"/>
                    <a:pt x="0" y="209"/>
                  </a:cubicBezTo>
                  <a:cubicBezTo>
                    <a:pt x="0" y="244"/>
                    <a:pt x="28" y="272"/>
                    <a:pt x="63" y="272"/>
                  </a:cubicBezTo>
                  <a:cubicBezTo>
                    <a:pt x="201" y="272"/>
                    <a:pt x="201" y="272"/>
                    <a:pt x="201" y="272"/>
                  </a:cubicBezTo>
                  <a:cubicBezTo>
                    <a:pt x="203" y="272"/>
                    <a:pt x="205" y="271"/>
                    <a:pt x="205" y="268"/>
                  </a:cubicBezTo>
                  <a:cubicBezTo>
                    <a:pt x="205" y="266"/>
                    <a:pt x="203" y="264"/>
                    <a:pt x="201" y="264"/>
                  </a:cubicBezTo>
                  <a:cubicBezTo>
                    <a:pt x="63" y="264"/>
                    <a:pt x="63" y="264"/>
                    <a:pt x="63" y="264"/>
                  </a:cubicBezTo>
                  <a:cubicBezTo>
                    <a:pt x="32" y="264"/>
                    <a:pt x="8" y="240"/>
                    <a:pt x="8" y="209"/>
                  </a:cubicBezTo>
                  <a:cubicBezTo>
                    <a:pt x="8" y="179"/>
                    <a:pt x="32" y="155"/>
                    <a:pt x="62" y="155"/>
                  </a:cubicBezTo>
                  <a:cubicBezTo>
                    <a:pt x="65" y="155"/>
                    <a:pt x="66" y="153"/>
                    <a:pt x="66" y="151"/>
                  </a:cubicBezTo>
                  <a:cubicBezTo>
                    <a:pt x="66" y="104"/>
                    <a:pt x="104" y="67"/>
                    <a:pt x="150" y="67"/>
                  </a:cubicBezTo>
                  <a:cubicBezTo>
                    <a:pt x="162" y="67"/>
                    <a:pt x="174" y="69"/>
                    <a:pt x="185" y="74"/>
                  </a:cubicBezTo>
                  <a:cubicBezTo>
                    <a:pt x="186" y="75"/>
                    <a:pt x="187" y="75"/>
                    <a:pt x="188" y="74"/>
                  </a:cubicBezTo>
                  <a:cubicBezTo>
                    <a:pt x="189" y="74"/>
                    <a:pt x="190" y="73"/>
                    <a:pt x="190" y="72"/>
                  </a:cubicBezTo>
                  <a:cubicBezTo>
                    <a:pt x="204" y="34"/>
                    <a:pt x="241" y="8"/>
                    <a:pt x="282" y="8"/>
                  </a:cubicBezTo>
                  <a:cubicBezTo>
                    <a:pt x="337" y="8"/>
                    <a:pt x="381" y="52"/>
                    <a:pt x="381" y="107"/>
                  </a:cubicBezTo>
                  <a:cubicBezTo>
                    <a:pt x="381" y="115"/>
                    <a:pt x="380" y="124"/>
                    <a:pt x="377" y="132"/>
                  </a:cubicBezTo>
                  <a:cubicBezTo>
                    <a:pt x="377" y="134"/>
                    <a:pt x="378" y="136"/>
                    <a:pt x="379" y="137"/>
                  </a:cubicBezTo>
                  <a:cubicBezTo>
                    <a:pt x="399" y="150"/>
                    <a:pt x="410" y="171"/>
                    <a:pt x="410" y="195"/>
                  </a:cubicBezTo>
                  <a:cubicBezTo>
                    <a:pt x="410" y="213"/>
                    <a:pt x="403" y="231"/>
                    <a:pt x="390" y="244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20" y="140"/>
                    <a:pt x="313" y="110"/>
                    <a:pt x="293" y="91"/>
                  </a:cubicBezTo>
                  <a:cubicBezTo>
                    <a:pt x="265" y="62"/>
                    <a:pt x="218" y="63"/>
                    <a:pt x="190" y="91"/>
                  </a:cubicBezTo>
                  <a:cubicBezTo>
                    <a:pt x="181" y="100"/>
                    <a:pt x="175" y="111"/>
                    <a:pt x="172" y="123"/>
                  </a:cubicBezTo>
                  <a:cubicBezTo>
                    <a:pt x="153" y="120"/>
                    <a:pt x="134" y="126"/>
                    <a:pt x="121" y="140"/>
                  </a:cubicBezTo>
                  <a:cubicBezTo>
                    <a:pt x="110" y="151"/>
                    <a:pt x="104" y="166"/>
                    <a:pt x="104" y="181"/>
                  </a:cubicBezTo>
                  <a:cubicBezTo>
                    <a:pt x="104" y="197"/>
                    <a:pt x="110" y="212"/>
                    <a:pt x="121" y="223"/>
                  </a:cubicBezTo>
                  <a:cubicBezTo>
                    <a:pt x="132" y="234"/>
                    <a:pt x="147" y="240"/>
                    <a:pt x="163" y="240"/>
                  </a:cubicBezTo>
                  <a:cubicBezTo>
                    <a:pt x="169" y="240"/>
                    <a:pt x="176" y="239"/>
                    <a:pt x="183" y="237"/>
                  </a:cubicBezTo>
                  <a:cubicBezTo>
                    <a:pt x="192" y="246"/>
                    <a:pt x="192" y="246"/>
                    <a:pt x="192" y="246"/>
                  </a:cubicBezTo>
                  <a:cubicBezTo>
                    <a:pt x="193" y="246"/>
                    <a:pt x="194" y="247"/>
                    <a:pt x="195" y="247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11" y="251"/>
                    <a:pt x="211" y="251"/>
                    <a:pt x="211" y="251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213" y="267"/>
                    <a:pt x="214" y="268"/>
                    <a:pt x="216" y="268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8" y="274"/>
                    <a:pt x="228" y="274"/>
                    <a:pt x="228" y="274"/>
                  </a:cubicBezTo>
                  <a:cubicBezTo>
                    <a:pt x="230" y="283"/>
                    <a:pt x="230" y="283"/>
                    <a:pt x="230" y="283"/>
                  </a:cubicBezTo>
                  <a:cubicBezTo>
                    <a:pt x="231" y="285"/>
                    <a:pt x="231" y="286"/>
                    <a:pt x="233" y="286"/>
                  </a:cubicBezTo>
                  <a:cubicBezTo>
                    <a:pt x="248" y="294"/>
                    <a:pt x="248" y="294"/>
                    <a:pt x="248" y="294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10"/>
                    <a:pt x="258" y="311"/>
                    <a:pt x="259" y="311"/>
                  </a:cubicBezTo>
                  <a:cubicBezTo>
                    <a:pt x="259" y="311"/>
                    <a:pt x="259" y="311"/>
                    <a:pt x="259" y="311"/>
                  </a:cubicBezTo>
                  <a:cubicBezTo>
                    <a:pt x="293" y="311"/>
                    <a:pt x="293" y="311"/>
                    <a:pt x="293" y="311"/>
                  </a:cubicBezTo>
                  <a:cubicBezTo>
                    <a:pt x="295" y="311"/>
                    <a:pt x="296" y="310"/>
                    <a:pt x="297" y="309"/>
                  </a:cubicBezTo>
                  <a:cubicBezTo>
                    <a:pt x="298" y="307"/>
                    <a:pt x="297" y="305"/>
                    <a:pt x="296" y="304"/>
                  </a:cubicBezTo>
                  <a:cubicBezTo>
                    <a:pt x="206" y="214"/>
                    <a:pt x="206" y="214"/>
                    <a:pt x="206" y="214"/>
                  </a:cubicBezTo>
                  <a:cubicBezTo>
                    <a:pt x="204" y="213"/>
                    <a:pt x="202" y="213"/>
                    <a:pt x="200" y="214"/>
                  </a:cubicBezTo>
                  <a:cubicBezTo>
                    <a:pt x="199" y="216"/>
                    <a:pt x="199" y="218"/>
                    <a:pt x="200" y="220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0" y="295"/>
                    <a:pt x="260" y="295"/>
                    <a:pt x="260" y="295"/>
                  </a:cubicBezTo>
                  <a:cubicBezTo>
                    <a:pt x="260" y="295"/>
                    <a:pt x="259" y="294"/>
                    <a:pt x="259" y="294"/>
                  </a:cubicBezTo>
                  <a:cubicBezTo>
                    <a:pt x="253" y="288"/>
                    <a:pt x="253" y="288"/>
                    <a:pt x="253" y="288"/>
                  </a:cubicBezTo>
                  <a:cubicBezTo>
                    <a:pt x="253" y="287"/>
                    <a:pt x="252" y="287"/>
                    <a:pt x="252" y="287"/>
                  </a:cubicBezTo>
                  <a:cubicBezTo>
                    <a:pt x="238" y="280"/>
                    <a:pt x="238" y="280"/>
                    <a:pt x="238" y="280"/>
                  </a:cubicBezTo>
                  <a:cubicBezTo>
                    <a:pt x="236" y="271"/>
                    <a:pt x="236" y="271"/>
                    <a:pt x="236" y="271"/>
                  </a:cubicBezTo>
                  <a:cubicBezTo>
                    <a:pt x="236" y="271"/>
                    <a:pt x="235" y="270"/>
                    <a:pt x="235" y="269"/>
                  </a:cubicBezTo>
                  <a:cubicBezTo>
                    <a:pt x="229" y="264"/>
                    <a:pt x="229" y="264"/>
                    <a:pt x="229" y="264"/>
                  </a:cubicBezTo>
                  <a:cubicBezTo>
                    <a:pt x="229" y="263"/>
                    <a:pt x="228" y="263"/>
                    <a:pt x="227" y="263"/>
                  </a:cubicBezTo>
                  <a:cubicBezTo>
                    <a:pt x="220" y="261"/>
                    <a:pt x="220" y="261"/>
                    <a:pt x="220" y="261"/>
                  </a:cubicBezTo>
                  <a:cubicBezTo>
                    <a:pt x="219" y="249"/>
                    <a:pt x="219" y="249"/>
                    <a:pt x="219" y="249"/>
                  </a:cubicBezTo>
                  <a:cubicBezTo>
                    <a:pt x="219" y="248"/>
                    <a:pt x="219" y="247"/>
                    <a:pt x="218" y="247"/>
                  </a:cubicBezTo>
                  <a:cubicBezTo>
                    <a:pt x="210" y="239"/>
                    <a:pt x="210" y="239"/>
                    <a:pt x="210" y="239"/>
                  </a:cubicBezTo>
                  <a:cubicBezTo>
                    <a:pt x="209" y="238"/>
                    <a:pt x="208" y="237"/>
                    <a:pt x="207" y="237"/>
                  </a:cubicBezTo>
                  <a:cubicBezTo>
                    <a:pt x="196" y="239"/>
                    <a:pt x="196" y="239"/>
                    <a:pt x="196" y="239"/>
                  </a:cubicBezTo>
                  <a:cubicBezTo>
                    <a:pt x="187" y="229"/>
                    <a:pt x="187" y="229"/>
                    <a:pt x="187" y="229"/>
                  </a:cubicBezTo>
                  <a:cubicBezTo>
                    <a:pt x="187" y="229"/>
                    <a:pt x="187" y="229"/>
                    <a:pt x="187" y="229"/>
                  </a:cubicBezTo>
                  <a:cubicBezTo>
                    <a:pt x="186" y="229"/>
                    <a:pt x="186" y="228"/>
                    <a:pt x="186" y="228"/>
                  </a:cubicBezTo>
                  <a:cubicBezTo>
                    <a:pt x="185" y="228"/>
                    <a:pt x="183" y="228"/>
                    <a:pt x="182" y="228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63" y="236"/>
                    <a:pt x="141" y="232"/>
                    <a:pt x="127" y="217"/>
                  </a:cubicBezTo>
                  <a:cubicBezTo>
                    <a:pt x="117" y="208"/>
                    <a:pt x="112" y="195"/>
                    <a:pt x="112" y="181"/>
                  </a:cubicBezTo>
                  <a:cubicBezTo>
                    <a:pt x="112" y="168"/>
                    <a:pt x="117" y="155"/>
                    <a:pt x="127" y="145"/>
                  </a:cubicBezTo>
                  <a:cubicBezTo>
                    <a:pt x="138" y="134"/>
                    <a:pt x="154" y="129"/>
                    <a:pt x="170" y="131"/>
                  </a:cubicBezTo>
                  <a:cubicBezTo>
                    <a:pt x="167" y="153"/>
                    <a:pt x="174" y="177"/>
                    <a:pt x="191" y="194"/>
                  </a:cubicBezTo>
                  <a:cubicBezTo>
                    <a:pt x="199" y="202"/>
                    <a:pt x="208" y="208"/>
                    <a:pt x="218" y="211"/>
                  </a:cubicBezTo>
                  <a:cubicBezTo>
                    <a:pt x="218" y="212"/>
                    <a:pt x="219" y="212"/>
                    <a:pt x="219" y="212"/>
                  </a:cubicBezTo>
                  <a:cubicBezTo>
                    <a:pt x="291" y="284"/>
                    <a:pt x="291" y="284"/>
                    <a:pt x="291" y="284"/>
                  </a:cubicBezTo>
                  <a:cubicBezTo>
                    <a:pt x="292" y="293"/>
                    <a:pt x="292" y="293"/>
                    <a:pt x="292" y="293"/>
                  </a:cubicBezTo>
                  <a:cubicBezTo>
                    <a:pt x="292" y="295"/>
                    <a:pt x="294" y="297"/>
                    <a:pt x="296" y="297"/>
                  </a:cubicBezTo>
                  <a:cubicBezTo>
                    <a:pt x="296" y="297"/>
                    <a:pt x="296" y="297"/>
                    <a:pt x="296" y="297"/>
                  </a:cubicBezTo>
                  <a:cubicBezTo>
                    <a:pt x="298" y="296"/>
                    <a:pt x="300" y="294"/>
                    <a:pt x="300" y="29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1"/>
                    <a:pt x="298" y="281"/>
                    <a:pt x="298" y="280"/>
                  </a:cubicBezTo>
                  <a:cubicBezTo>
                    <a:pt x="298" y="280"/>
                    <a:pt x="298" y="280"/>
                    <a:pt x="298" y="280"/>
                  </a:cubicBezTo>
                  <a:cubicBezTo>
                    <a:pt x="298" y="280"/>
                    <a:pt x="297" y="279"/>
                    <a:pt x="297" y="279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44" y="216"/>
                    <a:pt x="257" y="215"/>
                    <a:pt x="268" y="210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1" y="223"/>
                    <a:pt x="282" y="223"/>
                    <a:pt x="283" y="223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305" y="229"/>
                    <a:pt x="305" y="229"/>
                    <a:pt x="305" y="229"/>
                  </a:cubicBezTo>
                  <a:cubicBezTo>
                    <a:pt x="306" y="247"/>
                    <a:pt x="306" y="247"/>
                    <a:pt x="306" y="247"/>
                  </a:cubicBezTo>
                  <a:cubicBezTo>
                    <a:pt x="306" y="248"/>
                    <a:pt x="308" y="250"/>
                    <a:pt x="309" y="250"/>
                  </a:cubicBezTo>
                  <a:cubicBezTo>
                    <a:pt x="321" y="252"/>
                    <a:pt x="321" y="252"/>
                    <a:pt x="321" y="252"/>
                  </a:cubicBezTo>
                  <a:cubicBezTo>
                    <a:pt x="326" y="258"/>
                    <a:pt x="326" y="258"/>
                    <a:pt x="326" y="258"/>
                  </a:cubicBezTo>
                  <a:cubicBezTo>
                    <a:pt x="328" y="264"/>
                    <a:pt x="328" y="264"/>
                    <a:pt x="328" y="264"/>
                  </a:cubicBezTo>
                  <a:cubicBezTo>
                    <a:pt x="299" y="264"/>
                    <a:pt x="299" y="264"/>
                    <a:pt x="299" y="264"/>
                  </a:cubicBezTo>
                  <a:cubicBezTo>
                    <a:pt x="297" y="264"/>
                    <a:pt x="295" y="266"/>
                    <a:pt x="295" y="268"/>
                  </a:cubicBezTo>
                  <a:cubicBezTo>
                    <a:pt x="295" y="271"/>
                    <a:pt x="297" y="272"/>
                    <a:pt x="299" y="272"/>
                  </a:cubicBezTo>
                  <a:cubicBezTo>
                    <a:pt x="332" y="272"/>
                    <a:pt x="332" y="272"/>
                    <a:pt x="332" y="272"/>
                  </a:cubicBezTo>
                  <a:cubicBezTo>
                    <a:pt x="350" y="282"/>
                    <a:pt x="350" y="282"/>
                    <a:pt x="350" y="282"/>
                  </a:cubicBezTo>
                  <a:cubicBezTo>
                    <a:pt x="356" y="288"/>
                    <a:pt x="356" y="288"/>
                    <a:pt x="356" y="288"/>
                  </a:cubicBezTo>
                  <a:cubicBezTo>
                    <a:pt x="361" y="301"/>
                    <a:pt x="361" y="301"/>
                    <a:pt x="361" y="301"/>
                  </a:cubicBezTo>
                  <a:cubicBezTo>
                    <a:pt x="361" y="303"/>
                    <a:pt x="363" y="304"/>
                    <a:pt x="364" y="304"/>
                  </a:cubicBezTo>
                  <a:cubicBezTo>
                    <a:pt x="364" y="304"/>
                    <a:pt x="364" y="304"/>
                    <a:pt x="364" y="304"/>
                  </a:cubicBezTo>
                  <a:cubicBezTo>
                    <a:pt x="407" y="303"/>
                    <a:pt x="407" y="303"/>
                    <a:pt x="407" y="303"/>
                  </a:cubicBezTo>
                  <a:cubicBezTo>
                    <a:pt x="409" y="303"/>
                    <a:pt x="410" y="302"/>
                    <a:pt x="411" y="300"/>
                  </a:cubicBezTo>
                  <a:cubicBezTo>
                    <a:pt x="411" y="299"/>
                    <a:pt x="411" y="297"/>
                    <a:pt x="410" y="296"/>
                  </a:cubicBezTo>
                  <a:cubicBezTo>
                    <a:pt x="296" y="184"/>
                    <a:pt x="296" y="184"/>
                    <a:pt x="296" y="184"/>
                  </a:cubicBezTo>
                  <a:cubicBezTo>
                    <a:pt x="294" y="182"/>
                    <a:pt x="292" y="182"/>
                    <a:pt x="290" y="184"/>
                  </a:cubicBezTo>
                  <a:cubicBezTo>
                    <a:pt x="289" y="186"/>
                    <a:pt x="289" y="188"/>
                    <a:pt x="290" y="190"/>
                  </a:cubicBezTo>
                  <a:cubicBezTo>
                    <a:pt x="397" y="295"/>
                    <a:pt x="397" y="295"/>
                    <a:pt x="397" y="295"/>
                  </a:cubicBezTo>
                  <a:cubicBezTo>
                    <a:pt x="367" y="296"/>
                    <a:pt x="367" y="296"/>
                    <a:pt x="367" y="296"/>
                  </a:cubicBezTo>
                  <a:cubicBezTo>
                    <a:pt x="364" y="285"/>
                    <a:pt x="364" y="285"/>
                    <a:pt x="364" y="285"/>
                  </a:cubicBezTo>
                  <a:cubicBezTo>
                    <a:pt x="364" y="284"/>
                    <a:pt x="363" y="283"/>
                    <a:pt x="363" y="283"/>
                  </a:cubicBezTo>
                  <a:cubicBezTo>
                    <a:pt x="355" y="276"/>
                    <a:pt x="355" y="276"/>
                    <a:pt x="355" y="276"/>
                  </a:cubicBezTo>
                  <a:cubicBezTo>
                    <a:pt x="355" y="275"/>
                    <a:pt x="355" y="275"/>
                    <a:pt x="354" y="275"/>
                  </a:cubicBezTo>
                  <a:cubicBezTo>
                    <a:pt x="336" y="266"/>
                    <a:pt x="336" y="266"/>
                    <a:pt x="336" y="266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4" y="254"/>
                    <a:pt x="333" y="254"/>
                    <a:pt x="333" y="253"/>
                  </a:cubicBezTo>
                  <a:cubicBezTo>
                    <a:pt x="325" y="246"/>
                    <a:pt x="325" y="246"/>
                    <a:pt x="325" y="246"/>
                  </a:cubicBezTo>
                  <a:cubicBezTo>
                    <a:pt x="325" y="245"/>
                    <a:pt x="324" y="245"/>
                    <a:pt x="323" y="245"/>
                  </a:cubicBezTo>
                  <a:cubicBezTo>
                    <a:pt x="314" y="243"/>
                    <a:pt x="314" y="243"/>
                    <a:pt x="314" y="243"/>
                  </a:cubicBezTo>
                  <a:cubicBezTo>
                    <a:pt x="312" y="227"/>
                    <a:pt x="312" y="227"/>
                    <a:pt x="312" y="227"/>
                  </a:cubicBezTo>
                  <a:cubicBezTo>
                    <a:pt x="312" y="226"/>
                    <a:pt x="312" y="225"/>
                    <a:pt x="311" y="224"/>
                  </a:cubicBezTo>
                  <a:cubicBezTo>
                    <a:pt x="301" y="215"/>
                    <a:pt x="301" y="215"/>
                    <a:pt x="301" y="215"/>
                  </a:cubicBezTo>
                  <a:cubicBezTo>
                    <a:pt x="301" y="214"/>
                    <a:pt x="299" y="213"/>
                    <a:pt x="298" y="213"/>
                  </a:cubicBezTo>
                  <a:cubicBezTo>
                    <a:pt x="284" y="215"/>
                    <a:pt x="284" y="215"/>
                    <a:pt x="284" y="215"/>
                  </a:cubicBezTo>
                  <a:cubicBezTo>
                    <a:pt x="272" y="203"/>
                    <a:pt x="272" y="203"/>
                    <a:pt x="272" y="203"/>
                  </a:cubicBezTo>
                  <a:cubicBezTo>
                    <a:pt x="272" y="203"/>
                    <a:pt x="272" y="203"/>
                    <a:pt x="272" y="203"/>
                  </a:cubicBezTo>
                  <a:cubicBezTo>
                    <a:pt x="272" y="202"/>
                    <a:pt x="271" y="202"/>
                    <a:pt x="271" y="202"/>
                  </a:cubicBezTo>
                  <a:cubicBezTo>
                    <a:pt x="270" y="202"/>
                    <a:pt x="270" y="202"/>
                    <a:pt x="269" y="202"/>
                  </a:cubicBezTo>
                  <a:cubicBezTo>
                    <a:pt x="269" y="202"/>
                    <a:pt x="269" y="202"/>
                    <a:pt x="269" y="202"/>
                  </a:cubicBezTo>
                  <a:cubicBezTo>
                    <a:pt x="269" y="202"/>
                    <a:pt x="268" y="202"/>
                    <a:pt x="268" y="202"/>
                  </a:cubicBezTo>
                  <a:cubicBezTo>
                    <a:pt x="268" y="202"/>
                    <a:pt x="268" y="202"/>
                    <a:pt x="268" y="202"/>
                  </a:cubicBezTo>
                  <a:cubicBezTo>
                    <a:pt x="243" y="212"/>
                    <a:pt x="215" y="207"/>
                    <a:pt x="197" y="189"/>
                  </a:cubicBezTo>
                  <a:cubicBezTo>
                    <a:pt x="171" y="163"/>
                    <a:pt x="171" y="122"/>
                    <a:pt x="196" y="97"/>
                  </a:cubicBezTo>
                  <a:cubicBezTo>
                    <a:pt x="221" y="71"/>
                    <a:pt x="262" y="71"/>
                    <a:pt x="288" y="96"/>
                  </a:cubicBezTo>
                  <a:cubicBezTo>
                    <a:pt x="306" y="114"/>
                    <a:pt x="312" y="142"/>
                    <a:pt x="303" y="166"/>
                  </a:cubicBezTo>
                  <a:cubicBezTo>
                    <a:pt x="302" y="167"/>
                    <a:pt x="302" y="169"/>
                    <a:pt x="303" y="170"/>
                  </a:cubicBezTo>
                  <a:cubicBezTo>
                    <a:pt x="404" y="269"/>
                    <a:pt x="404" y="269"/>
                    <a:pt x="404" y="269"/>
                  </a:cubicBezTo>
                  <a:cubicBezTo>
                    <a:pt x="406" y="281"/>
                    <a:pt x="406" y="281"/>
                    <a:pt x="406" y="281"/>
                  </a:cubicBezTo>
                  <a:cubicBezTo>
                    <a:pt x="406" y="283"/>
                    <a:pt x="408" y="285"/>
                    <a:pt x="410" y="285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12" y="284"/>
                    <a:pt x="414" y="282"/>
                    <a:pt x="414" y="280"/>
                  </a:cubicBezTo>
                  <a:cubicBezTo>
                    <a:pt x="412" y="267"/>
                    <a:pt x="412" y="267"/>
                    <a:pt x="412" y="267"/>
                  </a:cubicBezTo>
                  <a:cubicBezTo>
                    <a:pt x="412" y="266"/>
                    <a:pt x="412" y="265"/>
                    <a:pt x="411" y="2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1">
              <a:extLst>
                <a:ext uri="{FF2B5EF4-FFF2-40B4-BE49-F238E27FC236}">
                  <a16:creationId xmlns:a16="http://schemas.microsoft.com/office/drawing/2014/main" id="{B30C692D-B50D-46BA-BB2D-465B23421D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03900" y="5738813"/>
              <a:ext cx="174625" cy="160338"/>
            </a:xfrm>
            <a:custGeom>
              <a:avLst/>
              <a:gdLst>
                <a:gd name="T0" fmla="*/ 27 w 55"/>
                <a:gd name="T1" fmla="*/ 0 h 50"/>
                <a:gd name="T2" fmla="*/ 27 w 55"/>
                <a:gd name="T3" fmla="*/ 0 h 50"/>
                <a:gd name="T4" fmla="*/ 9 w 55"/>
                <a:gd name="T5" fmla="*/ 7 h 50"/>
                <a:gd name="T6" fmla="*/ 10 w 55"/>
                <a:gd name="T7" fmla="*/ 43 h 50"/>
                <a:gd name="T8" fmla="*/ 27 w 55"/>
                <a:gd name="T9" fmla="*/ 50 h 50"/>
                <a:gd name="T10" fmla="*/ 45 w 55"/>
                <a:gd name="T11" fmla="*/ 43 h 50"/>
                <a:gd name="T12" fmla="*/ 45 w 55"/>
                <a:gd name="T13" fmla="*/ 7 h 50"/>
                <a:gd name="T14" fmla="*/ 27 w 55"/>
                <a:gd name="T15" fmla="*/ 0 h 50"/>
                <a:gd name="T16" fmla="*/ 40 w 55"/>
                <a:gd name="T17" fmla="*/ 37 h 50"/>
                <a:gd name="T18" fmla="*/ 28 w 55"/>
                <a:gd name="T19" fmla="*/ 42 h 50"/>
                <a:gd name="T20" fmla="*/ 15 w 55"/>
                <a:gd name="T21" fmla="*/ 37 h 50"/>
                <a:gd name="T22" fmla="*/ 15 w 55"/>
                <a:gd name="T23" fmla="*/ 13 h 50"/>
                <a:gd name="T24" fmla="*/ 27 w 55"/>
                <a:gd name="T25" fmla="*/ 8 h 50"/>
                <a:gd name="T26" fmla="*/ 27 w 55"/>
                <a:gd name="T27" fmla="*/ 8 h 50"/>
                <a:gd name="T28" fmla="*/ 40 w 55"/>
                <a:gd name="T29" fmla="*/ 13 h 50"/>
                <a:gd name="T30" fmla="*/ 40 w 55"/>
                <a:gd name="T31" fmla="*/ 3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0"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0" y="0"/>
                    <a:pt x="14" y="2"/>
                    <a:pt x="9" y="7"/>
                  </a:cubicBezTo>
                  <a:cubicBezTo>
                    <a:pt x="0" y="17"/>
                    <a:pt x="0" y="33"/>
                    <a:pt x="10" y="43"/>
                  </a:cubicBezTo>
                  <a:cubicBezTo>
                    <a:pt x="15" y="48"/>
                    <a:pt x="21" y="50"/>
                    <a:pt x="27" y="50"/>
                  </a:cubicBezTo>
                  <a:cubicBezTo>
                    <a:pt x="34" y="50"/>
                    <a:pt x="40" y="48"/>
                    <a:pt x="45" y="43"/>
                  </a:cubicBezTo>
                  <a:cubicBezTo>
                    <a:pt x="55" y="33"/>
                    <a:pt x="55" y="17"/>
                    <a:pt x="45" y="7"/>
                  </a:cubicBezTo>
                  <a:cubicBezTo>
                    <a:pt x="40" y="2"/>
                    <a:pt x="34" y="0"/>
                    <a:pt x="27" y="0"/>
                  </a:cubicBezTo>
                  <a:close/>
                  <a:moveTo>
                    <a:pt x="40" y="37"/>
                  </a:moveTo>
                  <a:cubicBezTo>
                    <a:pt x="36" y="40"/>
                    <a:pt x="32" y="42"/>
                    <a:pt x="28" y="42"/>
                  </a:cubicBezTo>
                  <a:cubicBezTo>
                    <a:pt x="23" y="42"/>
                    <a:pt x="19" y="41"/>
                    <a:pt x="15" y="37"/>
                  </a:cubicBezTo>
                  <a:cubicBezTo>
                    <a:pt x="8" y="31"/>
                    <a:pt x="8" y="20"/>
                    <a:pt x="15" y="13"/>
                  </a:cubicBezTo>
                  <a:cubicBezTo>
                    <a:pt x="18" y="10"/>
                    <a:pt x="23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32" y="8"/>
                    <a:pt x="36" y="10"/>
                    <a:pt x="40" y="13"/>
                  </a:cubicBezTo>
                  <a:cubicBezTo>
                    <a:pt x="46" y="19"/>
                    <a:pt x="46" y="30"/>
                    <a:pt x="4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C77D8EB-91A0-442A-BB6E-F556B2D5FF99}"/>
              </a:ext>
            </a:extLst>
          </p:cNvPr>
          <p:cNvGrpSpPr/>
          <p:nvPr/>
        </p:nvGrpSpPr>
        <p:grpSpPr>
          <a:xfrm>
            <a:off x="647789" y="367147"/>
            <a:ext cx="1296988" cy="1246188"/>
            <a:chOff x="-6411913" y="-330200"/>
            <a:chExt cx="1296988" cy="1246188"/>
          </a:xfrm>
          <a:solidFill>
            <a:schemeClr val="tx1"/>
          </a:solidFill>
        </p:grpSpPr>
        <p:sp>
          <p:nvSpPr>
            <p:cNvPr id="73" name="Freeform 42">
              <a:extLst>
                <a:ext uri="{FF2B5EF4-FFF2-40B4-BE49-F238E27FC236}">
                  <a16:creationId xmlns:a16="http://schemas.microsoft.com/office/drawing/2014/main" id="{059FEF61-5E99-48C5-B06B-4B9364B3F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6189663" y="185738"/>
              <a:ext cx="357188" cy="355600"/>
            </a:xfrm>
            <a:custGeom>
              <a:avLst/>
              <a:gdLst>
                <a:gd name="T0" fmla="*/ 112 w 112"/>
                <a:gd name="T1" fmla="*/ 56 h 112"/>
                <a:gd name="T2" fmla="*/ 92 w 112"/>
                <a:gd name="T3" fmla="*/ 13 h 112"/>
                <a:gd name="T4" fmla="*/ 88 w 112"/>
                <a:gd name="T5" fmla="*/ 12 h 112"/>
                <a:gd name="T6" fmla="*/ 86 w 112"/>
                <a:gd name="T7" fmla="*/ 14 h 112"/>
                <a:gd name="T8" fmla="*/ 47 w 112"/>
                <a:gd name="T9" fmla="*/ 71 h 112"/>
                <a:gd name="T10" fmla="*/ 29 w 112"/>
                <a:gd name="T11" fmla="*/ 45 h 112"/>
                <a:gd name="T12" fmla="*/ 23 w 112"/>
                <a:gd name="T13" fmla="*/ 44 h 112"/>
                <a:gd name="T14" fmla="*/ 22 w 112"/>
                <a:gd name="T15" fmla="*/ 50 h 112"/>
                <a:gd name="T16" fmla="*/ 44 w 112"/>
                <a:gd name="T17" fmla="*/ 80 h 112"/>
                <a:gd name="T18" fmla="*/ 47 w 112"/>
                <a:gd name="T19" fmla="*/ 82 h 112"/>
                <a:gd name="T20" fmla="*/ 50 w 112"/>
                <a:gd name="T21" fmla="*/ 80 h 112"/>
                <a:gd name="T22" fmla="*/ 90 w 112"/>
                <a:gd name="T23" fmla="*/ 22 h 112"/>
                <a:gd name="T24" fmla="*/ 104 w 112"/>
                <a:gd name="T25" fmla="*/ 56 h 112"/>
                <a:gd name="T26" fmla="*/ 56 w 112"/>
                <a:gd name="T27" fmla="*/ 104 h 112"/>
                <a:gd name="T28" fmla="*/ 8 w 112"/>
                <a:gd name="T29" fmla="*/ 56 h 112"/>
                <a:gd name="T30" fmla="*/ 56 w 112"/>
                <a:gd name="T31" fmla="*/ 8 h 112"/>
                <a:gd name="T32" fmla="*/ 78 w 112"/>
                <a:gd name="T33" fmla="*/ 13 h 112"/>
                <a:gd name="T34" fmla="*/ 84 w 112"/>
                <a:gd name="T35" fmla="*/ 12 h 112"/>
                <a:gd name="T36" fmla="*/ 82 w 112"/>
                <a:gd name="T37" fmla="*/ 6 h 112"/>
                <a:gd name="T38" fmla="*/ 56 w 112"/>
                <a:gd name="T39" fmla="*/ 0 h 112"/>
                <a:gd name="T40" fmla="*/ 0 w 112"/>
                <a:gd name="T41" fmla="*/ 56 h 112"/>
                <a:gd name="T42" fmla="*/ 56 w 112"/>
                <a:gd name="T43" fmla="*/ 112 h 112"/>
                <a:gd name="T44" fmla="*/ 112 w 112"/>
                <a:gd name="T45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2" h="112">
                  <a:moveTo>
                    <a:pt x="112" y="56"/>
                  </a:moveTo>
                  <a:cubicBezTo>
                    <a:pt x="112" y="39"/>
                    <a:pt x="104" y="24"/>
                    <a:pt x="92" y="13"/>
                  </a:cubicBezTo>
                  <a:cubicBezTo>
                    <a:pt x="91" y="12"/>
                    <a:pt x="90" y="12"/>
                    <a:pt x="88" y="12"/>
                  </a:cubicBezTo>
                  <a:cubicBezTo>
                    <a:pt x="87" y="12"/>
                    <a:pt x="86" y="13"/>
                    <a:pt x="86" y="14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7" y="43"/>
                    <a:pt x="25" y="43"/>
                    <a:pt x="23" y="44"/>
                  </a:cubicBezTo>
                  <a:cubicBezTo>
                    <a:pt x="21" y="45"/>
                    <a:pt x="21" y="48"/>
                    <a:pt x="22" y="5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5" y="81"/>
                    <a:pt x="46" y="82"/>
                    <a:pt x="47" y="82"/>
                  </a:cubicBezTo>
                  <a:cubicBezTo>
                    <a:pt x="48" y="82"/>
                    <a:pt x="50" y="81"/>
                    <a:pt x="50" y="80"/>
                  </a:cubicBezTo>
                  <a:cubicBezTo>
                    <a:pt x="90" y="22"/>
                    <a:pt x="90" y="22"/>
                    <a:pt x="90" y="22"/>
                  </a:cubicBezTo>
                  <a:cubicBezTo>
                    <a:pt x="99" y="31"/>
                    <a:pt x="104" y="43"/>
                    <a:pt x="104" y="56"/>
                  </a:cubicBezTo>
                  <a:cubicBezTo>
                    <a:pt x="104" y="82"/>
                    <a:pt x="82" y="104"/>
                    <a:pt x="56" y="104"/>
                  </a:cubicBezTo>
                  <a:cubicBezTo>
                    <a:pt x="29" y="104"/>
                    <a:pt x="8" y="82"/>
                    <a:pt x="8" y="56"/>
                  </a:cubicBezTo>
                  <a:cubicBezTo>
                    <a:pt x="8" y="29"/>
                    <a:pt x="29" y="8"/>
                    <a:pt x="56" y="8"/>
                  </a:cubicBezTo>
                  <a:cubicBezTo>
                    <a:pt x="64" y="8"/>
                    <a:pt x="71" y="10"/>
                    <a:pt x="78" y="13"/>
                  </a:cubicBezTo>
                  <a:cubicBezTo>
                    <a:pt x="80" y="15"/>
                    <a:pt x="83" y="14"/>
                    <a:pt x="84" y="12"/>
                  </a:cubicBezTo>
                  <a:cubicBezTo>
                    <a:pt x="85" y="10"/>
                    <a:pt x="84" y="7"/>
                    <a:pt x="82" y="6"/>
                  </a:cubicBezTo>
                  <a:cubicBezTo>
                    <a:pt x="74" y="2"/>
                    <a:pt x="65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7"/>
                    <a:pt x="25" y="112"/>
                    <a:pt x="56" y="112"/>
                  </a:cubicBezTo>
                  <a:cubicBezTo>
                    <a:pt x="87" y="112"/>
                    <a:pt x="112" y="87"/>
                    <a:pt x="1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3">
              <a:extLst>
                <a:ext uri="{FF2B5EF4-FFF2-40B4-BE49-F238E27FC236}">
                  <a16:creationId xmlns:a16="http://schemas.microsoft.com/office/drawing/2014/main" id="{B5EE74F5-C2F0-464B-86AB-C37F3F7C1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94350" y="515938"/>
              <a:ext cx="180975" cy="212725"/>
            </a:xfrm>
            <a:custGeom>
              <a:avLst/>
              <a:gdLst>
                <a:gd name="T0" fmla="*/ 49 w 57"/>
                <a:gd name="T1" fmla="*/ 2 h 67"/>
                <a:gd name="T2" fmla="*/ 29 w 57"/>
                <a:gd name="T3" fmla="*/ 28 h 67"/>
                <a:gd name="T4" fmla="*/ 8 w 57"/>
                <a:gd name="T5" fmla="*/ 2 h 67"/>
                <a:gd name="T6" fmla="*/ 2 w 57"/>
                <a:gd name="T7" fmla="*/ 1 h 67"/>
                <a:gd name="T8" fmla="*/ 1 w 57"/>
                <a:gd name="T9" fmla="*/ 7 h 67"/>
                <a:gd name="T10" fmla="*/ 23 w 57"/>
                <a:gd name="T11" fmla="*/ 34 h 67"/>
                <a:gd name="T12" fmla="*/ 2 w 57"/>
                <a:gd name="T13" fmla="*/ 60 h 67"/>
                <a:gd name="T14" fmla="*/ 3 w 57"/>
                <a:gd name="T15" fmla="*/ 66 h 67"/>
                <a:gd name="T16" fmla="*/ 5 w 57"/>
                <a:gd name="T17" fmla="*/ 67 h 67"/>
                <a:gd name="T18" fmla="*/ 9 w 57"/>
                <a:gd name="T19" fmla="*/ 65 h 67"/>
                <a:gd name="T20" fmla="*/ 29 w 57"/>
                <a:gd name="T21" fmla="*/ 41 h 67"/>
                <a:gd name="T22" fmla="*/ 49 w 57"/>
                <a:gd name="T23" fmla="*/ 65 h 67"/>
                <a:gd name="T24" fmla="*/ 52 w 57"/>
                <a:gd name="T25" fmla="*/ 67 h 67"/>
                <a:gd name="T26" fmla="*/ 54 w 57"/>
                <a:gd name="T27" fmla="*/ 66 h 67"/>
                <a:gd name="T28" fmla="*/ 55 w 57"/>
                <a:gd name="T29" fmla="*/ 60 h 67"/>
                <a:gd name="T30" fmla="*/ 34 w 57"/>
                <a:gd name="T31" fmla="*/ 34 h 67"/>
                <a:gd name="T32" fmla="*/ 56 w 57"/>
                <a:gd name="T33" fmla="*/ 7 h 67"/>
                <a:gd name="T34" fmla="*/ 55 w 57"/>
                <a:gd name="T35" fmla="*/ 1 h 67"/>
                <a:gd name="T36" fmla="*/ 49 w 57"/>
                <a:gd name="T37" fmla="*/ 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67">
                  <a:moveTo>
                    <a:pt x="49" y="2"/>
                  </a:moveTo>
                  <a:cubicBezTo>
                    <a:pt x="29" y="28"/>
                    <a:pt x="29" y="28"/>
                    <a:pt x="29" y="28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1" y="62"/>
                    <a:pt x="1" y="64"/>
                    <a:pt x="3" y="66"/>
                  </a:cubicBezTo>
                  <a:cubicBezTo>
                    <a:pt x="4" y="66"/>
                    <a:pt x="5" y="67"/>
                    <a:pt x="5" y="67"/>
                  </a:cubicBezTo>
                  <a:cubicBezTo>
                    <a:pt x="7" y="67"/>
                    <a:pt x="8" y="66"/>
                    <a:pt x="9" y="65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9" y="66"/>
                    <a:pt x="51" y="67"/>
                    <a:pt x="52" y="67"/>
                  </a:cubicBezTo>
                  <a:cubicBezTo>
                    <a:pt x="53" y="67"/>
                    <a:pt x="53" y="66"/>
                    <a:pt x="54" y="66"/>
                  </a:cubicBezTo>
                  <a:cubicBezTo>
                    <a:pt x="56" y="64"/>
                    <a:pt x="56" y="62"/>
                    <a:pt x="55" y="60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7" y="5"/>
                    <a:pt x="57" y="3"/>
                    <a:pt x="55" y="1"/>
                  </a:cubicBezTo>
                  <a:cubicBezTo>
                    <a:pt x="53" y="0"/>
                    <a:pt x="51" y="0"/>
                    <a:pt x="4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4">
              <a:extLst>
                <a:ext uri="{FF2B5EF4-FFF2-40B4-BE49-F238E27FC236}">
                  <a16:creationId xmlns:a16="http://schemas.microsoft.com/office/drawing/2014/main" id="{8F342D65-BBD4-4F6D-A123-C6FCC14794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83250" y="442913"/>
              <a:ext cx="358775" cy="358775"/>
            </a:xfrm>
            <a:custGeom>
              <a:avLst/>
              <a:gdLst>
                <a:gd name="T0" fmla="*/ 57 w 113"/>
                <a:gd name="T1" fmla="*/ 0 h 113"/>
                <a:gd name="T2" fmla="*/ 0 w 113"/>
                <a:gd name="T3" fmla="*/ 57 h 113"/>
                <a:gd name="T4" fmla="*/ 57 w 113"/>
                <a:gd name="T5" fmla="*/ 113 h 113"/>
                <a:gd name="T6" fmla="*/ 113 w 113"/>
                <a:gd name="T7" fmla="*/ 57 h 113"/>
                <a:gd name="T8" fmla="*/ 57 w 113"/>
                <a:gd name="T9" fmla="*/ 0 h 113"/>
                <a:gd name="T10" fmla="*/ 57 w 113"/>
                <a:gd name="T11" fmla="*/ 105 h 113"/>
                <a:gd name="T12" fmla="*/ 8 w 113"/>
                <a:gd name="T13" fmla="*/ 57 h 113"/>
                <a:gd name="T14" fmla="*/ 57 w 113"/>
                <a:gd name="T15" fmla="*/ 8 h 113"/>
                <a:gd name="T16" fmla="*/ 105 w 113"/>
                <a:gd name="T17" fmla="*/ 57 h 113"/>
                <a:gd name="T18" fmla="*/ 57 w 113"/>
                <a:gd name="T19" fmla="*/ 10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3">
                  <a:moveTo>
                    <a:pt x="57" y="0"/>
                  </a:moveTo>
                  <a:cubicBezTo>
                    <a:pt x="25" y="0"/>
                    <a:pt x="0" y="26"/>
                    <a:pt x="0" y="57"/>
                  </a:cubicBezTo>
                  <a:cubicBezTo>
                    <a:pt x="0" y="88"/>
                    <a:pt x="25" y="113"/>
                    <a:pt x="57" y="113"/>
                  </a:cubicBezTo>
                  <a:cubicBezTo>
                    <a:pt x="88" y="113"/>
                    <a:pt x="113" y="88"/>
                    <a:pt x="113" y="57"/>
                  </a:cubicBezTo>
                  <a:cubicBezTo>
                    <a:pt x="113" y="26"/>
                    <a:pt x="88" y="0"/>
                    <a:pt x="57" y="0"/>
                  </a:cubicBezTo>
                  <a:close/>
                  <a:moveTo>
                    <a:pt x="57" y="105"/>
                  </a:moveTo>
                  <a:cubicBezTo>
                    <a:pt x="30" y="105"/>
                    <a:pt x="8" y="83"/>
                    <a:pt x="8" y="57"/>
                  </a:cubicBezTo>
                  <a:cubicBezTo>
                    <a:pt x="8" y="30"/>
                    <a:pt x="30" y="8"/>
                    <a:pt x="57" y="8"/>
                  </a:cubicBezTo>
                  <a:cubicBezTo>
                    <a:pt x="83" y="8"/>
                    <a:pt x="105" y="30"/>
                    <a:pt x="105" y="57"/>
                  </a:cubicBezTo>
                  <a:cubicBezTo>
                    <a:pt x="105" y="83"/>
                    <a:pt x="83" y="105"/>
                    <a:pt x="57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5">
              <a:extLst>
                <a:ext uri="{FF2B5EF4-FFF2-40B4-BE49-F238E27FC236}">
                  <a16:creationId xmlns:a16="http://schemas.microsoft.com/office/drawing/2014/main" id="{64256F27-AA63-4EA4-B910-AB2E93697A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11913" y="-330200"/>
              <a:ext cx="636588" cy="1042988"/>
            </a:xfrm>
            <a:custGeom>
              <a:avLst/>
              <a:gdLst>
                <a:gd name="T0" fmla="*/ 124 w 200"/>
                <a:gd name="T1" fmla="*/ 152 h 328"/>
                <a:gd name="T2" fmla="*/ 124 w 200"/>
                <a:gd name="T3" fmla="*/ 152 h 328"/>
                <a:gd name="T4" fmla="*/ 200 w 200"/>
                <a:gd name="T5" fmla="*/ 76 h 328"/>
                <a:gd name="T6" fmla="*/ 124 w 200"/>
                <a:gd name="T7" fmla="*/ 0 h 328"/>
                <a:gd name="T8" fmla="*/ 48 w 200"/>
                <a:gd name="T9" fmla="*/ 76 h 328"/>
                <a:gd name="T10" fmla="*/ 90 w 200"/>
                <a:gd name="T11" fmla="*/ 144 h 328"/>
                <a:gd name="T12" fmla="*/ 0 w 200"/>
                <a:gd name="T13" fmla="*/ 236 h 328"/>
                <a:gd name="T14" fmla="*/ 0 w 200"/>
                <a:gd name="T15" fmla="*/ 324 h 328"/>
                <a:gd name="T16" fmla="*/ 4 w 200"/>
                <a:gd name="T17" fmla="*/ 328 h 328"/>
                <a:gd name="T18" fmla="*/ 8 w 200"/>
                <a:gd name="T19" fmla="*/ 324 h 328"/>
                <a:gd name="T20" fmla="*/ 8 w 200"/>
                <a:gd name="T21" fmla="*/ 236 h 328"/>
                <a:gd name="T22" fmla="*/ 92 w 200"/>
                <a:gd name="T23" fmla="*/ 152 h 328"/>
                <a:gd name="T24" fmla="*/ 124 w 200"/>
                <a:gd name="T25" fmla="*/ 152 h 328"/>
                <a:gd name="T26" fmla="*/ 56 w 200"/>
                <a:gd name="T27" fmla="*/ 76 h 328"/>
                <a:gd name="T28" fmla="*/ 124 w 200"/>
                <a:gd name="T29" fmla="*/ 8 h 328"/>
                <a:gd name="T30" fmla="*/ 192 w 200"/>
                <a:gd name="T31" fmla="*/ 76 h 328"/>
                <a:gd name="T32" fmla="*/ 124 w 200"/>
                <a:gd name="T33" fmla="*/ 144 h 328"/>
                <a:gd name="T34" fmla="*/ 56 w 200"/>
                <a:gd name="T35" fmla="*/ 7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0" h="328">
                  <a:moveTo>
                    <a:pt x="124" y="152"/>
                  </a:moveTo>
                  <a:cubicBezTo>
                    <a:pt x="124" y="152"/>
                    <a:pt x="124" y="152"/>
                    <a:pt x="124" y="152"/>
                  </a:cubicBezTo>
                  <a:cubicBezTo>
                    <a:pt x="166" y="152"/>
                    <a:pt x="200" y="118"/>
                    <a:pt x="200" y="76"/>
                  </a:cubicBezTo>
                  <a:cubicBezTo>
                    <a:pt x="200" y="34"/>
                    <a:pt x="166" y="0"/>
                    <a:pt x="124" y="0"/>
                  </a:cubicBezTo>
                  <a:cubicBezTo>
                    <a:pt x="82" y="0"/>
                    <a:pt x="48" y="34"/>
                    <a:pt x="48" y="76"/>
                  </a:cubicBezTo>
                  <a:cubicBezTo>
                    <a:pt x="48" y="105"/>
                    <a:pt x="65" y="131"/>
                    <a:pt x="90" y="144"/>
                  </a:cubicBezTo>
                  <a:cubicBezTo>
                    <a:pt x="40" y="144"/>
                    <a:pt x="0" y="185"/>
                    <a:pt x="0" y="236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26"/>
                    <a:pt x="2" y="328"/>
                    <a:pt x="4" y="328"/>
                  </a:cubicBezTo>
                  <a:cubicBezTo>
                    <a:pt x="7" y="328"/>
                    <a:pt x="8" y="326"/>
                    <a:pt x="8" y="32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189"/>
                    <a:pt x="45" y="152"/>
                    <a:pt x="92" y="152"/>
                  </a:cubicBezTo>
                  <a:lnTo>
                    <a:pt x="124" y="152"/>
                  </a:lnTo>
                  <a:close/>
                  <a:moveTo>
                    <a:pt x="56" y="76"/>
                  </a:moveTo>
                  <a:cubicBezTo>
                    <a:pt x="56" y="38"/>
                    <a:pt x="87" y="8"/>
                    <a:pt x="124" y="8"/>
                  </a:cubicBezTo>
                  <a:cubicBezTo>
                    <a:pt x="162" y="8"/>
                    <a:pt x="192" y="38"/>
                    <a:pt x="192" y="76"/>
                  </a:cubicBezTo>
                  <a:cubicBezTo>
                    <a:pt x="192" y="113"/>
                    <a:pt x="162" y="144"/>
                    <a:pt x="124" y="144"/>
                  </a:cubicBezTo>
                  <a:cubicBezTo>
                    <a:pt x="87" y="144"/>
                    <a:pt x="56" y="113"/>
                    <a:pt x="5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6">
              <a:extLst>
                <a:ext uri="{FF2B5EF4-FFF2-40B4-BE49-F238E27FC236}">
                  <a16:creationId xmlns:a16="http://schemas.microsoft.com/office/drawing/2014/main" id="{24A360A0-A5EB-4185-AC5E-F7D9171671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03913" y="-76200"/>
              <a:ext cx="788988" cy="992188"/>
            </a:xfrm>
            <a:custGeom>
              <a:avLst/>
              <a:gdLst>
                <a:gd name="T0" fmla="*/ 158 w 248"/>
                <a:gd name="T1" fmla="*/ 144 h 312"/>
                <a:gd name="T2" fmla="*/ 200 w 248"/>
                <a:gd name="T3" fmla="*/ 76 h 312"/>
                <a:gd name="T4" fmla="*/ 124 w 248"/>
                <a:gd name="T5" fmla="*/ 0 h 312"/>
                <a:gd name="T6" fmla="*/ 48 w 248"/>
                <a:gd name="T7" fmla="*/ 76 h 312"/>
                <a:gd name="T8" fmla="*/ 90 w 248"/>
                <a:gd name="T9" fmla="*/ 144 h 312"/>
                <a:gd name="T10" fmla="*/ 0 w 248"/>
                <a:gd name="T11" fmla="*/ 236 h 312"/>
                <a:gd name="T12" fmla="*/ 0 w 248"/>
                <a:gd name="T13" fmla="*/ 308 h 312"/>
                <a:gd name="T14" fmla="*/ 4 w 248"/>
                <a:gd name="T15" fmla="*/ 312 h 312"/>
                <a:gd name="T16" fmla="*/ 8 w 248"/>
                <a:gd name="T17" fmla="*/ 308 h 312"/>
                <a:gd name="T18" fmla="*/ 8 w 248"/>
                <a:gd name="T19" fmla="*/ 236 h 312"/>
                <a:gd name="T20" fmla="*/ 92 w 248"/>
                <a:gd name="T21" fmla="*/ 152 h 312"/>
                <a:gd name="T22" fmla="*/ 157 w 248"/>
                <a:gd name="T23" fmla="*/ 152 h 312"/>
                <a:gd name="T24" fmla="*/ 240 w 248"/>
                <a:gd name="T25" fmla="*/ 236 h 312"/>
                <a:gd name="T26" fmla="*/ 240 w 248"/>
                <a:gd name="T27" fmla="*/ 308 h 312"/>
                <a:gd name="T28" fmla="*/ 244 w 248"/>
                <a:gd name="T29" fmla="*/ 312 h 312"/>
                <a:gd name="T30" fmla="*/ 248 w 248"/>
                <a:gd name="T31" fmla="*/ 308 h 312"/>
                <a:gd name="T32" fmla="*/ 248 w 248"/>
                <a:gd name="T33" fmla="*/ 236 h 312"/>
                <a:gd name="T34" fmla="*/ 158 w 248"/>
                <a:gd name="T35" fmla="*/ 144 h 312"/>
                <a:gd name="T36" fmla="*/ 56 w 248"/>
                <a:gd name="T37" fmla="*/ 76 h 312"/>
                <a:gd name="T38" fmla="*/ 124 w 248"/>
                <a:gd name="T39" fmla="*/ 8 h 312"/>
                <a:gd name="T40" fmla="*/ 192 w 248"/>
                <a:gd name="T41" fmla="*/ 76 h 312"/>
                <a:gd name="T42" fmla="*/ 124 w 248"/>
                <a:gd name="T43" fmla="*/ 144 h 312"/>
                <a:gd name="T44" fmla="*/ 56 w 248"/>
                <a:gd name="T45" fmla="*/ 76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8" h="312">
                  <a:moveTo>
                    <a:pt x="158" y="144"/>
                  </a:moveTo>
                  <a:cubicBezTo>
                    <a:pt x="183" y="131"/>
                    <a:pt x="200" y="105"/>
                    <a:pt x="200" y="76"/>
                  </a:cubicBezTo>
                  <a:cubicBezTo>
                    <a:pt x="200" y="34"/>
                    <a:pt x="166" y="0"/>
                    <a:pt x="124" y="0"/>
                  </a:cubicBezTo>
                  <a:cubicBezTo>
                    <a:pt x="82" y="0"/>
                    <a:pt x="48" y="34"/>
                    <a:pt x="48" y="76"/>
                  </a:cubicBezTo>
                  <a:cubicBezTo>
                    <a:pt x="48" y="105"/>
                    <a:pt x="65" y="131"/>
                    <a:pt x="90" y="144"/>
                  </a:cubicBezTo>
                  <a:cubicBezTo>
                    <a:pt x="40" y="144"/>
                    <a:pt x="0" y="184"/>
                    <a:pt x="0" y="236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310"/>
                    <a:pt x="2" y="312"/>
                    <a:pt x="4" y="312"/>
                  </a:cubicBezTo>
                  <a:cubicBezTo>
                    <a:pt x="6" y="312"/>
                    <a:pt x="8" y="310"/>
                    <a:pt x="8" y="308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189"/>
                    <a:pt x="45" y="152"/>
                    <a:pt x="92" y="152"/>
                  </a:cubicBezTo>
                  <a:cubicBezTo>
                    <a:pt x="157" y="152"/>
                    <a:pt x="157" y="152"/>
                    <a:pt x="157" y="152"/>
                  </a:cubicBezTo>
                  <a:cubicBezTo>
                    <a:pt x="203" y="152"/>
                    <a:pt x="240" y="189"/>
                    <a:pt x="240" y="236"/>
                  </a:cubicBezTo>
                  <a:cubicBezTo>
                    <a:pt x="240" y="308"/>
                    <a:pt x="240" y="308"/>
                    <a:pt x="240" y="308"/>
                  </a:cubicBezTo>
                  <a:cubicBezTo>
                    <a:pt x="240" y="310"/>
                    <a:pt x="241" y="312"/>
                    <a:pt x="244" y="312"/>
                  </a:cubicBezTo>
                  <a:cubicBezTo>
                    <a:pt x="246" y="312"/>
                    <a:pt x="248" y="310"/>
                    <a:pt x="248" y="308"/>
                  </a:cubicBezTo>
                  <a:cubicBezTo>
                    <a:pt x="248" y="236"/>
                    <a:pt x="248" y="236"/>
                    <a:pt x="248" y="236"/>
                  </a:cubicBezTo>
                  <a:cubicBezTo>
                    <a:pt x="248" y="184"/>
                    <a:pt x="208" y="144"/>
                    <a:pt x="158" y="144"/>
                  </a:cubicBezTo>
                  <a:close/>
                  <a:moveTo>
                    <a:pt x="56" y="76"/>
                  </a:moveTo>
                  <a:cubicBezTo>
                    <a:pt x="56" y="38"/>
                    <a:pt x="87" y="8"/>
                    <a:pt x="124" y="8"/>
                  </a:cubicBezTo>
                  <a:cubicBezTo>
                    <a:pt x="162" y="8"/>
                    <a:pt x="192" y="38"/>
                    <a:pt x="192" y="76"/>
                  </a:cubicBezTo>
                  <a:cubicBezTo>
                    <a:pt x="192" y="113"/>
                    <a:pt x="162" y="144"/>
                    <a:pt x="124" y="144"/>
                  </a:cubicBezTo>
                  <a:cubicBezTo>
                    <a:pt x="87" y="144"/>
                    <a:pt x="56" y="113"/>
                    <a:pt x="5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B1EBAB1-9403-4668-9870-11D35B4C845E}"/>
              </a:ext>
            </a:extLst>
          </p:cNvPr>
          <p:cNvGrpSpPr/>
          <p:nvPr/>
        </p:nvGrpSpPr>
        <p:grpSpPr>
          <a:xfrm>
            <a:off x="8213754" y="383022"/>
            <a:ext cx="1449388" cy="1281113"/>
            <a:chOff x="-2005013" y="2433638"/>
            <a:chExt cx="1449388" cy="1281113"/>
          </a:xfrm>
          <a:solidFill>
            <a:schemeClr val="tx1"/>
          </a:solidFill>
        </p:grpSpPr>
        <p:sp>
          <p:nvSpPr>
            <p:cNvPr id="78" name="Oval 47">
              <a:extLst>
                <a:ext uri="{FF2B5EF4-FFF2-40B4-BE49-F238E27FC236}">
                  <a16:creationId xmlns:a16="http://schemas.microsoft.com/office/drawing/2014/main" id="{7E41E46E-05B1-47DB-8989-B6201D50C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82625" y="2916238"/>
              <a:ext cx="76200" cy="762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8">
              <a:extLst>
                <a:ext uri="{FF2B5EF4-FFF2-40B4-BE49-F238E27FC236}">
                  <a16:creationId xmlns:a16="http://schemas.microsoft.com/office/drawing/2014/main" id="{57881383-C5C4-47DB-8347-FBC358E68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28813" y="2840038"/>
              <a:ext cx="25400" cy="228600"/>
            </a:xfrm>
            <a:custGeom>
              <a:avLst/>
              <a:gdLst>
                <a:gd name="T0" fmla="*/ 0 w 8"/>
                <a:gd name="T1" fmla="*/ 4 h 72"/>
                <a:gd name="T2" fmla="*/ 0 w 8"/>
                <a:gd name="T3" fmla="*/ 68 h 72"/>
                <a:gd name="T4" fmla="*/ 4 w 8"/>
                <a:gd name="T5" fmla="*/ 72 h 72"/>
                <a:gd name="T6" fmla="*/ 8 w 8"/>
                <a:gd name="T7" fmla="*/ 68 h 72"/>
                <a:gd name="T8" fmla="*/ 8 w 8"/>
                <a:gd name="T9" fmla="*/ 4 h 72"/>
                <a:gd name="T10" fmla="*/ 4 w 8"/>
                <a:gd name="T11" fmla="*/ 0 h 72"/>
                <a:gd name="T12" fmla="*/ 0 w 8"/>
                <a:gd name="T13" fmla="*/ 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2">
                  <a:moveTo>
                    <a:pt x="0" y="4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0" y="70"/>
                    <a:pt x="2" y="72"/>
                    <a:pt x="4" y="72"/>
                  </a:cubicBezTo>
                  <a:cubicBezTo>
                    <a:pt x="6" y="72"/>
                    <a:pt x="8" y="70"/>
                    <a:pt x="8" y="68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9">
              <a:extLst>
                <a:ext uri="{FF2B5EF4-FFF2-40B4-BE49-F238E27FC236}">
                  <a16:creationId xmlns:a16="http://schemas.microsoft.com/office/drawing/2014/main" id="{785B6ACF-0AC2-4131-8D05-B8981F58EE3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05013" y="2433638"/>
              <a:ext cx="1449388" cy="1041400"/>
            </a:xfrm>
            <a:custGeom>
              <a:avLst/>
              <a:gdLst>
                <a:gd name="T0" fmla="*/ 436 w 456"/>
                <a:gd name="T1" fmla="*/ 0 h 328"/>
                <a:gd name="T2" fmla="*/ 20 w 456"/>
                <a:gd name="T3" fmla="*/ 0 h 328"/>
                <a:gd name="T4" fmla="*/ 0 w 456"/>
                <a:gd name="T5" fmla="*/ 20 h 328"/>
                <a:gd name="T6" fmla="*/ 0 w 456"/>
                <a:gd name="T7" fmla="*/ 308 h 328"/>
                <a:gd name="T8" fmla="*/ 20 w 456"/>
                <a:gd name="T9" fmla="*/ 328 h 328"/>
                <a:gd name="T10" fmla="*/ 126 w 456"/>
                <a:gd name="T11" fmla="*/ 328 h 328"/>
                <a:gd name="T12" fmla="*/ 130 w 456"/>
                <a:gd name="T13" fmla="*/ 324 h 328"/>
                <a:gd name="T14" fmla="*/ 126 w 456"/>
                <a:gd name="T15" fmla="*/ 320 h 328"/>
                <a:gd name="T16" fmla="*/ 20 w 456"/>
                <a:gd name="T17" fmla="*/ 320 h 328"/>
                <a:gd name="T18" fmla="*/ 8 w 456"/>
                <a:gd name="T19" fmla="*/ 308 h 328"/>
                <a:gd name="T20" fmla="*/ 8 w 456"/>
                <a:gd name="T21" fmla="*/ 20 h 328"/>
                <a:gd name="T22" fmla="*/ 20 w 456"/>
                <a:gd name="T23" fmla="*/ 8 h 328"/>
                <a:gd name="T24" fmla="*/ 436 w 456"/>
                <a:gd name="T25" fmla="*/ 8 h 328"/>
                <a:gd name="T26" fmla="*/ 448 w 456"/>
                <a:gd name="T27" fmla="*/ 20 h 328"/>
                <a:gd name="T28" fmla="*/ 448 w 456"/>
                <a:gd name="T29" fmla="*/ 308 h 328"/>
                <a:gd name="T30" fmla="*/ 436 w 456"/>
                <a:gd name="T31" fmla="*/ 320 h 328"/>
                <a:gd name="T32" fmla="*/ 323 w 456"/>
                <a:gd name="T33" fmla="*/ 320 h 328"/>
                <a:gd name="T34" fmla="*/ 319 w 456"/>
                <a:gd name="T35" fmla="*/ 324 h 328"/>
                <a:gd name="T36" fmla="*/ 323 w 456"/>
                <a:gd name="T37" fmla="*/ 328 h 328"/>
                <a:gd name="T38" fmla="*/ 436 w 456"/>
                <a:gd name="T39" fmla="*/ 328 h 328"/>
                <a:gd name="T40" fmla="*/ 456 w 456"/>
                <a:gd name="T41" fmla="*/ 308 h 328"/>
                <a:gd name="T42" fmla="*/ 456 w 456"/>
                <a:gd name="T43" fmla="*/ 20 h 328"/>
                <a:gd name="T44" fmla="*/ 436 w 456"/>
                <a:gd name="T45" fmla="*/ 0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6" h="328">
                  <a:moveTo>
                    <a:pt x="436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319"/>
                    <a:pt x="9" y="328"/>
                    <a:pt x="20" y="328"/>
                  </a:cubicBezTo>
                  <a:cubicBezTo>
                    <a:pt x="126" y="328"/>
                    <a:pt x="126" y="328"/>
                    <a:pt x="126" y="328"/>
                  </a:cubicBezTo>
                  <a:cubicBezTo>
                    <a:pt x="128" y="328"/>
                    <a:pt x="130" y="327"/>
                    <a:pt x="130" y="324"/>
                  </a:cubicBezTo>
                  <a:cubicBezTo>
                    <a:pt x="130" y="322"/>
                    <a:pt x="128" y="320"/>
                    <a:pt x="126" y="320"/>
                  </a:cubicBezTo>
                  <a:cubicBezTo>
                    <a:pt x="20" y="320"/>
                    <a:pt x="20" y="320"/>
                    <a:pt x="20" y="320"/>
                  </a:cubicBezTo>
                  <a:cubicBezTo>
                    <a:pt x="13" y="320"/>
                    <a:pt x="8" y="315"/>
                    <a:pt x="8" y="30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436" y="8"/>
                    <a:pt x="436" y="8"/>
                    <a:pt x="436" y="8"/>
                  </a:cubicBezTo>
                  <a:cubicBezTo>
                    <a:pt x="442" y="8"/>
                    <a:pt x="448" y="14"/>
                    <a:pt x="448" y="20"/>
                  </a:cubicBezTo>
                  <a:cubicBezTo>
                    <a:pt x="448" y="308"/>
                    <a:pt x="448" y="308"/>
                    <a:pt x="448" y="308"/>
                  </a:cubicBezTo>
                  <a:cubicBezTo>
                    <a:pt x="448" y="315"/>
                    <a:pt x="442" y="320"/>
                    <a:pt x="436" y="320"/>
                  </a:cubicBezTo>
                  <a:cubicBezTo>
                    <a:pt x="323" y="320"/>
                    <a:pt x="323" y="320"/>
                    <a:pt x="323" y="320"/>
                  </a:cubicBezTo>
                  <a:cubicBezTo>
                    <a:pt x="320" y="320"/>
                    <a:pt x="319" y="322"/>
                    <a:pt x="319" y="324"/>
                  </a:cubicBezTo>
                  <a:cubicBezTo>
                    <a:pt x="319" y="327"/>
                    <a:pt x="320" y="328"/>
                    <a:pt x="323" y="328"/>
                  </a:cubicBezTo>
                  <a:cubicBezTo>
                    <a:pt x="436" y="328"/>
                    <a:pt x="436" y="328"/>
                    <a:pt x="436" y="328"/>
                  </a:cubicBezTo>
                  <a:cubicBezTo>
                    <a:pt x="447" y="328"/>
                    <a:pt x="456" y="319"/>
                    <a:pt x="456" y="308"/>
                  </a:cubicBezTo>
                  <a:cubicBezTo>
                    <a:pt x="456" y="20"/>
                    <a:pt x="456" y="20"/>
                    <a:pt x="456" y="20"/>
                  </a:cubicBezTo>
                  <a:cubicBezTo>
                    <a:pt x="456" y="9"/>
                    <a:pt x="447" y="0"/>
                    <a:pt x="4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50">
              <a:extLst>
                <a:ext uri="{FF2B5EF4-FFF2-40B4-BE49-F238E27FC236}">
                  <a16:creationId xmlns:a16="http://schemas.microsoft.com/office/drawing/2014/main" id="{4B80B66F-8681-4EB1-90EF-47DA18019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2613" y="2484438"/>
              <a:ext cx="1144588" cy="939800"/>
            </a:xfrm>
            <a:custGeom>
              <a:avLst/>
              <a:gdLst>
                <a:gd name="T0" fmla="*/ 340 w 360"/>
                <a:gd name="T1" fmla="*/ 288 h 296"/>
                <a:gd name="T2" fmla="*/ 270 w 360"/>
                <a:gd name="T3" fmla="*/ 288 h 296"/>
                <a:gd name="T4" fmla="*/ 266 w 360"/>
                <a:gd name="T5" fmla="*/ 292 h 296"/>
                <a:gd name="T6" fmla="*/ 270 w 360"/>
                <a:gd name="T7" fmla="*/ 296 h 296"/>
                <a:gd name="T8" fmla="*/ 340 w 360"/>
                <a:gd name="T9" fmla="*/ 296 h 296"/>
                <a:gd name="T10" fmla="*/ 360 w 360"/>
                <a:gd name="T11" fmla="*/ 276 h 296"/>
                <a:gd name="T12" fmla="*/ 360 w 360"/>
                <a:gd name="T13" fmla="*/ 20 h 296"/>
                <a:gd name="T14" fmla="*/ 340 w 360"/>
                <a:gd name="T15" fmla="*/ 0 h 296"/>
                <a:gd name="T16" fmla="*/ 20 w 360"/>
                <a:gd name="T17" fmla="*/ 0 h 296"/>
                <a:gd name="T18" fmla="*/ 0 w 360"/>
                <a:gd name="T19" fmla="*/ 20 h 296"/>
                <a:gd name="T20" fmla="*/ 0 w 360"/>
                <a:gd name="T21" fmla="*/ 276 h 296"/>
                <a:gd name="T22" fmla="*/ 20 w 360"/>
                <a:gd name="T23" fmla="*/ 296 h 296"/>
                <a:gd name="T24" fmla="*/ 83 w 360"/>
                <a:gd name="T25" fmla="*/ 296 h 296"/>
                <a:gd name="T26" fmla="*/ 87 w 360"/>
                <a:gd name="T27" fmla="*/ 292 h 296"/>
                <a:gd name="T28" fmla="*/ 83 w 360"/>
                <a:gd name="T29" fmla="*/ 288 h 296"/>
                <a:gd name="T30" fmla="*/ 20 w 360"/>
                <a:gd name="T31" fmla="*/ 288 h 296"/>
                <a:gd name="T32" fmla="*/ 8 w 360"/>
                <a:gd name="T33" fmla="*/ 276 h 296"/>
                <a:gd name="T34" fmla="*/ 8 w 360"/>
                <a:gd name="T35" fmla="*/ 20 h 296"/>
                <a:gd name="T36" fmla="*/ 20 w 360"/>
                <a:gd name="T37" fmla="*/ 8 h 296"/>
                <a:gd name="T38" fmla="*/ 340 w 360"/>
                <a:gd name="T39" fmla="*/ 8 h 296"/>
                <a:gd name="T40" fmla="*/ 352 w 360"/>
                <a:gd name="T41" fmla="*/ 20 h 296"/>
                <a:gd name="T42" fmla="*/ 352 w 360"/>
                <a:gd name="T43" fmla="*/ 276 h 296"/>
                <a:gd name="T44" fmla="*/ 340 w 360"/>
                <a:gd name="T45" fmla="*/ 28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0" h="296">
                  <a:moveTo>
                    <a:pt x="340" y="288"/>
                  </a:moveTo>
                  <a:cubicBezTo>
                    <a:pt x="270" y="288"/>
                    <a:pt x="270" y="288"/>
                    <a:pt x="270" y="288"/>
                  </a:cubicBezTo>
                  <a:cubicBezTo>
                    <a:pt x="268" y="288"/>
                    <a:pt x="266" y="290"/>
                    <a:pt x="266" y="292"/>
                  </a:cubicBezTo>
                  <a:cubicBezTo>
                    <a:pt x="266" y="295"/>
                    <a:pt x="268" y="296"/>
                    <a:pt x="270" y="296"/>
                  </a:cubicBezTo>
                  <a:cubicBezTo>
                    <a:pt x="340" y="296"/>
                    <a:pt x="340" y="296"/>
                    <a:pt x="340" y="296"/>
                  </a:cubicBezTo>
                  <a:cubicBezTo>
                    <a:pt x="351" y="296"/>
                    <a:pt x="360" y="287"/>
                    <a:pt x="360" y="276"/>
                  </a:cubicBezTo>
                  <a:cubicBezTo>
                    <a:pt x="360" y="20"/>
                    <a:pt x="360" y="20"/>
                    <a:pt x="360" y="20"/>
                  </a:cubicBezTo>
                  <a:cubicBezTo>
                    <a:pt x="360" y="9"/>
                    <a:pt x="351" y="0"/>
                    <a:pt x="34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287"/>
                    <a:pt x="9" y="296"/>
                    <a:pt x="20" y="296"/>
                  </a:cubicBezTo>
                  <a:cubicBezTo>
                    <a:pt x="83" y="296"/>
                    <a:pt x="83" y="296"/>
                    <a:pt x="83" y="296"/>
                  </a:cubicBezTo>
                  <a:cubicBezTo>
                    <a:pt x="85" y="296"/>
                    <a:pt x="87" y="295"/>
                    <a:pt x="87" y="292"/>
                  </a:cubicBezTo>
                  <a:cubicBezTo>
                    <a:pt x="87" y="290"/>
                    <a:pt x="85" y="288"/>
                    <a:pt x="83" y="288"/>
                  </a:cubicBezTo>
                  <a:cubicBezTo>
                    <a:pt x="20" y="288"/>
                    <a:pt x="20" y="288"/>
                    <a:pt x="20" y="288"/>
                  </a:cubicBezTo>
                  <a:cubicBezTo>
                    <a:pt x="13" y="288"/>
                    <a:pt x="8" y="283"/>
                    <a:pt x="8" y="276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14"/>
                    <a:pt x="13" y="8"/>
                    <a:pt x="20" y="8"/>
                  </a:cubicBezTo>
                  <a:cubicBezTo>
                    <a:pt x="340" y="8"/>
                    <a:pt x="340" y="8"/>
                    <a:pt x="340" y="8"/>
                  </a:cubicBezTo>
                  <a:cubicBezTo>
                    <a:pt x="346" y="8"/>
                    <a:pt x="352" y="14"/>
                    <a:pt x="352" y="20"/>
                  </a:cubicBezTo>
                  <a:cubicBezTo>
                    <a:pt x="352" y="276"/>
                    <a:pt x="352" y="276"/>
                    <a:pt x="352" y="276"/>
                  </a:cubicBezTo>
                  <a:cubicBezTo>
                    <a:pt x="352" y="283"/>
                    <a:pt x="346" y="288"/>
                    <a:pt x="340" y="2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51">
              <a:extLst>
                <a:ext uri="{FF2B5EF4-FFF2-40B4-BE49-F238E27FC236}">
                  <a16:creationId xmlns:a16="http://schemas.microsoft.com/office/drawing/2014/main" id="{136908DD-A96A-4BD1-90ED-86569FAA62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09738" y="2633663"/>
              <a:ext cx="846138" cy="1081088"/>
            </a:xfrm>
            <a:custGeom>
              <a:avLst/>
              <a:gdLst>
                <a:gd name="T0" fmla="*/ 221 w 266"/>
                <a:gd name="T1" fmla="*/ 211 h 340"/>
                <a:gd name="T2" fmla="*/ 245 w 266"/>
                <a:gd name="T3" fmla="*/ 169 h 340"/>
                <a:gd name="T4" fmla="*/ 249 w 266"/>
                <a:gd name="T5" fmla="*/ 121 h 340"/>
                <a:gd name="T6" fmla="*/ 234 w 266"/>
                <a:gd name="T7" fmla="*/ 75 h 340"/>
                <a:gd name="T8" fmla="*/ 201 w 266"/>
                <a:gd name="T9" fmla="*/ 39 h 340"/>
                <a:gd name="T10" fmla="*/ 157 w 266"/>
                <a:gd name="T11" fmla="*/ 19 h 340"/>
                <a:gd name="T12" fmla="*/ 108 w 266"/>
                <a:gd name="T13" fmla="*/ 20 h 340"/>
                <a:gd name="T14" fmla="*/ 64 w 266"/>
                <a:gd name="T15" fmla="*/ 40 h 340"/>
                <a:gd name="T16" fmla="*/ 31 w 266"/>
                <a:gd name="T17" fmla="*/ 76 h 340"/>
                <a:gd name="T18" fmla="*/ 17 w 266"/>
                <a:gd name="T19" fmla="*/ 122 h 340"/>
                <a:gd name="T20" fmla="*/ 22 w 266"/>
                <a:gd name="T21" fmla="*/ 171 h 340"/>
                <a:gd name="T22" fmla="*/ 47 w 266"/>
                <a:gd name="T23" fmla="*/ 213 h 340"/>
                <a:gd name="T24" fmla="*/ 33 w 266"/>
                <a:gd name="T25" fmla="*/ 319 h 340"/>
                <a:gd name="T26" fmla="*/ 84 w 266"/>
                <a:gd name="T27" fmla="*/ 289 h 340"/>
                <a:gd name="T28" fmla="*/ 115 w 266"/>
                <a:gd name="T29" fmla="*/ 340 h 340"/>
                <a:gd name="T30" fmla="*/ 147 w 266"/>
                <a:gd name="T31" fmla="*/ 337 h 340"/>
                <a:gd name="T32" fmla="*/ 154 w 266"/>
                <a:gd name="T33" fmla="*/ 338 h 340"/>
                <a:gd name="T34" fmla="*/ 231 w 266"/>
                <a:gd name="T35" fmla="*/ 323 h 340"/>
                <a:gd name="T36" fmla="*/ 51 w 266"/>
                <a:gd name="T37" fmla="*/ 206 h 340"/>
                <a:gd name="T38" fmla="*/ 29 w 266"/>
                <a:gd name="T39" fmla="*/ 166 h 340"/>
                <a:gd name="T40" fmla="*/ 25 w 266"/>
                <a:gd name="T41" fmla="*/ 121 h 340"/>
                <a:gd name="T42" fmla="*/ 39 w 266"/>
                <a:gd name="T43" fmla="*/ 78 h 340"/>
                <a:gd name="T44" fmla="*/ 70 w 266"/>
                <a:gd name="T45" fmla="*/ 45 h 340"/>
                <a:gd name="T46" fmla="*/ 112 w 266"/>
                <a:gd name="T47" fmla="*/ 27 h 340"/>
                <a:gd name="T48" fmla="*/ 157 w 266"/>
                <a:gd name="T49" fmla="*/ 28 h 340"/>
                <a:gd name="T50" fmla="*/ 198 w 266"/>
                <a:gd name="T51" fmla="*/ 46 h 340"/>
                <a:gd name="T52" fmla="*/ 228 w 266"/>
                <a:gd name="T53" fmla="*/ 80 h 340"/>
                <a:gd name="T54" fmla="*/ 242 w 266"/>
                <a:gd name="T55" fmla="*/ 124 h 340"/>
                <a:gd name="T56" fmla="*/ 236 w 266"/>
                <a:gd name="T57" fmla="*/ 169 h 340"/>
                <a:gd name="T58" fmla="*/ 213 w 266"/>
                <a:gd name="T59" fmla="*/ 208 h 340"/>
                <a:gd name="T60" fmla="*/ 176 w 266"/>
                <a:gd name="T61" fmla="*/ 234 h 340"/>
                <a:gd name="T62" fmla="*/ 132 w 266"/>
                <a:gd name="T63" fmla="*/ 243 h 340"/>
                <a:gd name="T64" fmla="*/ 108 w 266"/>
                <a:gd name="T65" fmla="*/ 256 h 340"/>
                <a:gd name="T66" fmla="*/ 88 w 266"/>
                <a:gd name="T67" fmla="*/ 233 h 340"/>
                <a:gd name="T68" fmla="*/ 51 w 266"/>
                <a:gd name="T69" fmla="*/ 206 h 340"/>
                <a:gd name="T70" fmla="*/ 113 w 266"/>
                <a:gd name="T71" fmla="*/ 325 h 340"/>
                <a:gd name="T72" fmla="*/ 83 w 266"/>
                <a:gd name="T73" fmla="*/ 280 h 340"/>
                <a:gd name="T74" fmla="*/ 86 w 266"/>
                <a:gd name="T75" fmla="*/ 241 h 340"/>
                <a:gd name="T76" fmla="*/ 109 w 266"/>
                <a:gd name="T77" fmla="*/ 264 h 340"/>
                <a:gd name="T78" fmla="*/ 130 w 266"/>
                <a:gd name="T79" fmla="*/ 267 h 340"/>
                <a:gd name="T80" fmla="*/ 177 w 266"/>
                <a:gd name="T81" fmla="*/ 281 h 340"/>
                <a:gd name="T82" fmla="*/ 159 w 266"/>
                <a:gd name="T83" fmla="*/ 264 h 340"/>
                <a:gd name="T84" fmla="*/ 205 w 266"/>
                <a:gd name="T85" fmla="*/ 24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6" h="340">
                  <a:moveTo>
                    <a:pt x="213" y="240"/>
                  </a:moveTo>
                  <a:cubicBezTo>
                    <a:pt x="213" y="240"/>
                    <a:pt x="214" y="240"/>
                    <a:pt x="214" y="239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47" y="202"/>
                    <a:pt x="247" y="202"/>
                    <a:pt x="247" y="202"/>
                  </a:cubicBezTo>
                  <a:cubicBezTo>
                    <a:pt x="249" y="201"/>
                    <a:pt x="250" y="199"/>
                    <a:pt x="250" y="197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65" y="149"/>
                    <a:pt x="265" y="149"/>
                    <a:pt x="265" y="149"/>
                  </a:cubicBezTo>
                  <a:cubicBezTo>
                    <a:pt x="266" y="148"/>
                    <a:pt x="266" y="146"/>
                    <a:pt x="265" y="144"/>
                  </a:cubicBezTo>
                  <a:cubicBezTo>
                    <a:pt x="249" y="121"/>
                    <a:pt x="249" y="121"/>
                    <a:pt x="249" y="121"/>
                  </a:cubicBezTo>
                  <a:cubicBezTo>
                    <a:pt x="260" y="94"/>
                    <a:pt x="260" y="94"/>
                    <a:pt x="260" y="94"/>
                  </a:cubicBezTo>
                  <a:cubicBezTo>
                    <a:pt x="260" y="93"/>
                    <a:pt x="260" y="91"/>
                    <a:pt x="258" y="90"/>
                  </a:cubicBezTo>
                  <a:cubicBezTo>
                    <a:pt x="234" y="75"/>
                    <a:pt x="234" y="75"/>
                    <a:pt x="234" y="7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4"/>
                    <a:pt x="231" y="43"/>
                    <a:pt x="229" y="43"/>
                  </a:cubicBezTo>
                  <a:cubicBezTo>
                    <a:pt x="201" y="39"/>
                    <a:pt x="201" y="39"/>
                    <a:pt x="201" y="39"/>
                  </a:cubicBezTo>
                  <a:cubicBezTo>
                    <a:pt x="188" y="13"/>
                    <a:pt x="188" y="13"/>
                    <a:pt x="188" y="13"/>
                  </a:cubicBezTo>
                  <a:cubicBezTo>
                    <a:pt x="188" y="12"/>
                    <a:pt x="186" y="11"/>
                    <a:pt x="184" y="11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35" y="1"/>
                    <a:pt x="135" y="1"/>
                    <a:pt x="135" y="1"/>
                  </a:cubicBezTo>
                  <a:cubicBezTo>
                    <a:pt x="133" y="0"/>
                    <a:pt x="131" y="0"/>
                    <a:pt x="130" y="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79" y="12"/>
                    <a:pt x="77" y="12"/>
                    <a:pt x="76" y="14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4" y="44"/>
                    <a:pt x="32" y="46"/>
                    <a:pt x="32" y="48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6" y="92"/>
                    <a:pt x="5" y="94"/>
                    <a:pt x="6" y="96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" y="146"/>
                    <a:pt x="1" y="146"/>
                    <a:pt x="1" y="146"/>
                  </a:cubicBezTo>
                  <a:cubicBezTo>
                    <a:pt x="0" y="148"/>
                    <a:pt x="0" y="150"/>
                    <a:pt x="2" y="15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7" y="201"/>
                    <a:pt x="18" y="203"/>
                    <a:pt x="20" y="203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53" y="238"/>
                    <a:pt x="53" y="238"/>
                    <a:pt x="53" y="238"/>
                  </a:cubicBezTo>
                  <a:cubicBezTo>
                    <a:pt x="53" y="238"/>
                    <a:pt x="53" y="238"/>
                    <a:pt x="53" y="238"/>
                  </a:cubicBezTo>
                  <a:cubicBezTo>
                    <a:pt x="33" y="319"/>
                    <a:pt x="33" y="319"/>
                    <a:pt x="33" y="319"/>
                  </a:cubicBezTo>
                  <a:cubicBezTo>
                    <a:pt x="33" y="321"/>
                    <a:pt x="34" y="322"/>
                    <a:pt x="35" y="323"/>
                  </a:cubicBezTo>
                  <a:cubicBezTo>
                    <a:pt x="37" y="324"/>
                    <a:pt x="38" y="324"/>
                    <a:pt x="40" y="323"/>
                  </a:cubicBezTo>
                  <a:cubicBezTo>
                    <a:pt x="84" y="289"/>
                    <a:pt x="84" y="289"/>
                    <a:pt x="84" y="289"/>
                  </a:cubicBezTo>
                  <a:cubicBezTo>
                    <a:pt x="111" y="338"/>
                    <a:pt x="111" y="338"/>
                    <a:pt x="111" y="338"/>
                  </a:cubicBezTo>
                  <a:cubicBezTo>
                    <a:pt x="112" y="340"/>
                    <a:pt x="113" y="340"/>
                    <a:pt x="115" y="340"/>
                  </a:cubicBezTo>
                  <a:cubicBezTo>
                    <a:pt x="115" y="340"/>
                    <a:pt x="115" y="340"/>
                    <a:pt x="115" y="340"/>
                  </a:cubicBezTo>
                  <a:cubicBezTo>
                    <a:pt x="117" y="340"/>
                    <a:pt x="118" y="339"/>
                    <a:pt x="119" y="337"/>
                  </a:cubicBezTo>
                  <a:cubicBezTo>
                    <a:pt x="133" y="272"/>
                    <a:pt x="133" y="272"/>
                    <a:pt x="133" y="272"/>
                  </a:cubicBezTo>
                  <a:cubicBezTo>
                    <a:pt x="147" y="337"/>
                    <a:pt x="147" y="337"/>
                    <a:pt x="147" y="337"/>
                  </a:cubicBezTo>
                  <a:cubicBezTo>
                    <a:pt x="147" y="339"/>
                    <a:pt x="149" y="340"/>
                    <a:pt x="150" y="340"/>
                  </a:cubicBezTo>
                  <a:cubicBezTo>
                    <a:pt x="150" y="340"/>
                    <a:pt x="151" y="340"/>
                    <a:pt x="151" y="340"/>
                  </a:cubicBezTo>
                  <a:cubicBezTo>
                    <a:pt x="152" y="340"/>
                    <a:pt x="154" y="340"/>
                    <a:pt x="154" y="338"/>
                  </a:cubicBezTo>
                  <a:cubicBezTo>
                    <a:pt x="181" y="289"/>
                    <a:pt x="181" y="289"/>
                    <a:pt x="181" y="289"/>
                  </a:cubicBezTo>
                  <a:cubicBezTo>
                    <a:pt x="226" y="323"/>
                    <a:pt x="226" y="323"/>
                    <a:pt x="226" y="323"/>
                  </a:cubicBezTo>
                  <a:cubicBezTo>
                    <a:pt x="227" y="324"/>
                    <a:pt x="229" y="324"/>
                    <a:pt x="231" y="323"/>
                  </a:cubicBezTo>
                  <a:cubicBezTo>
                    <a:pt x="232" y="322"/>
                    <a:pt x="233" y="321"/>
                    <a:pt x="232" y="319"/>
                  </a:cubicBezTo>
                  <a:lnTo>
                    <a:pt x="213" y="240"/>
                  </a:lnTo>
                  <a:close/>
                  <a:moveTo>
                    <a:pt x="51" y="206"/>
                  </a:moveTo>
                  <a:cubicBezTo>
                    <a:pt x="26" y="197"/>
                    <a:pt x="26" y="197"/>
                    <a:pt x="26" y="197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1" y="169"/>
                    <a:pt x="30" y="167"/>
                    <a:pt x="29" y="166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25" y="125"/>
                    <a:pt x="25" y="125"/>
                    <a:pt x="25" y="125"/>
                  </a:cubicBezTo>
                  <a:cubicBezTo>
                    <a:pt x="25" y="124"/>
                    <a:pt x="25" y="123"/>
                    <a:pt x="25" y="121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39" y="81"/>
                    <a:pt x="39" y="80"/>
                    <a:pt x="39" y="78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67" y="47"/>
                    <a:pt x="67" y="47"/>
                    <a:pt x="67" y="47"/>
                  </a:cubicBezTo>
                  <a:cubicBezTo>
                    <a:pt x="68" y="47"/>
                    <a:pt x="69" y="46"/>
                    <a:pt x="70" y="45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10" y="28"/>
                    <a:pt x="112" y="27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53" y="27"/>
                    <a:pt x="153" y="27"/>
                    <a:pt x="153" y="27"/>
                  </a:cubicBezTo>
                  <a:cubicBezTo>
                    <a:pt x="154" y="28"/>
                    <a:pt x="156" y="28"/>
                    <a:pt x="157" y="28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95" y="44"/>
                    <a:pt x="195" y="44"/>
                    <a:pt x="195" y="44"/>
                  </a:cubicBezTo>
                  <a:cubicBezTo>
                    <a:pt x="196" y="45"/>
                    <a:pt x="197" y="46"/>
                    <a:pt x="198" y="46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77"/>
                    <a:pt x="226" y="77"/>
                    <a:pt x="226" y="77"/>
                  </a:cubicBezTo>
                  <a:cubicBezTo>
                    <a:pt x="226" y="78"/>
                    <a:pt x="227" y="80"/>
                    <a:pt x="228" y="80"/>
                  </a:cubicBezTo>
                  <a:cubicBezTo>
                    <a:pt x="251" y="95"/>
                    <a:pt x="251" y="95"/>
                    <a:pt x="251" y="95"/>
                  </a:cubicBezTo>
                  <a:cubicBezTo>
                    <a:pt x="241" y="120"/>
                    <a:pt x="241" y="120"/>
                    <a:pt x="241" y="120"/>
                  </a:cubicBezTo>
                  <a:cubicBezTo>
                    <a:pt x="241" y="121"/>
                    <a:pt x="241" y="122"/>
                    <a:pt x="242" y="124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7" y="166"/>
                    <a:pt x="236" y="167"/>
                    <a:pt x="236" y="169"/>
                  </a:cubicBezTo>
                  <a:cubicBezTo>
                    <a:pt x="241" y="195"/>
                    <a:pt x="241" y="195"/>
                    <a:pt x="241" y="195"/>
                  </a:cubicBezTo>
                  <a:cubicBezTo>
                    <a:pt x="216" y="205"/>
                    <a:pt x="216" y="205"/>
                    <a:pt x="216" y="205"/>
                  </a:cubicBezTo>
                  <a:cubicBezTo>
                    <a:pt x="215" y="205"/>
                    <a:pt x="214" y="206"/>
                    <a:pt x="213" y="208"/>
                  </a:cubicBezTo>
                  <a:cubicBezTo>
                    <a:pt x="207" y="234"/>
                    <a:pt x="207" y="234"/>
                    <a:pt x="207" y="234"/>
                  </a:cubicBezTo>
                  <a:cubicBezTo>
                    <a:pt x="180" y="232"/>
                    <a:pt x="180" y="232"/>
                    <a:pt x="180" y="232"/>
                  </a:cubicBezTo>
                  <a:cubicBezTo>
                    <a:pt x="179" y="232"/>
                    <a:pt x="177" y="233"/>
                    <a:pt x="176" y="234"/>
                  </a:cubicBezTo>
                  <a:cubicBezTo>
                    <a:pt x="160" y="255"/>
                    <a:pt x="160" y="255"/>
                    <a:pt x="160" y="255"/>
                  </a:cubicBezTo>
                  <a:cubicBezTo>
                    <a:pt x="136" y="243"/>
                    <a:pt x="136" y="243"/>
                    <a:pt x="136" y="243"/>
                  </a:cubicBezTo>
                  <a:cubicBezTo>
                    <a:pt x="135" y="242"/>
                    <a:pt x="133" y="242"/>
                    <a:pt x="132" y="243"/>
                  </a:cubicBezTo>
                  <a:cubicBezTo>
                    <a:pt x="130" y="244"/>
                    <a:pt x="130" y="244"/>
                    <a:pt x="130" y="244"/>
                  </a:cubicBezTo>
                  <a:cubicBezTo>
                    <a:pt x="130" y="244"/>
                    <a:pt x="129" y="244"/>
                    <a:pt x="129" y="244"/>
                  </a:cubicBezTo>
                  <a:cubicBezTo>
                    <a:pt x="108" y="256"/>
                    <a:pt x="108" y="256"/>
                    <a:pt x="108" y="256"/>
                  </a:cubicBezTo>
                  <a:cubicBezTo>
                    <a:pt x="91" y="234"/>
                    <a:pt x="91" y="234"/>
                    <a:pt x="91" y="234"/>
                  </a:cubicBezTo>
                  <a:cubicBezTo>
                    <a:pt x="90" y="233"/>
                    <a:pt x="89" y="233"/>
                    <a:pt x="88" y="233"/>
                  </a:cubicBezTo>
                  <a:cubicBezTo>
                    <a:pt x="88" y="233"/>
                    <a:pt x="88" y="233"/>
                    <a:pt x="88" y="233"/>
                  </a:cubicBezTo>
                  <a:cubicBezTo>
                    <a:pt x="61" y="235"/>
                    <a:pt x="61" y="235"/>
                    <a:pt x="61" y="235"/>
                  </a:cubicBezTo>
                  <a:cubicBezTo>
                    <a:pt x="54" y="209"/>
                    <a:pt x="54" y="209"/>
                    <a:pt x="54" y="209"/>
                  </a:cubicBezTo>
                  <a:cubicBezTo>
                    <a:pt x="54" y="207"/>
                    <a:pt x="53" y="206"/>
                    <a:pt x="51" y="206"/>
                  </a:cubicBezTo>
                  <a:close/>
                  <a:moveTo>
                    <a:pt x="130" y="267"/>
                  </a:moveTo>
                  <a:cubicBezTo>
                    <a:pt x="128" y="267"/>
                    <a:pt x="126" y="268"/>
                    <a:pt x="125" y="270"/>
                  </a:cubicBezTo>
                  <a:cubicBezTo>
                    <a:pt x="113" y="325"/>
                    <a:pt x="113" y="325"/>
                    <a:pt x="113" y="325"/>
                  </a:cubicBezTo>
                  <a:cubicBezTo>
                    <a:pt x="89" y="281"/>
                    <a:pt x="89" y="281"/>
                    <a:pt x="89" y="281"/>
                  </a:cubicBezTo>
                  <a:cubicBezTo>
                    <a:pt x="89" y="280"/>
                    <a:pt x="88" y="280"/>
                    <a:pt x="86" y="279"/>
                  </a:cubicBezTo>
                  <a:cubicBezTo>
                    <a:pt x="85" y="279"/>
                    <a:pt x="84" y="279"/>
                    <a:pt x="83" y="280"/>
                  </a:cubicBezTo>
                  <a:cubicBezTo>
                    <a:pt x="44" y="310"/>
                    <a:pt x="44" y="310"/>
                    <a:pt x="44" y="310"/>
                  </a:cubicBezTo>
                  <a:cubicBezTo>
                    <a:pt x="60" y="243"/>
                    <a:pt x="60" y="243"/>
                    <a:pt x="60" y="243"/>
                  </a:cubicBezTo>
                  <a:cubicBezTo>
                    <a:pt x="86" y="241"/>
                    <a:pt x="86" y="241"/>
                    <a:pt x="86" y="241"/>
                  </a:cubicBezTo>
                  <a:cubicBezTo>
                    <a:pt x="104" y="263"/>
                    <a:pt x="104" y="263"/>
                    <a:pt x="104" y="263"/>
                  </a:cubicBezTo>
                  <a:cubicBezTo>
                    <a:pt x="105" y="264"/>
                    <a:pt x="106" y="265"/>
                    <a:pt x="107" y="265"/>
                  </a:cubicBezTo>
                  <a:cubicBezTo>
                    <a:pt x="108" y="265"/>
                    <a:pt x="108" y="265"/>
                    <a:pt x="109" y="264"/>
                  </a:cubicBezTo>
                  <a:cubicBezTo>
                    <a:pt x="129" y="254"/>
                    <a:pt x="129" y="254"/>
                    <a:pt x="129" y="254"/>
                  </a:cubicBezTo>
                  <a:cubicBezTo>
                    <a:pt x="132" y="268"/>
                    <a:pt x="132" y="268"/>
                    <a:pt x="132" y="268"/>
                  </a:cubicBezTo>
                  <a:cubicBezTo>
                    <a:pt x="132" y="268"/>
                    <a:pt x="131" y="267"/>
                    <a:pt x="130" y="267"/>
                  </a:cubicBezTo>
                  <a:close/>
                  <a:moveTo>
                    <a:pt x="182" y="280"/>
                  </a:moveTo>
                  <a:cubicBezTo>
                    <a:pt x="182" y="279"/>
                    <a:pt x="180" y="279"/>
                    <a:pt x="179" y="279"/>
                  </a:cubicBezTo>
                  <a:cubicBezTo>
                    <a:pt x="178" y="280"/>
                    <a:pt x="177" y="280"/>
                    <a:pt x="177" y="281"/>
                  </a:cubicBezTo>
                  <a:cubicBezTo>
                    <a:pt x="152" y="325"/>
                    <a:pt x="152" y="325"/>
                    <a:pt x="152" y="325"/>
                  </a:cubicBezTo>
                  <a:cubicBezTo>
                    <a:pt x="137" y="252"/>
                    <a:pt x="137" y="252"/>
                    <a:pt x="137" y="252"/>
                  </a:cubicBezTo>
                  <a:cubicBezTo>
                    <a:pt x="159" y="264"/>
                    <a:pt x="159" y="264"/>
                    <a:pt x="159" y="264"/>
                  </a:cubicBezTo>
                  <a:cubicBezTo>
                    <a:pt x="161" y="265"/>
                    <a:pt x="163" y="264"/>
                    <a:pt x="164" y="263"/>
                  </a:cubicBezTo>
                  <a:cubicBezTo>
                    <a:pt x="181" y="240"/>
                    <a:pt x="181" y="240"/>
                    <a:pt x="181" y="240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22" y="310"/>
                    <a:pt x="222" y="310"/>
                    <a:pt x="222" y="310"/>
                  </a:cubicBezTo>
                  <a:lnTo>
                    <a:pt x="182" y="2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52">
              <a:extLst>
                <a:ext uri="{FF2B5EF4-FFF2-40B4-BE49-F238E27FC236}">
                  <a16:creationId xmlns:a16="http://schemas.microsoft.com/office/drawing/2014/main" id="{0CE7CF17-2D87-47DA-96F2-9016352E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63688" y="2786063"/>
              <a:ext cx="554038" cy="549275"/>
            </a:xfrm>
            <a:custGeom>
              <a:avLst/>
              <a:gdLst>
                <a:gd name="T0" fmla="*/ 87 w 174"/>
                <a:gd name="T1" fmla="*/ 173 h 173"/>
                <a:gd name="T2" fmla="*/ 174 w 174"/>
                <a:gd name="T3" fmla="*/ 87 h 173"/>
                <a:gd name="T4" fmla="*/ 143 w 174"/>
                <a:gd name="T5" fmla="*/ 20 h 173"/>
                <a:gd name="T6" fmla="*/ 139 w 174"/>
                <a:gd name="T7" fmla="*/ 19 h 173"/>
                <a:gd name="T8" fmla="*/ 136 w 174"/>
                <a:gd name="T9" fmla="*/ 21 h 173"/>
                <a:gd name="T10" fmla="*/ 75 w 174"/>
                <a:gd name="T11" fmla="*/ 115 h 173"/>
                <a:gd name="T12" fmla="*/ 43 w 174"/>
                <a:gd name="T13" fmla="*/ 73 h 173"/>
                <a:gd name="T14" fmla="*/ 37 w 174"/>
                <a:gd name="T15" fmla="*/ 72 h 173"/>
                <a:gd name="T16" fmla="*/ 36 w 174"/>
                <a:gd name="T17" fmla="*/ 78 h 173"/>
                <a:gd name="T18" fmla="*/ 72 w 174"/>
                <a:gd name="T19" fmla="*/ 124 h 173"/>
                <a:gd name="T20" fmla="*/ 75 w 174"/>
                <a:gd name="T21" fmla="*/ 126 h 173"/>
                <a:gd name="T22" fmla="*/ 78 w 174"/>
                <a:gd name="T23" fmla="*/ 124 h 173"/>
                <a:gd name="T24" fmla="*/ 141 w 174"/>
                <a:gd name="T25" fmla="*/ 29 h 173"/>
                <a:gd name="T26" fmla="*/ 166 w 174"/>
                <a:gd name="T27" fmla="*/ 87 h 173"/>
                <a:gd name="T28" fmla="*/ 87 w 174"/>
                <a:gd name="T29" fmla="*/ 165 h 173"/>
                <a:gd name="T30" fmla="*/ 8 w 174"/>
                <a:gd name="T31" fmla="*/ 87 h 173"/>
                <a:gd name="T32" fmla="*/ 87 w 174"/>
                <a:gd name="T33" fmla="*/ 8 h 173"/>
                <a:gd name="T34" fmla="*/ 116 w 174"/>
                <a:gd name="T35" fmla="*/ 14 h 173"/>
                <a:gd name="T36" fmla="*/ 121 w 174"/>
                <a:gd name="T37" fmla="*/ 11 h 173"/>
                <a:gd name="T38" fmla="*/ 119 w 174"/>
                <a:gd name="T39" fmla="*/ 6 h 173"/>
                <a:gd name="T40" fmla="*/ 87 w 174"/>
                <a:gd name="T41" fmla="*/ 0 h 173"/>
                <a:gd name="T42" fmla="*/ 0 w 174"/>
                <a:gd name="T43" fmla="*/ 87 h 173"/>
                <a:gd name="T44" fmla="*/ 87 w 174"/>
                <a:gd name="T45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173">
                  <a:moveTo>
                    <a:pt x="87" y="173"/>
                  </a:moveTo>
                  <a:cubicBezTo>
                    <a:pt x="135" y="173"/>
                    <a:pt x="174" y="134"/>
                    <a:pt x="174" y="87"/>
                  </a:cubicBezTo>
                  <a:cubicBezTo>
                    <a:pt x="174" y="61"/>
                    <a:pt x="162" y="37"/>
                    <a:pt x="143" y="20"/>
                  </a:cubicBezTo>
                  <a:cubicBezTo>
                    <a:pt x="142" y="20"/>
                    <a:pt x="141" y="19"/>
                    <a:pt x="139" y="19"/>
                  </a:cubicBezTo>
                  <a:cubicBezTo>
                    <a:pt x="138" y="19"/>
                    <a:pt x="137" y="20"/>
                    <a:pt x="136" y="21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43" y="73"/>
                    <a:pt x="43" y="73"/>
                    <a:pt x="43" y="73"/>
                  </a:cubicBezTo>
                  <a:cubicBezTo>
                    <a:pt x="42" y="71"/>
                    <a:pt x="39" y="71"/>
                    <a:pt x="37" y="72"/>
                  </a:cubicBezTo>
                  <a:cubicBezTo>
                    <a:pt x="35" y="73"/>
                    <a:pt x="35" y="76"/>
                    <a:pt x="36" y="78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5"/>
                    <a:pt x="73" y="126"/>
                    <a:pt x="75" y="126"/>
                  </a:cubicBezTo>
                  <a:cubicBezTo>
                    <a:pt x="76" y="126"/>
                    <a:pt x="77" y="125"/>
                    <a:pt x="78" y="124"/>
                  </a:cubicBezTo>
                  <a:cubicBezTo>
                    <a:pt x="141" y="29"/>
                    <a:pt x="141" y="29"/>
                    <a:pt x="141" y="29"/>
                  </a:cubicBezTo>
                  <a:cubicBezTo>
                    <a:pt x="157" y="44"/>
                    <a:pt x="166" y="65"/>
                    <a:pt x="166" y="87"/>
                  </a:cubicBezTo>
                  <a:cubicBezTo>
                    <a:pt x="166" y="130"/>
                    <a:pt x="130" y="165"/>
                    <a:pt x="87" y="165"/>
                  </a:cubicBezTo>
                  <a:cubicBezTo>
                    <a:pt x="43" y="165"/>
                    <a:pt x="8" y="130"/>
                    <a:pt x="8" y="87"/>
                  </a:cubicBezTo>
                  <a:cubicBezTo>
                    <a:pt x="8" y="43"/>
                    <a:pt x="43" y="8"/>
                    <a:pt x="87" y="8"/>
                  </a:cubicBezTo>
                  <a:cubicBezTo>
                    <a:pt x="97" y="8"/>
                    <a:pt x="107" y="10"/>
                    <a:pt x="116" y="14"/>
                  </a:cubicBezTo>
                  <a:cubicBezTo>
                    <a:pt x="118" y="15"/>
                    <a:pt x="121" y="14"/>
                    <a:pt x="121" y="11"/>
                  </a:cubicBezTo>
                  <a:cubicBezTo>
                    <a:pt x="122" y="9"/>
                    <a:pt x="121" y="7"/>
                    <a:pt x="119" y="6"/>
                  </a:cubicBezTo>
                  <a:cubicBezTo>
                    <a:pt x="109" y="2"/>
                    <a:pt x="98" y="0"/>
                    <a:pt x="87" y="0"/>
                  </a:cubicBezTo>
                  <a:cubicBezTo>
                    <a:pt x="39" y="0"/>
                    <a:pt x="0" y="39"/>
                    <a:pt x="0" y="87"/>
                  </a:cubicBezTo>
                  <a:cubicBezTo>
                    <a:pt x="0" y="134"/>
                    <a:pt x="39" y="173"/>
                    <a:pt x="87" y="1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5DE834BA-4B06-46DB-A129-537C4DF9D955}"/>
              </a:ext>
            </a:extLst>
          </p:cNvPr>
          <p:cNvGrpSpPr/>
          <p:nvPr/>
        </p:nvGrpSpPr>
        <p:grpSpPr>
          <a:xfrm>
            <a:off x="2537764" y="4756865"/>
            <a:ext cx="1138238" cy="1020763"/>
            <a:chOff x="-1468438" y="5848351"/>
            <a:chExt cx="1138238" cy="1020763"/>
          </a:xfrm>
          <a:solidFill>
            <a:schemeClr val="tx1"/>
          </a:solidFill>
        </p:grpSpPr>
        <p:sp>
          <p:nvSpPr>
            <p:cNvPr id="98" name="Freeform 56">
              <a:extLst>
                <a:ext uri="{FF2B5EF4-FFF2-40B4-BE49-F238E27FC236}">
                  <a16:creationId xmlns:a16="http://schemas.microsoft.com/office/drawing/2014/main" id="{96C9CEDA-CA7F-48CD-8122-05F401DD6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68438" y="5848351"/>
              <a:ext cx="1138238" cy="1020763"/>
            </a:xfrm>
            <a:custGeom>
              <a:avLst/>
              <a:gdLst>
                <a:gd name="T0" fmla="*/ 198 w 359"/>
                <a:gd name="T1" fmla="*/ 0 h 322"/>
                <a:gd name="T2" fmla="*/ 66 w 359"/>
                <a:gd name="T3" fmla="*/ 69 h 322"/>
                <a:gd name="T4" fmla="*/ 67 w 359"/>
                <a:gd name="T5" fmla="*/ 75 h 322"/>
                <a:gd name="T6" fmla="*/ 73 w 359"/>
                <a:gd name="T7" fmla="*/ 74 h 322"/>
                <a:gd name="T8" fmla="*/ 198 w 359"/>
                <a:gd name="T9" fmla="*/ 8 h 322"/>
                <a:gd name="T10" fmla="*/ 351 w 359"/>
                <a:gd name="T11" fmla="*/ 161 h 322"/>
                <a:gd name="T12" fmla="*/ 198 w 359"/>
                <a:gd name="T13" fmla="*/ 314 h 322"/>
                <a:gd name="T14" fmla="*/ 46 w 359"/>
                <a:gd name="T15" fmla="*/ 161 h 322"/>
                <a:gd name="T16" fmla="*/ 56 w 359"/>
                <a:gd name="T17" fmla="*/ 105 h 322"/>
                <a:gd name="T18" fmla="*/ 72 w 359"/>
                <a:gd name="T19" fmla="*/ 148 h 322"/>
                <a:gd name="T20" fmla="*/ 76 w 359"/>
                <a:gd name="T21" fmla="*/ 150 h 322"/>
                <a:gd name="T22" fmla="*/ 77 w 359"/>
                <a:gd name="T23" fmla="*/ 150 h 322"/>
                <a:gd name="T24" fmla="*/ 80 w 359"/>
                <a:gd name="T25" fmla="*/ 145 h 322"/>
                <a:gd name="T26" fmla="*/ 61 w 359"/>
                <a:gd name="T27" fmla="*/ 93 h 322"/>
                <a:gd name="T28" fmla="*/ 59 w 359"/>
                <a:gd name="T29" fmla="*/ 90 h 322"/>
                <a:gd name="T30" fmla="*/ 56 w 359"/>
                <a:gd name="T31" fmla="*/ 90 h 322"/>
                <a:gd name="T32" fmla="*/ 3 w 359"/>
                <a:gd name="T33" fmla="*/ 109 h 322"/>
                <a:gd name="T34" fmla="*/ 1 w 359"/>
                <a:gd name="T35" fmla="*/ 114 h 322"/>
                <a:gd name="T36" fmla="*/ 6 w 359"/>
                <a:gd name="T37" fmla="*/ 117 h 322"/>
                <a:gd name="T38" fmla="*/ 49 w 359"/>
                <a:gd name="T39" fmla="*/ 101 h 322"/>
                <a:gd name="T40" fmla="*/ 38 w 359"/>
                <a:gd name="T41" fmla="*/ 161 h 322"/>
                <a:gd name="T42" fmla="*/ 198 w 359"/>
                <a:gd name="T43" fmla="*/ 322 h 322"/>
                <a:gd name="T44" fmla="*/ 359 w 359"/>
                <a:gd name="T45" fmla="*/ 161 h 322"/>
                <a:gd name="T46" fmla="*/ 198 w 359"/>
                <a:gd name="T47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9" h="322">
                  <a:moveTo>
                    <a:pt x="198" y="0"/>
                  </a:moveTo>
                  <a:cubicBezTo>
                    <a:pt x="146" y="0"/>
                    <a:pt x="96" y="26"/>
                    <a:pt x="66" y="69"/>
                  </a:cubicBezTo>
                  <a:cubicBezTo>
                    <a:pt x="65" y="71"/>
                    <a:pt x="65" y="74"/>
                    <a:pt x="67" y="75"/>
                  </a:cubicBezTo>
                  <a:cubicBezTo>
                    <a:pt x="69" y="76"/>
                    <a:pt x="72" y="76"/>
                    <a:pt x="73" y="74"/>
                  </a:cubicBezTo>
                  <a:cubicBezTo>
                    <a:pt x="101" y="32"/>
                    <a:pt x="148" y="8"/>
                    <a:pt x="198" y="8"/>
                  </a:cubicBezTo>
                  <a:cubicBezTo>
                    <a:pt x="283" y="8"/>
                    <a:pt x="351" y="76"/>
                    <a:pt x="351" y="161"/>
                  </a:cubicBezTo>
                  <a:cubicBezTo>
                    <a:pt x="351" y="245"/>
                    <a:pt x="283" y="314"/>
                    <a:pt x="198" y="314"/>
                  </a:cubicBezTo>
                  <a:cubicBezTo>
                    <a:pt x="114" y="314"/>
                    <a:pt x="46" y="245"/>
                    <a:pt x="46" y="161"/>
                  </a:cubicBezTo>
                  <a:cubicBezTo>
                    <a:pt x="46" y="141"/>
                    <a:pt x="49" y="122"/>
                    <a:pt x="56" y="105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73" y="149"/>
                    <a:pt x="74" y="150"/>
                    <a:pt x="76" y="150"/>
                  </a:cubicBezTo>
                  <a:cubicBezTo>
                    <a:pt x="76" y="150"/>
                    <a:pt x="77" y="150"/>
                    <a:pt x="77" y="150"/>
                  </a:cubicBezTo>
                  <a:cubicBezTo>
                    <a:pt x="79" y="149"/>
                    <a:pt x="80" y="147"/>
                    <a:pt x="80" y="145"/>
                  </a:cubicBezTo>
                  <a:cubicBezTo>
                    <a:pt x="61" y="93"/>
                    <a:pt x="61" y="93"/>
                    <a:pt x="61" y="93"/>
                  </a:cubicBezTo>
                  <a:cubicBezTo>
                    <a:pt x="60" y="92"/>
                    <a:pt x="60" y="91"/>
                    <a:pt x="59" y="90"/>
                  </a:cubicBezTo>
                  <a:cubicBezTo>
                    <a:pt x="58" y="90"/>
                    <a:pt x="57" y="90"/>
                    <a:pt x="56" y="90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1" y="110"/>
                    <a:pt x="0" y="112"/>
                    <a:pt x="1" y="114"/>
                  </a:cubicBezTo>
                  <a:cubicBezTo>
                    <a:pt x="2" y="116"/>
                    <a:pt x="4" y="118"/>
                    <a:pt x="6" y="117"/>
                  </a:cubicBezTo>
                  <a:cubicBezTo>
                    <a:pt x="49" y="101"/>
                    <a:pt x="49" y="101"/>
                    <a:pt x="49" y="101"/>
                  </a:cubicBezTo>
                  <a:cubicBezTo>
                    <a:pt x="42" y="120"/>
                    <a:pt x="38" y="140"/>
                    <a:pt x="38" y="161"/>
                  </a:cubicBezTo>
                  <a:cubicBezTo>
                    <a:pt x="38" y="250"/>
                    <a:pt x="110" y="322"/>
                    <a:pt x="198" y="322"/>
                  </a:cubicBezTo>
                  <a:cubicBezTo>
                    <a:pt x="287" y="322"/>
                    <a:pt x="359" y="250"/>
                    <a:pt x="359" y="161"/>
                  </a:cubicBezTo>
                  <a:cubicBezTo>
                    <a:pt x="359" y="72"/>
                    <a:pt x="287" y="0"/>
                    <a:pt x="19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7">
              <a:extLst>
                <a:ext uri="{FF2B5EF4-FFF2-40B4-BE49-F238E27FC236}">
                  <a16:creationId xmlns:a16="http://schemas.microsoft.com/office/drawing/2014/main" id="{6B2FCEA6-FC1B-492E-A36B-6D631FE0B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8063" y="6115051"/>
              <a:ext cx="427038" cy="487363"/>
            </a:xfrm>
            <a:custGeom>
              <a:avLst/>
              <a:gdLst>
                <a:gd name="T0" fmla="*/ 0 w 135"/>
                <a:gd name="T1" fmla="*/ 150 h 154"/>
                <a:gd name="T2" fmla="*/ 2 w 135"/>
                <a:gd name="T3" fmla="*/ 153 h 154"/>
                <a:gd name="T4" fmla="*/ 4 w 135"/>
                <a:gd name="T5" fmla="*/ 154 h 154"/>
                <a:gd name="T6" fmla="*/ 6 w 135"/>
                <a:gd name="T7" fmla="*/ 153 h 154"/>
                <a:gd name="T8" fmla="*/ 133 w 135"/>
                <a:gd name="T9" fmla="*/ 80 h 154"/>
                <a:gd name="T10" fmla="*/ 135 w 135"/>
                <a:gd name="T11" fmla="*/ 77 h 154"/>
                <a:gd name="T12" fmla="*/ 133 w 135"/>
                <a:gd name="T13" fmla="*/ 73 h 154"/>
                <a:gd name="T14" fmla="*/ 6 w 135"/>
                <a:gd name="T15" fmla="*/ 1 h 154"/>
                <a:gd name="T16" fmla="*/ 1 w 135"/>
                <a:gd name="T17" fmla="*/ 2 h 154"/>
                <a:gd name="T18" fmla="*/ 0 w 135"/>
                <a:gd name="T19" fmla="*/ 5 h 154"/>
                <a:gd name="T20" fmla="*/ 0 w 135"/>
                <a:gd name="T21" fmla="*/ 6 h 154"/>
                <a:gd name="T22" fmla="*/ 0 w 135"/>
                <a:gd name="T23" fmla="*/ 150 h 154"/>
                <a:gd name="T24" fmla="*/ 8 w 135"/>
                <a:gd name="T25" fmla="*/ 11 h 154"/>
                <a:gd name="T26" fmla="*/ 123 w 135"/>
                <a:gd name="T27" fmla="*/ 77 h 154"/>
                <a:gd name="T28" fmla="*/ 8 w 135"/>
                <a:gd name="T29" fmla="*/ 143 h 154"/>
                <a:gd name="T30" fmla="*/ 8 w 135"/>
                <a:gd name="T31" fmla="*/ 11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54">
                  <a:moveTo>
                    <a:pt x="0" y="150"/>
                  </a:moveTo>
                  <a:cubicBezTo>
                    <a:pt x="0" y="151"/>
                    <a:pt x="1" y="152"/>
                    <a:pt x="2" y="153"/>
                  </a:cubicBezTo>
                  <a:cubicBezTo>
                    <a:pt x="3" y="153"/>
                    <a:pt x="4" y="154"/>
                    <a:pt x="4" y="154"/>
                  </a:cubicBezTo>
                  <a:cubicBezTo>
                    <a:pt x="5" y="154"/>
                    <a:pt x="6" y="153"/>
                    <a:pt x="6" y="153"/>
                  </a:cubicBezTo>
                  <a:cubicBezTo>
                    <a:pt x="133" y="80"/>
                    <a:pt x="133" y="80"/>
                    <a:pt x="133" y="80"/>
                  </a:cubicBezTo>
                  <a:cubicBezTo>
                    <a:pt x="134" y="80"/>
                    <a:pt x="135" y="78"/>
                    <a:pt x="135" y="77"/>
                  </a:cubicBezTo>
                  <a:cubicBezTo>
                    <a:pt x="135" y="76"/>
                    <a:pt x="134" y="74"/>
                    <a:pt x="133" y="7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lnTo>
                    <a:pt x="0" y="150"/>
                  </a:lnTo>
                  <a:close/>
                  <a:moveTo>
                    <a:pt x="8" y="11"/>
                  </a:moveTo>
                  <a:cubicBezTo>
                    <a:pt x="123" y="77"/>
                    <a:pt x="123" y="77"/>
                    <a:pt x="123" y="77"/>
                  </a:cubicBezTo>
                  <a:cubicBezTo>
                    <a:pt x="8" y="143"/>
                    <a:pt x="8" y="143"/>
                    <a:pt x="8" y="143"/>
                  </a:cubicBezTo>
                  <a:lnTo>
                    <a:pt x="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35A38D6B-52AB-455A-800C-B896C0072F6D}"/>
              </a:ext>
            </a:extLst>
          </p:cNvPr>
          <p:cNvGrpSpPr/>
          <p:nvPr/>
        </p:nvGrpSpPr>
        <p:grpSpPr>
          <a:xfrm>
            <a:off x="10248016" y="2368368"/>
            <a:ext cx="1135063" cy="1119188"/>
            <a:chOff x="-5951538" y="5645151"/>
            <a:chExt cx="1135063" cy="1119188"/>
          </a:xfrm>
          <a:solidFill>
            <a:schemeClr val="tx1"/>
          </a:solidFill>
        </p:grpSpPr>
        <p:sp>
          <p:nvSpPr>
            <p:cNvPr id="100" name="Freeform 58">
              <a:extLst>
                <a:ext uri="{FF2B5EF4-FFF2-40B4-BE49-F238E27FC236}">
                  <a16:creationId xmlns:a16="http://schemas.microsoft.com/office/drawing/2014/main" id="{825E9A06-72E6-4375-8DDF-2985D0C5C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51538" y="5645151"/>
              <a:ext cx="1135063" cy="1119188"/>
            </a:xfrm>
            <a:custGeom>
              <a:avLst/>
              <a:gdLst>
                <a:gd name="T0" fmla="*/ 338 w 358"/>
                <a:gd name="T1" fmla="*/ 3 h 353"/>
                <a:gd name="T2" fmla="*/ 334 w 358"/>
                <a:gd name="T3" fmla="*/ 0 h 353"/>
                <a:gd name="T4" fmla="*/ 273 w 358"/>
                <a:gd name="T5" fmla="*/ 0 h 353"/>
                <a:gd name="T6" fmla="*/ 269 w 358"/>
                <a:gd name="T7" fmla="*/ 3 h 353"/>
                <a:gd name="T8" fmla="*/ 252 w 358"/>
                <a:gd name="T9" fmla="*/ 326 h 353"/>
                <a:gd name="T10" fmla="*/ 256 w 358"/>
                <a:gd name="T11" fmla="*/ 331 h 353"/>
                <a:gd name="T12" fmla="*/ 260 w 358"/>
                <a:gd name="T13" fmla="*/ 327 h 353"/>
                <a:gd name="T14" fmla="*/ 277 w 358"/>
                <a:gd name="T15" fmla="*/ 8 h 353"/>
                <a:gd name="T16" fmla="*/ 330 w 358"/>
                <a:gd name="T17" fmla="*/ 8 h 353"/>
                <a:gd name="T18" fmla="*/ 350 w 358"/>
                <a:gd name="T19" fmla="*/ 345 h 353"/>
                <a:gd name="T20" fmla="*/ 8 w 358"/>
                <a:gd name="T21" fmla="*/ 345 h 353"/>
                <a:gd name="T22" fmla="*/ 8 w 358"/>
                <a:gd name="T23" fmla="*/ 181 h 353"/>
                <a:gd name="T24" fmla="*/ 107 w 358"/>
                <a:gd name="T25" fmla="*/ 114 h 353"/>
                <a:gd name="T26" fmla="*/ 107 w 358"/>
                <a:gd name="T27" fmla="*/ 177 h 353"/>
                <a:gd name="T28" fmla="*/ 109 w 358"/>
                <a:gd name="T29" fmla="*/ 181 h 353"/>
                <a:gd name="T30" fmla="*/ 113 w 358"/>
                <a:gd name="T31" fmla="*/ 180 h 353"/>
                <a:gd name="T32" fmla="*/ 208 w 358"/>
                <a:gd name="T33" fmla="*/ 113 h 353"/>
                <a:gd name="T34" fmla="*/ 208 w 358"/>
                <a:gd name="T35" fmla="*/ 179 h 353"/>
                <a:gd name="T36" fmla="*/ 212 w 358"/>
                <a:gd name="T37" fmla="*/ 183 h 353"/>
                <a:gd name="T38" fmla="*/ 243 w 358"/>
                <a:gd name="T39" fmla="*/ 183 h 353"/>
                <a:gd name="T40" fmla="*/ 247 w 358"/>
                <a:gd name="T41" fmla="*/ 179 h 353"/>
                <a:gd name="T42" fmla="*/ 243 w 358"/>
                <a:gd name="T43" fmla="*/ 175 h 353"/>
                <a:gd name="T44" fmla="*/ 216 w 358"/>
                <a:gd name="T45" fmla="*/ 175 h 353"/>
                <a:gd name="T46" fmla="*/ 216 w 358"/>
                <a:gd name="T47" fmla="*/ 105 h 353"/>
                <a:gd name="T48" fmla="*/ 214 w 358"/>
                <a:gd name="T49" fmla="*/ 102 h 353"/>
                <a:gd name="T50" fmla="*/ 209 w 358"/>
                <a:gd name="T51" fmla="*/ 102 h 353"/>
                <a:gd name="T52" fmla="*/ 115 w 358"/>
                <a:gd name="T53" fmla="*/ 169 h 353"/>
                <a:gd name="T54" fmla="*/ 115 w 358"/>
                <a:gd name="T55" fmla="*/ 106 h 353"/>
                <a:gd name="T56" fmla="*/ 113 w 358"/>
                <a:gd name="T57" fmla="*/ 103 h 353"/>
                <a:gd name="T58" fmla="*/ 109 w 358"/>
                <a:gd name="T59" fmla="*/ 103 h 353"/>
                <a:gd name="T60" fmla="*/ 2 w 358"/>
                <a:gd name="T61" fmla="*/ 175 h 353"/>
                <a:gd name="T62" fmla="*/ 0 w 358"/>
                <a:gd name="T63" fmla="*/ 179 h 353"/>
                <a:gd name="T64" fmla="*/ 0 w 358"/>
                <a:gd name="T65" fmla="*/ 349 h 353"/>
                <a:gd name="T66" fmla="*/ 4 w 358"/>
                <a:gd name="T67" fmla="*/ 353 h 353"/>
                <a:gd name="T68" fmla="*/ 354 w 358"/>
                <a:gd name="T69" fmla="*/ 353 h 353"/>
                <a:gd name="T70" fmla="*/ 357 w 358"/>
                <a:gd name="T71" fmla="*/ 352 h 353"/>
                <a:gd name="T72" fmla="*/ 358 w 358"/>
                <a:gd name="T73" fmla="*/ 349 h 353"/>
                <a:gd name="T74" fmla="*/ 338 w 358"/>
                <a:gd name="T75" fmla="*/ 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8" h="353">
                  <a:moveTo>
                    <a:pt x="338" y="3"/>
                  </a:moveTo>
                  <a:cubicBezTo>
                    <a:pt x="338" y="1"/>
                    <a:pt x="336" y="0"/>
                    <a:pt x="334" y="0"/>
                  </a:cubicBezTo>
                  <a:cubicBezTo>
                    <a:pt x="273" y="0"/>
                    <a:pt x="273" y="0"/>
                    <a:pt x="273" y="0"/>
                  </a:cubicBezTo>
                  <a:cubicBezTo>
                    <a:pt x="271" y="0"/>
                    <a:pt x="269" y="1"/>
                    <a:pt x="269" y="3"/>
                  </a:cubicBezTo>
                  <a:cubicBezTo>
                    <a:pt x="252" y="326"/>
                    <a:pt x="252" y="326"/>
                    <a:pt x="252" y="326"/>
                  </a:cubicBezTo>
                  <a:cubicBezTo>
                    <a:pt x="252" y="329"/>
                    <a:pt x="254" y="331"/>
                    <a:pt x="256" y="331"/>
                  </a:cubicBezTo>
                  <a:cubicBezTo>
                    <a:pt x="258" y="331"/>
                    <a:pt x="260" y="329"/>
                    <a:pt x="260" y="327"/>
                  </a:cubicBezTo>
                  <a:cubicBezTo>
                    <a:pt x="277" y="8"/>
                    <a:pt x="277" y="8"/>
                    <a:pt x="277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50" y="345"/>
                    <a:pt x="350" y="345"/>
                    <a:pt x="350" y="345"/>
                  </a:cubicBezTo>
                  <a:cubicBezTo>
                    <a:pt x="8" y="345"/>
                    <a:pt x="8" y="345"/>
                    <a:pt x="8" y="345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107" y="114"/>
                    <a:pt x="107" y="114"/>
                    <a:pt x="107" y="114"/>
                  </a:cubicBezTo>
                  <a:cubicBezTo>
                    <a:pt x="107" y="177"/>
                    <a:pt x="107" y="177"/>
                    <a:pt x="107" y="177"/>
                  </a:cubicBezTo>
                  <a:cubicBezTo>
                    <a:pt x="107" y="178"/>
                    <a:pt x="108" y="180"/>
                    <a:pt x="109" y="181"/>
                  </a:cubicBezTo>
                  <a:cubicBezTo>
                    <a:pt x="111" y="181"/>
                    <a:pt x="112" y="181"/>
                    <a:pt x="113" y="180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8" y="179"/>
                    <a:pt x="208" y="179"/>
                    <a:pt x="208" y="179"/>
                  </a:cubicBezTo>
                  <a:cubicBezTo>
                    <a:pt x="208" y="181"/>
                    <a:pt x="210" y="183"/>
                    <a:pt x="212" y="183"/>
                  </a:cubicBezTo>
                  <a:cubicBezTo>
                    <a:pt x="243" y="183"/>
                    <a:pt x="243" y="183"/>
                    <a:pt x="243" y="183"/>
                  </a:cubicBezTo>
                  <a:cubicBezTo>
                    <a:pt x="245" y="183"/>
                    <a:pt x="247" y="181"/>
                    <a:pt x="247" y="179"/>
                  </a:cubicBezTo>
                  <a:cubicBezTo>
                    <a:pt x="247" y="176"/>
                    <a:pt x="245" y="175"/>
                    <a:pt x="243" y="175"/>
                  </a:cubicBezTo>
                  <a:cubicBezTo>
                    <a:pt x="216" y="175"/>
                    <a:pt x="216" y="175"/>
                    <a:pt x="216" y="175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4"/>
                    <a:pt x="215" y="102"/>
                    <a:pt x="214" y="102"/>
                  </a:cubicBezTo>
                  <a:cubicBezTo>
                    <a:pt x="212" y="101"/>
                    <a:pt x="211" y="101"/>
                    <a:pt x="209" y="102"/>
                  </a:cubicBezTo>
                  <a:cubicBezTo>
                    <a:pt x="115" y="169"/>
                    <a:pt x="115" y="169"/>
                    <a:pt x="115" y="169"/>
                  </a:cubicBezTo>
                  <a:cubicBezTo>
                    <a:pt x="115" y="106"/>
                    <a:pt x="115" y="106"/>
                    <a:pt x="115" y="106"/>
                  </a:cubicBezTo>
                  <a:cubicBezTo>
                    <a:pt x="115" y="105"/>
                    <a:pt x="114" y="103"/>
                    <a:pt x="113" y="103"/>
                  </a:cubicBezTo>
                  <a:cubicBezTo>
                    <a:pt x="112" y="102"/>
                    <a:pt x="110" y="102"/>
                    <a:pt x="109" y="103"/>
                  </a:cubicBezTo>
                  <a:cubicBezTo>
                    <a:pt x="2" y="175"/>
                    <a:pt x="2" y="175"/>
                    <a:pt x="2" y="175"/>
                  </a:cubicBezTo>
                  <a:cubicBezTo>
                    <a:pt x="1" y="176"/>
                    <a:pt x="0" y="177"/>
                    <a:pt x="0" y="179"/>
                  </a:cubicBezTo>
                  <a:cubicBezTo>
                    <a:pt x="0" y="349"/>
                    <a:pt x="0" y="349"/>
                    <a:pt x="0" y="349"/>
                  </a:cubicBezTo>
                  <a:cubicBezTo>
                    <a:pt x="0" y="351"/>
                    <a:pt x="2" y="353"/>
                    <a:pt x="4" y="353"/>
                  </a:cubicBezTo>
                  <a:cubicBezTo>
                    <a:pt x="354" y="353"/>
                    <a:pt x="354" y="353"/>
                    <a:pt x="354" y="353"/>
                  </a:cubicBezTo>
                  <a:cubicBezTo>
                    <a:pt x="355" y="353"/>
                    <a:pt x="356" y="352"/>
                    <a:pt x="357" y="352"/>
                  </a:cubicBezTo>
                  <a:cubicBezTo>
                    <a:pt x="357" y="351"/>
                    <a:pt x="358" y="350"/>
                    <a:pt x="358" y="349"/>
                  </a:cubicBezTo>
                  <a:lnTo>
                    <a:pt x="338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9">
              <a:extLst>
                <a:ext uri="{FF2B5EF4-FFF2-40B4-BE49-F238E27FC236}">
                  <a16:creationId xmlns:a16="http://schemas.microsoft.com/office/drawing/2014/main" id="{7A26518B-CC8B-4E9E-BFAA-8B88A263BC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21363" y="6500813"/>
              <a:ext cx="142875" cy="146050"/>
            </a:xfrm>
            <a:custGeom>
              <a:avLst/>
              <a:gdLst>
                <a:gd name="T0" fmla="*/ 41 w 45"/>
                <a:gd name="T1" fmla="*/ 0 h 46"/>
                <a:gd name="T2" fmla="*/ 4 w 45"/>
                <a:gd name="T3" fmla="*/ 0 h 46"/>
                <a:gd name="T4" fmla="*/ 0 w 45"/>
                <a:gd name="T5" fmla="*/ 4 h 46"/>
                <a:gd name="T6" fmla="*/ 0 w 45"/>
                <a:gd name="T7" fmla="*/ 42 h 46"/>
                <a:gd name="T8" fmla="*/ 4 w 45"/>
                <a:gd name="T9" fmla="*/ 46 h 46"/>
                <a:gd name="T10" fmla="*/ 41 w 45"/>
                <a:gd name="T11" fmla="*/ 46 h 46"/>
                <a:gd name="T12" fmla="*/ 45 w 45"/>
                <a:gd name="T13" fmla="*/ 42 h 46"/>
                <a:gd name="T14" fmla="*/ 45 w 45"/>
                <a:gd name="T15" fmla="*/ 4 h 46"/>
                <a:gd name="T16" fmla="*/ 41 w 45"/>
                <a:gd name="T17" fmla="*/ 0 h 46"/>
                <a:gd name="T18" fmla="*/ 37 w 45"/>
                <a:gd name="T19" fmla="*/ 38 h 46"/>
                <a:gd name="T20" fmla="*/ 8 w 45"/>
                <a:gd name="T21" fmla="*/ 38 h 46"/>
                <a:gd name="T22" fmla="*/ 8 w 45"/>
                <a:gd name="T23" fmla="*/ 8 h 46"/>
                <a:gd name="T24" fmla="*/ 37 w 45"/>
                <a:gd name="T25" fmla="*/ 8 h 46"/>
                <a:gd name="T26" fmla="*/ 37 w 45"/>
                <a:gd name="T27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6">
                  <a:moveTo>
                    <a:pt x="4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1" y="46"/>
                    <a:pt x="4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6"/>
                    <a:pt x="45" y="44"/>
                    <a:pt x="45" y="42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2"/>
                    <a:pt x="43" y="0"/>
                    <a:pt x="41" y="0"/>
                  </a:cubicBezTo>
                  <a:close/>
                  <a:moveTo>
                    <a:pt x="37" y="3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0">
              <a:extLst>
                <a:ext uri="{FF2B5EF4-FFF2-40B4-BE49-F238E27FC236}">
                  <a16:creationId xmlns:a16="http://schemas.microsoft.com/office/drawing/2014/main" id="{74AC42C7-DEDF-40BD-8C3F-4DE0D9A061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30863" y="6500813"/>
              <a:ext cx="141288" cy="146050"/>
            </a:xfrm>
            <a:custGeom>
              <a:avLst/>
              <a:gdLst>
                <a:gd name="T0" fmla="*/ 41 w 45"/>
                <a:gd name="T1" fmla="*/ 0 h 46"/>
                <a:gd name="T2" fmla="*/ 4 w 45"/>
                <a:gd name="T3" fmla="*/ 0 h 46"/>
                <a:gd name="T4" fmla="*/ 0 w 45"/>
                <a:gd name="T5" fmla="*/ 4 h 46"/>
                <a:gd name="T6" fmla="*/ 0 w 45"/>
                <a:gd name="T7" fmla="*/ 42 h 46"/>
                <a:gd name="T8" fmla="*/ 4 w 45"/>
                <a:gd name="T9" fmla="*/ 46 h 46"/>
                <a:gd name="T10" fmla="*/ 41 w 45"/>
                <a:gd name="T11" fmla="*/ 46 h 46"/>
                <a:gd name="T12" fmla="*/ 45 w 45"/>
                <a:gd name="T13" fmla="*/ 42 h 46"/>
                <a:gd name="T14" fmla="*/ 45 w 45"/>
                <a:gd name="T15" fmla="*/ 4 h 46"/>
                <a:gd name="T16" fmla="*/ 41 w 45"/>
                <a:gd name="T17" fmla="*/ 0 h 46"/>
                <a:gd name="T18" fmla="*/ 37 w 45"/>
                <a:gd name="T19" fmla="*/ 38 h 46"/>
                <a:gd name="T20" fmla="*/ 8 w 45"/>
                <a:gd name="T21" fmla="*/ 38 h 46"/>
                <a:gd name="T22" fmla="*/ 8 w 45"/>
                <a:gd name="T23" fmla="*/ 8 h 46"/>
                <a:gd name="T24" fmla="*/ 37 w 45"/>
                <a:gd name="T25" fmla="*/ 8 h 46"/>
                <a:gd name="T26" fmla="*/ 37 w 45"/>
                <a:gd name="T27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6">
                  <a:moveTo>
                    <a:pt x="4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2" y="46"/>
                    <a:pt x="4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4" y="46"/>
                    <a:pt x="45" y="44"/>
                    <a:pt x="45" y="42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2"/>
                    <a:pt x="44" y="0"/>
                    <a:pt x="41" y="0"/>
                  </a:cubicBezTo>
                  <a:close/>
                  <a:moveTo>
                    <a:pt x="37" y="3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61">
              <a:extLst>
                <a:ext uri="{FF2B5EF4-FFF2-40B4-BE49-F238E27FC236}">
                  <a16:creationId xmlns:a16="http://schemas.microsoft.com/office/drawing/2014/main" id="{899A6ABB-5972-44BC-8E9F-B20B6C902F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38775" y="6500813"/>
              <a:ext cx="142875" cy="146050"/>
            </a:xfrm>
            <a:custGeom>
              <a:avLst/>
              <a:gdLst>
                <a:gd name="T0" fmla="*/ 41 w 45"/>
                <a:gd name="T1" fmla="*/ 0 h 46"/>
                <a:gd name="T2" fmla="*/ 4 w 45"/>
                <a:gd name="T3" fmla="*/ 0 h 46"/>
                <a:gd name="T4" fmla="*/ 0 w 45"/>
                <a:gd name="T5" fmla="*/ 4 h 46"/>
                <a:gd name="T6" fmla="*/ 0 w 45"/>
                <a:gd name="T7" fmla="*/ 42 h 46"/>
                <a:gd name="T8" fmla="*/ 4 w 45"/>
                <a:gd name="T9" fmla="*/ 46 h 46"/>
                <a:gd name="T10" fmla="*/ 41 w 45"/>
                <a:gd name="T11" fmla="*/ 46 h 46"/>
                <a:gd name="T12" fmla="*/ 45 w 45"/>
                <a:gd name="T13" fmla="*/ 42 h 46"/>
                <a:gd name="T14" fmla="*/ 45 w 45"/>
                <a:gd name="T15" fmla="*/ 4 h 46"/>
                <a:gd name="T16" fmla="*/ 41 w 45"/>
                <a:gd name="T17" fmla="*/ 0 h 46"/>
                <a:gd name="T18" fmla="*/ 37 w 45"/>
                <a:gd name="T19" fmla="*/ 38 h 46"/>
                <a:gd name="T20" fmla="*/ 8 w 45"/>
                <a:gd name="T21" fmla="*/ 38 h 46"/>
                <a:gd name="T22" fmla="*/ 8 w 45"/>
                <a:gd name="T23" fmla="*/ 8 h 46"/>
                <a:gd name="T24" fmla="*/ 37 w 45"/>
                <a:gd name="T25" fmla="*/ 8 h 46"/>
                <a:gd name="T26" fmla="*/ 37 w 45"/>
                <a:gd name="T27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6">
                  <a:moveTo>
                    <a:pt x="4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1" y="46"/>
                    <a:pt x="4" y="46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3" y="46"/>
                    <a:pt x="45" y="44"/>
                    <a:pt x="45" y="42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2"/>
                    <a:pt x="43" y="0"/>
                    <a:pt x="41" y="0"/>
                  </a:cubicBezTo>
                  <a:close/>
                  <a:moveTo>
                    <a:pt x="37" y="3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2">
              <a:extLst>
                <a:ext uri="{FF2B5EF4-FFF2-40B4-BE49-F238E27FC236}">
                  <a16:creationId xmlns:a16="http://schemas.microsoft.com/office/drawing/2014/main" id="{3CDDFF63-D9BF-4F6D-9C3B-5D2C65A762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21363" y="6308726"/>
              <a:ext cx="142875" cy="141288"/>
            </a:xfrm>
            <a:custGeom>
              <a:avLst/>
              <a:gdLst>
                <a:gd name="T0" fmla="*/ 45 w 45"/>
                <a:gd name="T1" fmla="*/ 4 h 45"/>
                <a:gd name="T2" fmla="*/ 41 w 45"/>
                <a:gd name="T3" fmla="*/ 0 h 45"/>
                <a:gd name="T4" fmla="*/ 4 w 45"/>
                <a:gd name="T5" fmla="*/ 0 h 45"/>
                <a:gd name="T6" fmla="*/ 0 w 45"/>
                <a:gd name="T7" fmla="*/ 4 h 45"/>
                <a:gd name="T8" fmla="*/ 0 w 45"/>
                <a:gd name="T9" fmla="*/ 41 h 45"/>
                <a:gd name="T10" fmla="*/ 4 w 45"/>
                <a:gd name="T11" fmla="*/ 45 h 45"/>
                <a:gd name="T12" fmla="*/ 41 w 45"/>
                <a:gd name="T13" fmla="*/ 45 h 45"/>
                <a:gd name="T14" fmla="*/ 45 w 45"/>
                <a:gd name="T15" fmla="*/ 41 h 45"/>
                <a:gd name="T16" fmla="*/ 45 w 45"/>
                <a:gd name="T17" fmla="*/ 4 h 45"/>
                <a:gd name="T18" fmla="*/ 37 w 45"/>
                <a:gd name="T19" fmla="*/ 37 h 45"/>
                <a:gd name="T20" fmla="*/ 8 w 45"/>
                <a:gd name="T21" fmla="*/ 37 h 45"/>
                <a:gd name="T22" fmla="*/ 8 w 45"/>
                <a:gd name="T23" fmla="*/ 8 h 45"/>
                <a:gd name="T24" fmla="*/ 37 w 45"/>
                <a:gd name="T25" fmla="*/ 8 h 45"/>
                <a:gd name="T26" fmla="*/ 37 w 45"/>
                <a:gd name="T27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5">
                  <a:moveTo>
                    <a:pt x="45" y="4"/>
                  </a:moveTo>
                  <a:cubicBezTo>
                    <a:pt x="45" y="2"/>
                    <a:pt x="43" y="0"/>
                    <a:pt x="4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1" y="45"/>
                    <a:pt x="4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3" y="45"/>
                    <a:pt x="45" y="43"/>
                    <a:pt x="45" y="41"/>
                  </a:cubicBezTo>
                  <a:lnTo>
                    <a:pt x="45" y="4"/>
                  </a:lnTo>
                  <a:close/>
                  <a:moveTo>
                    <a:pt x="37" y="37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63">
              <a:extLst>
                <a:ext uri="{FF2B5EF4-FFF2-40B4-BE49-F238E27FC236}">
                  <a16:creationId xmlns:a16="http://schemas.microsoft.com/office/drawing/2014/main" id="{30EE314F-1F44-46BE-8C91-29D2BE3EFC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30863" y="6308726"/>
              <a:ext cx="141288" cy="141288"/>
            </a:xfrm>
            <a:custGeom>
              <a:avLst/>
              <a:gdLst>
                <a:gd name="T0" fmla="*/ 45 w 45"/>
                <a:gd name="T1" fmla="*/ 4 h 45"/>
                <a:gd name="T2" fmla="*/ 41 w 45"/>
                <a:gd name="T3" fmla="*/ 0 h 45"/>
                <a:gd name="T4" fmla="*/ 4 w 45"/>
                <a:gd name="T5" fmla="*/ 0 h 45"/>
                <a:gd name="T6" fmla="*/ 0 w 45"/>
                <a:gd name="T7" fmla="*/ 4 h 45"/>
                <a:gd name="T8" fmla="*/ 0 w 45"/>
                <a:gd name="T9" fmla="*/ 41 h 45"/>
                <a:gd name="T10" fmla="*/ 4 w 45"/>
                <a:gd name="T11" fmla="*/ 45 h 45"/>
                <a:gd name="T12" fmla="*/ 41 w 45"/>
                <a:gd name="T13" fmla="*/ 45 h 45"/>
                <a:gd name="T14" fmla="*/ 45 w 45"/>
                <a:gd name="T15" fmla="*/ 41 h 45"/>
                <a:gd name="T16" fmla="*/ 45 w 45"/>
                <a:gd name="T17" fmla="*/ 4 h 45"/>
                <a:gd name="T18" fmla="*/ 37 w 45"/>
                <a:gd name="T19" fmla="*/ 37 h 45"/>
                <a:gd name="T20" fmla="*/ 8 w 45"/>
                <a:gd name="T21" fmla="*/ 37 h 45"/>
                <a:gd name="T22" fmla="*/ 8 w 45"/>
                <a:gd name="T23" fmla="*/ 8 h 45"/>
                <a:gd name="T24" fmla="*/ 37 w 45"/>
                <a:gd name="T25" fmla="*/ 8 h 45"/>
                <a:gd name="T26" fmla="*/ 37 w 45"/>
                <a:gd name="T27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5">
                  <a:moveTo>
                    <a:pt x="45" y="4"/>
                  </a:moveTo>
                  <a:cubicBezTo>
                    <a:pt x="45" y="2"/>
                    <a:pt x="44" y="0"/>
                    <a:pt x="4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2" y="45"/>
                    <a:pt x="4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4" y="45"/>
                    <a:pt x="45" y="43"/>
                    <a:pt x="45" y="41"/>
                  </a:cubicBezTo>
                  <a:lnTo>
                    <a:pt x="45" y="4"/>
                  </a:lnTo>
                  <a:close/>
                  <a:moveTo>
                    <a:pt x="37" y="37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64">
              <a:extLst>
                <a:ext uri="{FF2B5EF4-FFF2-40B4-BE49-F238E27FC236}">
                  <a16:creationId xmlns:a16="http://schemas.microsoft.com/office/drawing/2014/main" id="{5F76E594-E455-4751-9BA6-8356B52589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38775" y="6308726"/>
              <a:ext cx="142875" cy="141288"/>
            </a:xfrm>
            <a:custGeom>
              <a:avLst/>
              <a:gdLst>
                <a:gd name="T0" fmla="*/ 45 w 45"/>
                <a:gd name="T1" fmla="*/ 4 h 45"/>
                <a:gd name="T2" fmla="*/ 41 w 45"/>
                <a:gd name="T3" fmla="*/ 0 h 45"/>
                <a:gd name="T4" fmla="*/ 4 w 45"/>
                <a:gd name="T5" fmla="*/ 0 h 45"/>
                <a:gd name="T6" fmla="*/ 0 w 45"/>
                <a:gd name="T7" fmla="*/ 4 h 45"/>
                <a:gd name="T8" fmla="*/ 0 w 45"/>
                <a:gd name="T9" fmla="*/ 41 h 45"/>
                <a:gd name="T10" fmla="*/ 4 w 45"/>
                <a:gd name="T11" fmla="*/ 45 h 45"/>
                <a:gd name="T12" fmla="*/ 41 w 45"/>
                <a:gd name="T13" fmla="*/ 45 h 45"/>
                <a:gd name="T14" fmla="*/ 45 w 45"/>
                <a:gd name="T15" fmla="*/ 41 h 45"/>
                <a:gd name="T16" fmla="*/ 45 w 45"/>
                <a:gd name="T17" fmla="*/ 4 h 45"/>
                <a:gd name="T18" fmla="*/ 37 w 45"/>
                <a:gd name="T19" fmla="*/ 37 h 45"/>
                <a:gd name="T20" fmla="*/ 8 w 45"/>
                <a:gd name="T21" fmla="*/ 37 h 45"/>
                <a:gd name="T22" fmla="*/ 8 w 45"/>
                <a:gd name="T23" fmla="*/ 8 h 45"/>
                <a:gd name="T24" fmla="*/ 37 w 45"/>
                <a:gd name="T25" fmla="*/ 8 h 45"/>
                <a:gd name="T26" fmla="*/ 37 w 45"/>
                <a:gd name="T27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" h="45">
                  <a:moveTo>
                    <a:pt x="45" y="4"/>
                  </a:moveTo>
                  <a:cubicBezTo>
                    <a:pt x="45" y="2"/>
                    <a:pt x="43" y="0"/>
                    <a:pt x="4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1" y="45"/>
                    <a:pt x="4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3" y="45"/>
                    <a:pt x="45" y="43"/>
                    <a:pt x="45" y="41"/>
                  </a:cubicBezTo>
                  <a:lnTo>
                    <a:pt x="45" y="4"/>
                  </a:lnTo>
                  <a:close/>
                  <a:moveTo>
                    <a:pt x="37" y="37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37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2" name="Freeform 70">
            <a:extLst>
              <a:ext uri="{FF2B5EF4-FFF2-40B4-BE49-F238E27FC236}">
                <a16:creationId xmlns:a16="http://schemas.microsoft.com/office/drawing/2014/main" id="{51DA3089-1EEE-49E0-AEC3-D9540F79E813}"/>
              </a:ext>
            </a:extLst>
          </p:cNvPr>
          <p:cNvSpPr>
            <a:spLocks noEditPoints="1"/>
          </p:cNvSpPr>
          <p:nvPr/>
        </p:nvSpPr>
        <p:spPr bwMode="auto">
          <a:xfrm>
            <a:off x="4139017" y="2458063"/>
            <a:ext cx="1439863" cy="1077913"/>
          </a:xfrm>
          <a:custGeom>
            <a:avLst/>
            <a:gdLst>
              <a:gd name="T0" fmla="*/ 390 w 454"/>
              <a:gd name="T1" fmla="*/ 243 h 340"/>
              <a:gd name="T2" fmla="*/ 453 w 454"/>
              <a:gd name="T3" fmla="*/ 64 h 340"/>
              <a:gd name="T4" fmla="*/ 269 w 454"/>
              <a:gd name="T5" fmla="*/ 62 h 340"/>
              <a:gd name="T6" fmla="*/ 216 w 454"/>
              <a:gd name="T7" fmla="*/ 30 h 340"/>
              <a:gd name="T8" fmla="*/ 220 w 454"/>
              <a:gd name="T9" fmla="*/ 62 h 340"/>
              <a:gd name="T10" fmla="*/ 126 w 454"/>
              <a:gd name="T11" fmla="*/ 66 h 340"/>
              <a:gd name="T12" fmla="*/ 221 w 454"/>
              <a:gd name="T13" fmla="*/ 70 h 340"/>
              <a:gd name="T14" fmla="*/ 240 w 454"/>
              <a:gd name="T15" fmla="*/ 170 h 340"/>
              <a:gd name="T16" fmla="*/ 244 w 454"/>
              <a:gd name="T17" fmla="*/ 169 h 340"/>
              <a:gd name="T18" fmla="*/ 319 w 454"/>
              <a:gd name="T19" fmla="*/ 189 h 340"/>
              <a:gd name="T20" fmla="*/ 324 w 454"/>
              <a:gd name="T21" fmla="*/ 190 h 340"/>
              <a:gd name="T22" fmla="*/ 294 w 454"/>
              <a:gd name="T23" fmla="*/ 138 h 340"/>
              <a:gd name="T24" fmla="*/ 336 w 454"/>
              <a:gd name="T25" fmla="*/ 109 h 340"/>
              <a:gd name="T26" fmla="*/ 281 w 454"/>
              <a:gd name="T27" fmla="*/ 70 h 340"/>
              <a:gd name="T28" fmla="*/ 383 w 454"/>
              <a:gd name="T29" fmla="*/ 238 h 340"/>
              <a:gd name="T30" fmla="*/ 89 w 454"/>
              <a:gd name="T31" fmla="*/ 3 h 340"/>
              <a:gd name="T32" fmla="*/ 4 w 454"/>
              <a:gd name="T33" fmla="*/ 0 h 340"/>
              <a:gd name="T34" fmla="*/ 4 w 454"/>
              <a:gd name="T35" fmla="*/ 8 h 340"/>
              <a:gd name="T36" fmla="*/ 142 w 454"/>
              <a:gd name="T37" fmla="*/ 241 h 340"/>
              <a:gd name="T38" fmla="*/ 111 w 454"/>
              <a:gd name="T39" fmla="*/ 292 h 340"/>
              <a:gd name="T40" fmla="*/ 137 w 454"/>
              <a:gd name="T41" fmla="*/ 294 h 340"/>
              <a:gd name="T42" fmla="*/ 154 w 454"/>
              <a:gd name="T43" fmla="*/ 340 h 340"/>
              <a:gd name="T44" fmla="*/ 171 w 454"/>
              <a:gd name="T45" fmla="*/ 294 h 340"/>
              <a:gd name="T46" fmla="*/ 352 w 454"/>
              <a:gd name="T47" fmla="*/ 314 h 340"/>
              <a:gd name="T48" fmla="*/ 404 w 454"/>
              <a:gd name="T49" fmla="*/ 314 h 340"/>
              <a:gd name="T50" fmla="*/ 418 w 454"/>
              <a:gd name="T51" fmla="*/ 294 h 340"/>
              <a:gd name="T52" fmla="*/ 418 w 454"/>
              <a:gd name="T53" fmla="*/ 286 h 340"/>
              <a:gd name="T54" fmla="*/ 149 w 454"/>
              <a:gd name="T55" fmla="*/ 246 h 340"/>
              <a:gd name="T56" fmla="*/ 245 w 454"/>
              <a:gd name="T57" fmla="*/ 159 h 340"/>
              <a:gd name="T58" fmla="*/ 324 w 454"/>
              <a:gd name="T59" fmla="*/ 109 h 340"/>
              <a:gd name="T60" fmla="*/ 154 w 454"/>
              <a:gd name="T61" fmla="*/ 332 h 340"/>
              <a:gd name="T62" fmla="*/ 154 w 454"/>
              <a:gd name="T63" fmla="*/ 296 h 340"/>
              <a:gd name="T64" fmla="*/ 154 w 454"/>
              <a:gd name="T65" fmla="*/ 332 h 340"/>
              <a:gd name="T66" fmla="*/ 360 w 454"/>
              <a:gd name="T67" fmla="*/ 314 h 340"/>
              <a:gd name="T68" fmla="*/ 396 w 454"/>
              <a:gd name="T69" fmla="*/ 314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4" h="340">
                <a:moveTo>
                  <a:pt x="386" y="246"/>
                </a:moveTo>
                <a:cubicBezTo>
                  <a:pt x="388" y="246"/>
                  <a:pt x="389" y="245"/>
                  <a:pt x="390" y="243"/>
                </a:cubicBezTo>
                <a:cubicBezTo>
                  <a:pt x="454" y="68"/>
                  <a:pt x="454" y="68"/>
                  <a:pt x="454" y="68"/>
                </a:cubicBezTo>
                <a:cubicBezTo>
                  <a:pt x="454" y="67"/>
                  <a:pt x="454" y="65"/>
                  <a:pt x="453" y="64"/>
                </a:cubicBezTo>
                <a:cubicBezTo>
                  <a:pt x="453" y="63"/>
                  <a:pt x="451" y="62"/>
                  <a:pt x="450" y="62"/>
                </a:cubicBezTo>
                <a:cubicBezTo>
                  <a:pt x="269" y="62"/>
                  <a:pt x="269" y="62"/>
                  <a:pt x="269" y="62"/>
                </a:cubicBezTo>
                <a:cubicBezTo>
                  <a:pt x="221" y="30"/>
                  <a:pt x="221" y="30"/>
                  <a:pt x="221" y="30"/>
                </a:cubicBezTo>
                <a:cubicBezTo>
                  <a:pt x="219" y="29"/>
                  <a:pt x="218" y="29"/>
                  <a:pt x="216" y="30"/>
                </a:cubicBezTo>
                <a:cubicBezTo>
                  <a:pt x="215" y="31"/>
                  <a:pt x="214" y="32"/>
                  <a:pt x="215" y="34"/>
                </a:cubicBezTo>
                <a:cubicBezTo>
                  <a:pt x="220" y="62"/>
                  <a:pt x="220" y="62"/>
                  <a:pt x="220" y="62"/>
                </a:cubicBezTo>
                <a:cubicBezTo>
                  <a:pt x="130" y="62"/>
                  <a:pt x="130" y="62"/>
                  <a:pt x="130" y="62"/>
                </a:cubicBezTo>
                <a:cubicBezTo>
                  <a:pt x="128" y="62"/>
                  <a:pt x="126" y="64"/>
                  <a:pt x="126" y="66"/>
                </a:cubicBezTo>
                <a:cubicBezTo>
                  <a:pt x="126" y="69"/>
                  <a:pt x="128" y="70"/>
                  <a:pt x="130" y="70"/>
                </a:cubicBezTo>
                <a:cubicBezTo>
                  <a:pt x="221" y="70"/>
                  <a:pt x="221" y="70"/>
                  <a:pt x="221" y="70"/>
                </a:cubicBezTo>
                <a:cubicBezTo>
                  <a:pt x="238" y="167"/>
                  <a:pt x="238" y="167"/>
                  <a:pt x="238" y="167"/>
                </a:cubicBezTo>
                <a:cubicBezTo>
                  <a:pt x="238" y="168"/>
                  <a:pt x="239" y="169"/>
                  <a:pt x="240" y="170"/>
                </a:cubicBezTo>
                <a:cubicBezTo>
                  <a:pt x="241" y="170"/>
                  <a:pt x="241" y="170"/>
                  <a:pt x="242" y="170"/>
                </a:cubicBezTo>
                <a:cubicBezTo>
                  <a:pt x="243" y="170"/>
                  <a:pt x="243" y="170"/>
                  <a:pt x="244" y="169"/>
                </a:cubicBezTo>
                <a:cubicBezTo>
                  <a:pt x="287" y="142"/>
                  <a:pt x="287" y="142"/>
                  <a:pt x="287" y="142"/>
                </a:cubicBezTo>
                <a:cubicBezTo>
                  <a:pt x="319" y="189"/>
                  <a:pt x="319" y="189"/>
                  <a:pt x="319" y="189"/>
                </a:cubicBezTo>
                <a:cubicBezTo>
                  <a:pt x="319" y="191"/>
                  <a:pt x="321" y="191"/>
                  <a:pt x="322" y="191"/>
                </a:cubicBezTo>
                <a:cubicBezTo>
                  <a:pt x="323" y="191"/>
                  <a:pt x="324" y="191"/>
                  <a:pt x="324" y="190"/>
                </a:cubicBezTo>
                <a:cubicBezTo>
                  <a:pt x="326" y="189"/>
                  <a:pt x="327" y="187"/>
                  <a:pt x="325" y="185"/>
                </a:cubicBezTo>
                <a:cubicBezTo>
                  <a:pt x="294" y="138"/>
                  <a:pt x="294" y="138"/>
                  <a:pt x="294" y="138"/>
                </a:cubicBezTo>
                <a:cubicBezTo>
                  <a:pt x="334" y="112"/>
                  <a:pt x="334" y="112"/>
                  <a:pt x="334" y="112"/>
                </a:cubicBezTo>
                <a:cubicBezTo>
                  <a:pt x="335" y="111"/>
                  <a:pt x="336" y="110"/>
                  <a:pt x="336" y="109"/>
                </a:cubicBezTo>
                <a:cubicBezTo>
                  <a:pt x="336" y="107"/>
                  <a:pt x="335" y="106"/>
                  <a:pt x="334" y="105"/>
                </a:cubicBezTo>
                <a:cubicBezTo>
                  <a:pt x="281" y="70"/>
                  <a:pt x="281" y="70"/>
                  <a:pt x="281" y="70"/>
                </a:cubicBezTo>
                <a:cubicBezTo>
                  <a:pt x="444" y="70"/>
                  <a:pt x="444" y="70"/>
                  <a:pt x="444" y="70"/>
                </a:cubicBezTo>
                <a:cubicBezTo>
                  <a:pt x="383" y="238"/>
                  <a:pt x="383" y="238"/>
                  <a:pt x="383" y="238"/>
                </a:cubicBezTo>
                <a:cubicBezTo>
                  <a:pt x="149" y="238"/>
                  <a:pt x="149" y="238"/>
                  <a:pt x="149" y="238"/>
                </a:cubicBezTo>
                <a:cubicBezTo>
                  <a:pt x="89" y="3"/>
                  <a:pt x="89" y="3"/>
                  <a:pt x="89" y="3"/>
                </a:cubicBezTo>
                <a:cubicBezTo>
                  <a:pt x="88" y="1"/>
                  <a:pt x="87" y="0"/>
                  <a:pt x="85" y="0"/>
                </a:cubicBezTo>
                <a:cubicBezTo>
                  <a:pt x="4" y="0"/>
                  <a:pt x="4" y="0"/>
                  <a:pt x="4" y="0"/>
                </a:cubicBezTo>
                <a:cubicBezTo>
                  <a:pt x="1" y="0"/>
                  <a:pt x="0" y="1"/>
                  <a:pt x="0" y="4"/>
                </a:cubicBezTo>
                <a:cubicBezTo>
                  <a:pt x="0" y="6"/>
                  <a:pt x="1" y="8"/>
                  <a:pt x="4" y="8"/>
                </a:cubicBezTo>
                <a:cubicBezTo>
                  <a:pt x="82" y="8"/>
                  <a:pt x="82" y="8"/>
                  <a:pt x="82" y="8"/>
                </a:cubicBezTo>
                <a:cubicBezTo>
                  <a:pt x="142" y="241"/>
                  <a:pt x="142" y="241"/>
                  <a:pt x="142" y="241"/>
                </a:cubicBezTo>
                <a:cubicBezTo>
                  <a:pt x="111" y="288"/>
                  <a:pt x="111" y="288"/>
                  <a:pt x="111" y="288"/>
                </a:cubicBezTo>
                <a:cubicBezTo>
                  <a:pt x="110" y="289"/>
                  <a:pt x="110" y="291"/>
                  <a:pt x="111" y="292"/>
                </a:cubicBezTo>
                <a:cubicBezTo>
                  <a:pt x="111" y="294"/>
                  <a:pt x="113" y="294"/>
                  <a:pt x="114" y="294"/>
                </a:cubicBezTo>
                <a:cubicBezTo>
                  <a:pt x="137" y="294"/>
                  <a:pt x="137" y="294"/>
                  <a:pt x="137" y="294"/>
                </a:cubicBezTo>
                <a:cubicBezTo>
                  <a:pt x="132" y="299"/>
                  <a:pt x="128" y="306"/>
                  <a:pt x="128" y="314"/>
                </a:cubicBezTo>
                <a:cubicBezTo>
                  <a:pt x="128" y="329"/>
                  <a:pt x="140" y="340"/>
                  <a:pt x="154" y="340"/>
                </a:cubicBezTo>
                <a:cubicBezTo>
                  <a:pt x="168" y="340"/>
                  <a:pt x="180" y="329"/>
                  <a:pt x="180" y="314"/>
                </a:cubicBezTo>
                <a:cubicBezTo>
                  <a:pt x="180" y="306"/>
                  <a:pt x="176" y="299"/>
                  <a:pt x="171" y="294"/>
                </a:cubicBezTo>
                <a:cubicBezTo>
                  <a:pt x="361" y="294"/>
                  <a:pt x="361" y="294"/>
                  <a:pt x="361" y="294"/>
                </a:cubicBezTo>
                <a:cubicBezTo>
                  <a:pt x="356" y="299"/>
                  <a:pt x="352" y="306"/>
                  <a:pt x="352" y="314"/>
                </a:cubicBezTo>
                <a:cubicBezTo>
                  <a:pt x="352" y="329"/>
                  <a:pt x="364" y="340"/>
                  <a:pt x="378" y="340"/>
                </a:cubicBezTo>
                <a:cubicBezTo>
                  <a:pt x="392" y="340"/>
                  <a:pt x="404" y="329"/>
                  <a:pt x="404" y="314"/>
                </a:cubicBezTo>
                <a:cubicBezTo>
                  <a:pt x="404" y="306"/>
                  <a:pt x="400" y="299"/>
                  <a:pt x="395" y="294"/>
                </a:cubicBezTo>
                <a:cubicBezTo>
                  <a:pt x="418" y="294"/>
                  <a:pt x="418" y="294"/>
                  <a:pt x="418" y="294"/>
                </a:cubicBezTo>
                <a:cubicBezTo>
                  <a:pt x="420" y="294"/>
                  <a:pt x="422" y="293"/>
                  <a:pt x="422" y="290"/>
                </a:cubicBezTo>
                <a:cubicBezTo>
                  <a:pt x="422" y="288"/>
                  <a:pt x="420" y="286"/>
                  <a:pt x="418" y="286"/>
                </a:cubicBezTo>
                <a:cubicBezTo>
                  <a:pt x="122" y="286"/>
                  <a:pt x="122" y="286"/>
                  <a:pt x="122" y="286"/>
                </a:cubicBezTo>
                <a:cubicBezTo>
                  <a:pt x="149" y="246"/>
                  <a:pt x="149" y="246"/>
                  <a:pt x="149" y="246"/>
                </a:cubicBezTo>
                <a:lnTo>
                  <a:pt x="386" y="246"/>
                </a:lnTo>
                <a:close/>
                <a:moveTo>
                  <a:pt x="245" y="159"/>
                </a:moveTo>
                <a:cubicBezTo>
                  <a:pt x="224" y="42"/>
                  <a:pt x="224" y="42"/>
                  <a:pt x="224" y="42"/>
                </a:cubicBezTo>
                <a:cubicBezTo>
                  <a:pt x="324" y="109"/>
                  <a:pt x="324" y="109"/>
                  <a:pt x="324" y="109"/>
                </a:cubicBezTo>
                <a:lnTo>
                  <a:pt x="245" y="159"/>
                </a:lnTo>
                <a:close/>
                <a:moveTo>
                  <a:pt x="154" y="332"/>
                </a:moveTo>
                <a:cubicBezTo>
                  <a:pt x="144" y="332"/>
                  <a:pt x="136" y="324"/>
                  <a:pt x="136" y="314"/>
                </a:cubicBezTo>
                <a:cubicBezTo>
                  <a:pt x="136" y="304"/>
                  <a:pt x="144" y="296"/>
                  <a:pt x="154" y="296"/>
                </a:cubicBezTo>
                <a:cubicBezTo>
                  <a:pt x="164" y="296"/>
                  <a:pt x="172" y="304"/>
                  <a:pt x="172" y="314"/>
                </a:cubicBezTo>
                <a:cubicBezTo>
                  <a:pt x="172" y="324"/>
                  <a:pt x="164" y="332"/>
                  <a:pt x="154" y="332"/>
                </a:cubicBezTo>
                <a:close/>
                <a:moveTo>
                  <a:pt x="378" y="332"/>
                </a:moveTo>
                <a:cubicBezTo>
                  <a:pt x="368" y="332"/>
                  <a:pt x="360" y="324"/>
                  <a:pt x="360" y="314"/>
                </a:cubicBezTo>
                <a:cubicBezTo>
                  <a:pt x="360" y="304"/>
                  <a:pt x="368" y="296"/>
                  <a:pt x="378" y="296"/>
                </a:cubicBezTo>
                <a:cubicBezTo>
                  <a:pt x="388" y="296"/>
                  <a:pt x="396" y="304"/>
                  <a:pt x="396" y="314"/>
                </a:cubicBezTo>
                <a:cubicBezTo>
                  <a:pt x="396" y="324"/>
                  <a:pt x="388" y="332"/>
                  <a:pt x="378" y="33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71">
            <a:extLst>
              <a:ext uri="{FF2B5EF4-FFF2-40B4-BE49-F238E27FC236}">
                <a16:creationId xmlns:a16="http://schemas.microsoft.com/office/drawing/2014/main" id="{71157CBD-2E38-4478-B34D-9D53328A1133}"/>
              </a:ext>
            </a:extLst>
          </p:cNvPr>
          <p:cNvSpPr>
            <a:spLocks noEditPoints="1"/>
          </p:cNvSpPr>
          <p:nvPr/>
        </p:nvSpPr>
        <p:spPr bwMode="auto">
          <a:xfrm>
            <a:off x="8353795" y="2566012"/>
            <a:ext cx="1446213" cy="941388"/>
          </a:xfrm>
          <a:custGeom>
            <a:avLst/>
            <a:gdLst>
              <a:gd name="T0" fmla="*/ 454 w 456"/>
              <a:gd name="T1" fmla="*/ 113 h 297"/>
              <a:gd name="T2" fmla="*/ 230 w 456"/>
              <a:gd name="T3" fmla="*/ 1 h 297"/>
              <a:gd name="T4" fmla="*/ 226 w 456"/>
              <a:gd name="T5" fmla="*/ 1 h 297"/>
              <a:gd name="T6" fmla="*/ 2 w 456"/>
              <a:gd name="T7" fmla="*/ 113 h 297"/>
              <a:gd name="T8" fmla="*/ 0 w 456"/>
              <a:gd name="T9" fmla="*/ 117 h 297"/>
              <a:gd name="T10" fmla="*/ 2 w 456"/>
              <a:gd name="T11" fmla="*/ 120 h 297"/>
              <a:gd name="T12" fmla="*/ 32 w 456"/>
              <a:gd name="T13" fmla="*/ 135 h 297"/>
              <a:gd name="T14" fmla="*/ 32 w 456"/>
              <a:gd name="T15" fmla="*/ 180 h 297"/>
              <a:gd name="T16" fmla="*/ 16 w 456"/>
              <a:gd name="T17" fmla="*/ 244 h 297"/>
              <a:gd name="T18" fmla="*/ 16 w 456"/>
              <a:gd name="T19" fmla="*/ 245 h 297"/>
              <a:gd name="T20" fmla="*/ 36 w 456"/>
              <a:gd name="T21" fmla="*/ 257 h 297"/>
              <a:gd name="T22" fmla="*/ 56 w 456"/>
              <a:gd name="T23" fmla="*/ 245 h 297"/>
              <a:gd name="T24" fmla="*/ 56 w 456"/>
              <a:gd name="T25" fmla="*/ 244 h 297"/>
              <a:gd name="T26" fmla="*/ 40 w 456"/>
              <a:gd name="T27" fmla="*/ 180 h 297"/>
              <a:gd name="T28" fmla="*/ 40 w 456"/>
              <a:gd name="T29" fmla="*/ 139 h 297"/>
              <a:gd name="T30" fmla="*/ 96 w 456"/>
              <a:gd name="T31" fmla="*/ 167 h 297"/>
              <a:gd name="T32" fmla="*/ 96 w 456"/>
              <a:gd name="T33" fmla="*/ 245 h 297"/>
              <a:gd name="T34" fmla="*/ 96 w 456"/>
              <a:gd name="T35" fmla="*/ 246 h 297"/>
              <a:gd name="T36" fmla="*/ 228 w 456"/>
              <a:gd name="T37" fmla="*/ 297 h 297"/>
              <a:gd name="T38" fmla="*/ 360 w 456"/>
              <a:gd name="T39" fmla="*/ 246 h 297"/>
              <a:gd name="T40" fmla="*/ 360 w 456"/>
              <a:gd name="T41" fmla="*/ 245 h 297"/>
              <a:gd name="T42" fmla="*/ 360 w 456"/>
              <a:gd name="T43" fmla="*/ 167 h 297"/>
              <a:gd name="T44" fmla="*/ 454 w 456"/>
              <a:gd name="T45" fmla="*/ 120 h 297"/>
              <a:gd name="T46" fmla="*/ 456 w 456"/>
              <a:gd name="T47" fmla="*/ 117 h 297"/>
              <a:gd name="T48" fmla="*/ 454 w 456"/>
              <a:gd name="T49" fmla="*/ 113 h 297"/>
              <a:gd name="T50" fmla="*/ 48 w 456"/>
              <a:gd name="T51" fmla="*/ 245 h 297"/>
              <a:gd name="T52" fmla="*/ 36 w 456"/>
              <a:gd name="T53" fmla="*/ 249 h 297"/>
              <a:gd name="T54" fmla="*/ 24 w 456"/>
              <a:gd name="T55" fmla="*/ 245 h 297"/>
              <a:gd name="T56" fmla="*/ 36 w 456"/>
              <a:gd name="T57" fmla="*/ 197 h 297"/>
              <a:gd name="T58" fmla="*/ 48 w 456"/>
              <a:gd name="T59" fmla="*/ 245 h 297"/>
              <a:gd name="T60" fmla="*/ 352 w 456"/>
              <a:gd name="T61" fmla="*/ 244 h 297"/>
              <a:gd name="T62" fmla="*/ 228 w 456"/>
              <a:gd name="T63" fmla="*/ 289 h 297"/>
              <a:gd name="T64" fmla="*/ 104 w 456"/>
              <a:gd name="T65" fmla="*/ 244 h 297"/>
              <a:gd name="T66" fmla="*/ 104 w 456"/>
              <a:gd name="T67" fmla="*/ 171 h 297"/>
              <a:gd name="T68" fmla="*/ 226 w 456"/>
              <a:gd name="T69" fmla="*/ 232 h 297"/>
              <a:gd name="T70" fmla="*/ 228 w 456"/>
              <a:gd name="T71" fmla="*/ 233 h 297"/>
              <a:gd name="T72" fmla="*/ 230 w 456"/>
              <a:gd name="T73" fmla="*/ 232 h 297"/>
              <a:gd name="T74" fmla="*/ 352 w 456"/>
              <a:gd name="T75" fmla="*/ 171 h 297"/>
              <a:gd name="T76" fmla="*/ 352 w 456"/>
              <a:gd name="T77" fmla="*/ 244 h 297"/>
              <a:gd name="T78" fmla="*/ 228 w 456"/>
              <a:gd name="T79" fmla="*/ 224 h 297"/>
              <a:gd name="T80" fmla="*/ 50 w 456"/>
              <a:gd name="T81" fmla="*/ 135 h 297"/>
              <a:gd name="T82" fmla="*/ 214 w 456"/>
              <a:gd name="T83" fmla="*/ 122 h 297"/>
              <a:gd name="T84" fmla="*/ 228 w 456"/>
              <a:gd name="T85" fmla="*/ 127 h 297"/>
              <a:gd name="T86" fmla="*/ 244 w 456"/>
              <a:gd name="T87" fmla="*/ 117 h 297"/>
              <a:gd name="T88" fmla="*/ 228 w 456"/>
              <a:gd name="T89" fmla="*/ 107 h 297"/>
              <a:gd name="T90" fmla="*/ 212 w 456"/>
              <a:gd name="T91" fmla="*/ 114 h 297"/>
              <a:gd name="T92" fmla="*/ 37 w 456"/>
              <a:gd name="T93" fmla="*/ 129 h 297"/>
              <a:gd name="T94" fmla="*/ 13 w 456"/>
              <a:gd name="T95" fmla="*/ 117 h 297"/>
              <a:gd name="T96" fmla="*/ 228 w 456"/>
              <a:gd name="T97" fmla="*/ 9 h 297"/>
              <a:gd name="T98" fmla="*/ 443 w 456"/>
              <a:gd name="T99" fmla="*/ 117 h 297"/>
              <a:gd name="T100" fmla="*/ 228 w 456"/>
              <a:gd name="T101" fmla="*/ 224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56" h="297">
                <a:moveTo>
                  <a:pt x="454" y="113"/>
                </a:moveTo>
                <a:cubicBezTo>
                  <a:pt x="230" y="1"/>
                  <a:pt x="230" y="1"/>
                  <a:pt x="230" y="1"/>
                </a:cubicBezTo>
                <a:cubicBezTo>
                  <a:pt x="229" y="0"/>
                  <a:pt x="227" y="0"/>
                  <a:pt x="226" y="1"/>
                </a:cubicBezTo>
                <a:cubicBezTo>
                  <a:pt x="2" y="113"/>
                  <a:pt x="2" y="113"/>
                  <a:pt x="2" y="113"/>
                </a:cubicBezTo>
                <a:cubicBezTo>
                  <a:pt x="1" y="114"/>
                  <a:pt x="0" y="115"/>
                  <a:pt x="0" y="117"/>
                </a:cubicBezTo>
                <a:cubicBezTo>
                  <a:pt x="0" y="118"/>
                  <a:pt x="1" y="120"/>
                  <a:pt x="2" y="120"/>
                </a:cubicBezTo>
                <a:cubicBezTo>
                  <a:pt x="32" y="135"/>
                  <a:pt x="32" y="135"/>
                  <a:pt x="32" y="135"/>
                </a:cubicBezTo>
                <a:cubicBezTo>
                  <a:pt x="32" y="180"/>
                  <a:pt x="32" y="180"/>
                  <a:pt x="32" y="180"/>
                </a:cubicBezTo>
                <a:cubicBezTo>
                  <a:pt x="16" y="244"/>
                  <a:pt x="16" y="244"/>
                  <a:pt x="16" y="244"/>
                </a:cubicBezTo>
                <a:cubicBezTo>
                  <a:pt x="16" y="244"/>
                  <a:pt x="16" y="244"/>
                  <a:pt x="16" y="245"/>
                </a:cubicBezTo>
                <a:cubicBezTo>
                  <a:pt x="16" y="245"/>
                  <a:pt x="16" y="257"/>
                  <a:pt x="36" y="257"/>
                </a:cubicBezTo>
                <a:cubicBezTo>
                  <a:pt x="56" y="257"/>
                  <a:pt x="56" y="245"/>
                  <a:pt x="56" y="245"/>
                </a:cubicBezTo>
                <a:cubicBezTo>
                  <a:pt x="56" y="244"/>
                  <a:pt x="56" y="244"/>
                  <a:pt x="56" y="244"/>
                </a:cubicBezTo>
                <a:cubicBezTo>
                  <a:pt x="40" y="180"/>
                  <a:pt x="40" y="180"/>
                  <a:pt x="40" y="180"/>
                </a:cubicBezTo>
                <a:cubicBezTo>
                  <a:pt x="40" y="139"/>
                  <a:pt x="40" y="139"/>
                  <a:pt x="40" y="139"/>
                </a:cubicBezTo>
                <a:cubicBezTo>
                  <a:pt x="96" y="167"/>
                  <a:pt x="96" y="167"/>
                  <a:pt x="96" y="167"/>
                </a:cubicBezTo>
                <a:cubicBezTo>
                  <a:pt x="96" y="245"/>
                  <a:pt x="96" y="245"/>
                  <a:pt x="96" y="245"/>
                </a:cubicBezTo>
                <a:cubicBezTo>
                  <a:pt x="96" y="245"/>
                  <a:pt x="96" y="245"/>
                  <a:pt x="96" y="246"/>
                </a:cubicBezTo>
                <a:cubicBezTo>
                  <a:pt x="97" y="248"/>
                  <a:pt x="114" y="297"/>
                  <a:pt x="228" y="297"/>
                </a:cubicBezTo>
                <a:cubicBezTo>
                  <a:pt x="341" y="297"/>
                  <a:pt x="359" y="248"/>
                  <a:pt x="360" y="246"/>
                </a:cubicBezTo>
                <a:cubicBezTo>
                  <a:pt x="360" y="245"/>
                  <a:pt x="360" y="245"/>
                  <a:pt x="360" y="245"/>
                </a:cubicBezTo>
                <a:cubicBezTo>
                  <a:pt x="360" y="167"/>
                  <a:pt x="360" y="167"/>
                  <a:pt x="360" y="167"/>
                </a:cubicBezTo>
                <a:cubicBezTo>
                  <a:pt x="454" y="120"/>
                  <a:pt x="454" y="120"/>
                  <a:pt x="454" y="120"/>
                </a:cubicBezTo>
                <a:cubicBezTo>
                  <a:pt x="455" y="120"/>
                  <a:pt x="456" y="118"/>
                  <a:pt x="456" y="117"/>
                </a:cubicBezTo>
                <a:cubicBezTo>
                  <a:pt x="456" y="115"/>
                  <a:pt x="455" y="114"/>
                  <a:pt x="454" y="113"/>
                </a:cubicBezTo>
                <a:close/>
                <a:moveTo>
                  <a:pt x="48" y="245"/>
                </a:moveTo>
                <a:cubicBezTo>
                  <a:pt x="47" y="246"/>
                  <a:pt x="44" y="249"/>
                  <a:pt x="36" y="249"/>
                </a:cubicBezTo>
                <a:cubicBezTo>
                  <a:pt x="27" y="249"/>
                  <a:pt x="24" y="246"/>
                  <a:pt x="24" y="245"/>
                </a:cubicBezTo>
                <a:cubicBezTo>
                  <a:pt x="36" y="197"/>
                  <a:pt x="36" y="197"/>
                  <a:pt x="36" y="197"/>
                </a:cubicBezTo>
                <a:lnTo>
                  <a:pt x="48" y="245"/>
                </a:lnTo>
                <a:close/>
                <a:moveTo>
                  <a:pt x="352" y="244"/>
                </a:moveTo>
                <a:cubicBezTo>
                  <a:pt x="350" y="249"/>
                  <a:pt x="329" y="289"/>
                  <a:pt x="228" y="289"/>
                </a:cubicBezTo>
                <a:cubicBezTo>
                  <a:pt x="127" y="289"/>
                  <a:pt x="106" y="249"/>
                  <a:pt x="104" y="244"/>
                </a:cubicBezTo>
                <a:cubicBezTo>
                  <a:pt x="104" y="171"/>
                  <a:pt x="104" y="171"/>
                  <a:pt x="104" y="171"/>
                </a:cubicBezTo>
                <a:cubicBezTo>
                  <a:pt x="226" y="232"/>
                  <a:pt x="226" y="232"/>
                  <a:pt x="226" y="232"/>
                </a:cubicBezTo>
                <a:cubicBezTo>
                  <a:pt x="227" y="232"/>
                  <a:pt x="227" y="233"/>
                  <a:pt x="228" y="233"/>
                </a:cubicBezTo>
                <a:cubicBezTo>
                  <a:pt x="229" y="233"/>
                  <a:pt x="229" y="232"/>
                  <a:pt x="230" y="232"/>
                </a:cubicBezTo>
                <a:cubicBezTo>
                  <a:pt x="352" y="171"/>
                  <a:pt x="352" y="171"/>
                  <a:pt x="352" y="171"/>
                </a:cubicBezTo>
                <a:lnTo>
                  <a:pt x="352" y="244"/>
                </a:lnTo>
                <a:close/>
                <a:moveTo>
                  <a:pt x="228" y="224"/>
                </a:moveTo>
                <a:cubicBezTo>
                  <a:pt x="50" y="135"/>
                  <a:pt x="50" y="135"/>
                  <a:pt x="50" y="135"/>
                </a:cubicBezTo>
                <a:cubicBezTo>
                  <a:pt x="214" y="122"/>
                  <a:pt x="214" y="122"/>
                  <a:pt x="214" y="122"/>
                </a:cubicBezTo>
                <a:cubicBezTo>
                  <a:pt x="217" y="125"/>
                  <a:pt x="222" y="127"/>
                  <a:pt x="228" y="127"/>
                </a:cubicBezTo>
                <a:cubicBezTo>
                  <a:pt x="237" y="127"/>
                  <a:pt x="244" y="122"/>
                  <a:pt x="244" y="117"/>
                </a:cubicBezTo>
                <a:cubicBezTo>
                  <a:pt x="244" y="111"/>
                  <a:pt x="237" y="107"/>
                  <a:pt x="228" y="107"/>
                </a:cubicBezTo>
                <a:cubicBezTo>
                  <a:pt x="221" y="107"/>
                  <a:pt x="214" y="110"/>
                  <a:pt x="212" y="114"/>
                </a:cubicBezTo>
                <a:cubicBezTo>
                  <a:pt x="37" y="129"/>
                  <a:pt x="37" y="129"/>
                  <a:pt x="37" y="129"/>
                </a:cubicBezTo>
                <a:cubicBezTo>
                  <a:pt x="13" y="117"/>
                  <a:pt x="13" y="117"/>
                  <a:pt x="13" y="117"/>
                </a:cubicBezTo>
                <a:cubicBezTo>
                  <a:pt x="228" y="9"/>
                  <a:pt x="228" y="9"/>
                  <a:pt x="228" y="9"/>
                </a:cubicBezTo>
                <a:cubicBezTo>
                  <a:pt x="443" y="117"/>
                  <a:pt x="443" y="117"/>
                  <a:pt x="443" y="117"/>
                </a:cubicBezTo>
                <a:lnTo>
                  <a:pt x="228" y="22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72">
            <a:extLst>
              <a:ext uri="{FF2B5EF4-FFF2-40B4-BE49-F238E27FC236}">
                <a16:creationId xmlns:a16="http://schemas.microsoft.com/office/drawing/2014/main" id="{1CD7C5B1-4089-490A-8E70-9A5B90C43AF9}"/>
              </a:ext>
            </a:extLst>
          </p:cNvPr>
          <p:cNvSpPr>
            <a:spLocks/>
          </p:cNvSpPr>
          <p:nvPr/>
        </p:nvSpPr>
        <p:spPr bwMode="auto">
          <a:xfrm>
            <a:off x="2479821" y="2402500"/>
            <a:ext cx="1347788" cy="1243013"/>
          </a:xfrm>
          <a:custGeom>
            <a:avLst/>
            <a:gdLst>
              <a:gd name="T0" fmla="*/ 394 w 425"/>
              <a:gd name="T1" fmla="*/ 43 h 392"/>
              <a:gd name="T2" fmla="*/ 303 w 425"/>
              <a:gd name="T3" fmla="*/ 2 h 392"/>
              <a:gd name="T4" fmla="*/ 212 w 425"/>
              <a:gd name="T5" fmla="*/ 66 h 392"/>
              <a:gd name="T6" fmla="*/ 116 w 425"/>
              <a:gd name="T7" fmla="*/ 2 h 392"/>
              <a:gd name="T8" fmla="*/ 30 w 425"/>
              <a:gd name="T9" fmla="*/ 42 h 392"/>
              <a:gd name="T10" fmla="*/ 13 w 425"/>
              <a:gd name="T11" fmla="*/ 164 h 392"/>
              <a:gd name="T12" fmla="*/ 18 w 425"/>
              <a:gd name="T13" fmla="*/ 167 h 392"/>
              <a:gd name="T14" fmla="*/ 20 w 425"/>
              <a:gd name="T15" fmla="*/ 162 h 392"/>
              <a:gd name="T16" fmla="*/ 37 w 425"/>
              <a:gd name="T17" fmla="*/ 46 h 392"/>
              <a:gd name="T18" fmla="*/ 116 w 425"/>
              <a:gd name="T19" fmla="*/ 10 h 392"/>
              <a:gd name="T20" fmla="*/ 209 w 425"/>
              <a:gd name="T21" fmla="*/ 76 h 392"/>
              <a:gd name="T22" fmla="*/ 212 w 425"/>
              <a:gd name="T23" fmla="*/ 78 h 392"/>
              <a:gd name="T24" fmla="*/ 216 w 425"/>
              <a:gd name="T25" fmla="*/ 76 h 392"/>
              <a:gd name="T26" fmla="*/ 303 w 425"/>
              <a:gd name="T27" fmla="*/ 10 h 392"/>
              <a:gd name="T28" fmla="*/ 387 w 425"/>
              <a:gd name="T29" fmla="*/ 47 h 392"/>
              <a:gd name="T30" fmla="*/ 397 w 425"/>
              <a:gd name="T31" fmla="*/ 181 h 392"/>
              <a:gd name="T32" fmla="*/ 289 w 425"/>
              <a:gd name="T33" fmla="*/ 181 h 392"/>
              <a:gd name="T34" fmla="*/ 286 w 425"/>
              <a:gd name="T35" fmla="*/ 183 h 392"/>
              <a:gd name="T36" fmla="*/ 233 w 425"/>
              <a:gd name="T37" fmla="*/ 278 h 392"/>
              <a:gd name="T38" fmla="*/ 184 w 425"/>
              <a:gd name="T39" fmla="*/ 88 h 392"/>
              <a:gd name="T40" fmla="*/ 180 w 425"/>
              <a:gd name="T41" fmla="*/ 85 h 392"/>
              <a:gd name="T42" fmla="*/ 176 w 425"/>
              <a:gd name="T43" fmla="*/ 87 h 392"/>
              <a:gd name="T44" fmla="*/ 132 w 425"/>
              <a:gd name="T45" fmla="*/ 182 h 392"/>
              <a:gd name="T46" fmla="*/ 25 w 425"/>
              <a:gd name="T47" fmla="*/ 182 h 392"/>
              <a:gd name="T48" fmla="*/ 23 w 425"/>
              <a:gd name="T49" fmla="*/ 183 h 392"/>
              <a:gd name="T50" fmla="*/ 23 w 425"/>
              <a:gd name="T51" fmla="*/ 183 h 392"/>
              <a:gd name="T52" fmla="*/ 21 w 425"/>
              <a:gd name="T53" fmla="*/ 188 h 392"/>
              <a:gd name="T54" fmla="*/ 58 w 425"/>
              <a:gd name="T55" fmla="*/ 246 h 392"/>
              <a:gd name="T56" fmla="*/ 210 w 425"/>
              <a:gd name="T57" fmla="*/ 391 h 392"/>
              <a:gd name="T58" fmla="*/ 212 w 425"/>
              <a:gd name="T59" fmla="*/ 392 h 392"/>
              <a:gd name="T60" fmla="*/ 215 w 425"/>
              <a:gd name="T61" fmla="*/ 391 h 392"/>
              <a:gd name="T62" fmla="*/ 366 w 425"/>
              <a:gd name="T63" fmla="*/ 247 h 392"/>
              <a:gd name="T64" fmla="*/ 393 w 425"/>
              <a:gd name="T65" fmla="*/ 209 h 392"/>
              <a:gd name="T66" fmla="*/ 391 w 425"/>
              <a:gd name="T67" fmla="*/ 204 h 392"/>
              <a:gd name="T68" fmla="*/ 386 w 425"/>
              <a:gd name="T69" fmla="*/ 205 h 392"/>
              <a:gd name="T70" fmla="*/ 360 w 425"/>
              <a:gd name="T71" fmla="*/ 241 h 392"/>
              <a:gd name="T72" fmla="*/ 212 w 425"/>
              <a:gd name="T73" fmla="*/ 382 h 392"/>
              <a:gd name="T74" fmla="*/ 64 w 425"/>
              <a:gd name="T75" fmla="*/ 240 h 392"/>
              <a:gd name="T76" fmla="*/ 31 w 425"/>
              <a:gd name="T77" fmla="*/ 190 h 392"/>
              <a:gd name="T78" fmla="*/ 135 w 425"/>
              <a:gd name="T79" fmla="*/ 190 h 392"/>
              <a:gd name="T80" fmla="*/ 138 w 425"/>
              <a:gd name="T81" fmla="*/ 188 h 392"/>
              <a:gd name="T82" fmla="*/ 179 w 425"/>
              <a:gd name="T83" fmla="*/ 101 h 392"/>
              <a:gd name="T84" fmla="*/ 228 w 425"/>
              <a:gd name="T85" fmla="*/ 289 h 392"/>
              <a:gd name="T86" fmla="*/ 231 w 425"/>
              <a:gd name="T87" fmla="*/ 292 h 392"/>
              <a:gd name="T88" fmla="*/ 231 w 425"/>
              <a:gd name="T89" fmla="*/ 292 h 392"/>
              <a:gd name="T90" fmla="*/ 235 w 425"/>
              <a:gd name="T91" fmla="*/ 290 h 392"/>
              <a:gd name="T92" fmla="*/ 292 w 425"/>
              <a:gd name="T93" fmla="*/ 189 h 392"/>
              <a:gd name="T94" fmla="*/ 400 w 425"/>
              <a:gd name="T95" fmla="*/ 189 h 392"/>
              <a:gd name="T96" fmla="*/ 404 w 425"/>
              <a:gd name="T97" fmla="*/ 187 h 392"/>
              <a:gd name="T98" fmla="*/ 394 w 425"/>
              <a:gd name="T99" fmla="*/ 43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25" h="392">
                <a:moveTo>
                  <a:pt x="394" y="43"/>
                </a:moveTo>
                <a:cubicBezTo>
                  <a:pt x="375" y="16"/>
                  <a:pt x="338" y="0"/>
                  <a:pt x="303" y="2"/>
                </a:cubicBezTo>
                <a:cubicBezTo>
                  <a:pt x="265" y="5"/>
                  <a:pt x="233" y="28"/>
                  <a:pt x="212" y="66"/>
                </a:cubicBezTo>
                <a:cubicBezTo>
                  <a:pt x="188" y="26"/>
                  <a:pt x="154" y="4"/>
                  <a:pt x="116" y="2"/>
                </a:cubicBezTo>
                <a:cubicBezTo>
                  <a:pt x="82" y="0"/>
                  <a:pt x="49" y="15"/>
                  <a:pt x="30" y="42"/>
                </a:cubicBezTo>
                <a:cubicBezTo>
                  <a:pt x="7" y="75"/>
                  <a:pt x="0" y="119"/>
                  <a:pt x="13" y="164"/>
                </a:cubicBezTo>
                <a:cubicBezTo>
                  <a:pt x="13" y="166"/>
                  <a:pt x="15" y="167"/>
                  <a:pt x="18" y="167"/>
                </a:cubicBezTo>
                <a:cubicBezTo>
                  <a:pt x="20" y="166"/>
                  <a:pt x="21" y="164"/>
                  <a:pt x="20" y="162"/>
                </a:cubicBezTo>
                <a:cubicBezTo>
                  <a:pt x="9" y="119"/>
                  <a:pt x="15" y="77"/>
                  <a:pt x="37" y="46"/>
                </a:cubicBezTo>
                <a:cubicBezTo>
                  <a:pt x="54" y="23"/>
                  <a:pt x="85" y="8"/>
                  <a:pt x="116" y="10"/>
                </a:cubicBezTo>
                <a:cubicBezTo>
                  <a:pt x="152" y="12"/>
                  <a:pt x="185" y="35"/>
                  <a:pt x="209" y="76"/>
                </a:cubicBezTo>
                <a:cubicBezTo>
                  <a:pt x="209" y="77"/>
                  <a:pt x="211" y="78"/>
                  <a:pt x="212" y="78"/>
                </a:cubicBezTo>
                <a:cubicBezTo>
                  <a:pt x="214" y="78"/>
                  <a:pt x="215" y="77"/>
                  <a:pt x="216" y="76"/>
                </a:cubicBezTo>
                <a:cubicBezTo>
                  <a:pt x="236" y="36"/>
                  <a:pt x="267" y="13"/>
                  <a:pt x="303" y="10"/>
                </a:cubicBezTo>
                <a:cubicBezTo>
                  <a:pt x="336" y="8"/>
                  <a:pt x="370" y="23"/>
                  <a:pt x="387" y="47"/>
                </a:cubicBezTo>
                <a:cubicBezTo>
                  <a:pt x="413" y="83"/>
                  <a:pt x="417" y="133"/>
                  <a:pt x="397" y="181"/>
                </a:cubicBezTo>
                <a:cubicBezTo>
                  <a:pt x="289" y="181"/>
                  <a:pt x="289" y="181"/>
                  <a:pt x="289" y="181"/>
                </a:cubicBezTo>
                <a:cubicBezTo>
                  <a:pt x="288" y="181"/>
                  <a:pt x="287" y="182"/>
                  <a:pt x="286" y="183"/>
                </a:cubicBezTo>
                <a:cubicBezTo>
                  <a:pt x="233" y="278"/>
                  <a:pt x="233" y="278"/>
                  <a:pt x="233" y="278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183" y="86"/>
                  <a:pt x="182" y="85"/>
                  <a:pt x="180" y="85"/>
                </a:cubicBezTo>
                <a:cubicBezTo>
                  <a:pt x="179" y="85"/>
                  <a:pt x="177" y="86"/>
                  <a:pt x="176" y="87"/>
                </a:cubicBezTo>
                <a:cubicBezTo>
                  <a:pt x="132" y="182"/>
                  <a:pt x="132" y="182"/>
                  <a:pt x="132" y="182"/>
                </a:cubicBezTo>
                <a:cubicBezTo>
                  <a:pt x="25" y="182"/>
                  <a:pt x="25" y="182"/>
                  <a:pt x="25" y="182"/>
                </a:cubicBezTo>
                <a:cubicBezTo>
                  <a:pt x="25" y="182"/>
                  <a:pt x="24" y="182"/>
                  <a:pt x="23" y="183"/>
                </a:cubicBezTo>
                <a:cubicBezTo>
                  <a:pt x="23" y="183"/>
                  <a:pt x="23" y="183"/>
                  <a:pt x="23" y="183"/>
                </a:cubicBezTo>
                <a:cubicBezTo>
                  <a:pt x="21" y="183"/>
                  <a:pt x="20" y="186"/>
                  <a:pt x="21" y="188"/>
                </a:cubicBezTo>
                <a:cubicBezTo>
                  <a:pt x="30" y="208"/>
                  <a:pt x="42" y="228"/>
                  <a:pt x="58" y="246"/>
                </a:cubicBezTo>
                <a:cubicBezTo>
                  <a:pt x="115" y="311"/>
                  <a:pt x="209" y="390"/>
                  <a:pt x="210" y="391"/>
                </a:cubicBezTo>
                <a:cubicBezTo>
                  <a:pt x="210" y="391"/>
                  <a:pt x="211" y="392"/>
                  <a:pt x="212" y="392"/>
                </a:cubicBezTo>
                <a:cubicBezTo>
                  <a:pt x="213" y="392"/>
                  <a:pt x="214" y="391"/>
                  <a:pt x="215" y="391"/>
                </a:cubicBezTo>
                <a:cubicBezTo>
                  <a:pt x="216" y="390"/>
                  <a:pt x="309" y="312"/>
                  <a:pt x="366" y="247"/>
                </a:cubicBezTo>
                <a:cubicBezTo>
                  <a:pt x="376" y="235"/>
                  <a:pt x="386" y="222"/>
                  <a:pt x="393" y="209"/>
                </a:cubicBezTo>
                <a:cubicBezTo>
                  <a:pt x="394" y="207"/>
                  <a:pt x="393" y="205"/>
                  <a:pt x="391" y="204"/>
                </a:cubicBezTo>
                <a:cubicBezTo>
                  <a:pt x="389" y="203"/>
                  <a:pt x="387" y="203"/>
                  <a:pt x="386" y="205"/>
                </a:cubicBezTo>
                <a:cubicBezTo>
                  <a:pt x="379" y="218"/>
                  <a:pt x="370" y="230"/>
                  <a:pt x="360" y="241"/>
                </a:cubicBezTo>
                <a:cubicBezTo>
                  <a:pt x="309" y="300"/>
                  <a:pt x="228" y="369"/>
                  <a:pt x="212" y="382"/>
                </a:cubicBezTo>
                <a:cubicBezTo>
                  <a:pt x="197" y="369"/>
                  <a:pt x="116" y="299"/>
                  <a:pt x="64" y="240"/>
                </a:cubicBezTo>
                <a:cubicBezTo>
                  <a:pt x="50" y="225"/>
                  <a:pt x="39" y="208"/>
                  <a:pt x="31" y="190"/>
                </a:cubicBezTo>
                <a:cubicBezTo>
                  <a:pt x="135" y="190"/>
                  <a:pt x="135" y="190"/>
                  <a:pt x="135" y="190"/>
                </a:cubicBezTo>
                <a:cubicBezTo>
                  <a:pt x="136" y="190"/>
                  <a:pt x="138" y="189"/>
                  <a:pt x="138" y="188"/>
                </a:cubicBezTo>
                <a:cubicBezTo>
                  <a:pt x="179" y="101"/>
                  <a:pt x="179" y="101"/>
                  <a:pt x="179" y="101"/>
                </a:cubicBezTo>
                <a:cubicBezTo>
                  <a:pt x="228" y="289"/>
                  <a:pt x="228" y="289"/>
                  <a:pt x="228" y="289"/>
                </a:cubicBezTo>
                <a:cubicBezTo>
                  <a:pt x="228" y="291"/>
                  <a:pt x="229" y="292"/>
                  <a:pt x="231" y="292"/>
                </a:cubicBezTo>
                <a:cubicBezTo>
                  <a:pt x="231" y="292"/>
                  <a:pt x="231" y="292"/>
                  <a:pt x="231" y="292"/>
                </a:cubicBezTo>
                <a:cubicBezTo>
                  <a:pt x="233" y="292"/>
                  <a:pt x="234" y="292"/>
                  <a:pt x="235" y="290"/>
                </a:cubicBezTo>
                <a:cubicBezTo>
                  <a:pt x="292" y="189"/>
                  <a:pt x="292" y="189"/>
                  <a:pt x="292" y="189"/>
                </a:cubicBezTo>
                <a:cubicBezTo>
                  <a:pt x="400" y="189"/>
                  <a:pt x="400" y="189"/>
                  <a:pt x="400" y="189"/>
                </a:cubicBezTo>
                <a:cubicBezTo>
                  <a:pt x="402" y="189"/>
                  <a:pt x="404" y="188"/>
                  <a:pt x="404" y="187"/>
                </a:cubicBezTo>
                <a:cubicBezTo>
                  <a:pt x="425" y="135"/>
                  <a:pt x="421" y="81"/>
                  <a:pt x="394" y="4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9847717-28AD-4490-8DFD-71696110918F}"/>
              </a:ext>
            </a:extLst>
          </p:cNvPr>
          <p:cNvGrpSpPr/>
          <p:nvPr/>
        </p:nvGrpSpPr>
        <p:grpSpPr>
          <a:xfrm>
            <a:off x="6167442" y="2820806"/>
            <a:ext cx="1474788" cy="692150"/>
            <a:chOff x="-6119813" y="3000376"/>
            <a:chExt cx="1474788" cy="692150"/>
          </a:xfrm>
          <a:solidFill>
            <a:schemeClr val="tx1"/>
          </a:solidFill>
        </p:grpSpPr>
        <p:sp>
          <p:nvSpPr>
            <p:cNvPr id="115" name="Freeform 73">
              <a:extLst>
                <a:ext uri="{FF2B5EF4-FFF2-40B4-BE49-F238E27FC236}">
                  <a16:creationId xmlns:a16="http://schemas.microsoft.com/office/drawing/2014/main" id="{8AEB01A4-6061-41F4-9915-BB885612AD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19813" y="3000376"/>
              <a:ext cx="1474788" cy="692150"/>
            </a:xfrm>
            <a:custGeom>
              <a:avLst/>
              <a:gdLst>
                <a:gd name="T0" fmla="*/ 464 w 465"/>
                <a:gd name="T1" fmla="*/ 158 h 218"/>
                <a:gd name="T2" fmla="*/ 429 w 465"/>
                <a:gd name="T3" fmla="*/ 73 h 218"/>
                <a:gd name="T4" fmla="*/ 391 w 465"/>
                <a:gd name="T5" fmla="*/ 8 h 218"/>
                <a:gd name="T6" fmla="*/ 405 w 465"/>
                <a:gd name="T7" fmla="*/ 8 h 218"/>
                <a:gd name="T8" fmla="*/ 409 w 465"/>
                <a:gd name="T9" fmla="*/ 4 h 218"/>
                <a:gd name="T10" fmla="*/ 405 w 465"/>
                <a:gd name="T11" fmla="*/ 0 h 218"/>
                <a:gd name="T12" fmla="*/ 405 w 465"/>
                <a:gd name="T13" fmla="*/ 0 h 218"/>
                <a:gd name="T14" fmla="*/ 199 w 465"/>
                <a:gd name="T15" fmla="*/ 2 h 218"/>
                <a:gd name="T16" fmla="*/ 196 w 465"/>
                <a:gd name="T17" fmla="*/ 3 h 218"/>
                <a:gd name="T18" fmla="*/ 139 w 465"/>
                <a:gd name="T19" fmla="*/ 73 h 218"/>
                <a:gd name="T20" fmla="*/ 59 w 465"/>
                <a:gd name="T21" fmla="*/ 89 h 218"/>
                <a:gd name="T22" fmla="*/ 0 w 465"/>
                <a:gd name="T23" fmla="*/ 163 h 218"/>
                <a:gd name="T24" fmla="*/ 6 w 465"/>
                <a:gd name="T25" fmla="*/ 180 h 218"/>
                <a:gd name="T26" fmla="*/ 18 w 465"/>
                <a:gd name="T27" fmla="*/ 185 h 218"/>
                <a:gd name="T28" fmla="*/ 19 w 465"/>
                <a:gd name="T29" fmla="*/ 185 h 218"/>
                <a:gd name="T30" fmla="*/ 30 w 465"/>
                <a:gd name="T31" fmla="*/ 185 h 218"/>
                <a:gd name="T32" fmla="*/ 75 w 465"/>
                <a:gd name="T33" fmla="*/ 218 h 218"/>
                <a:gd name="T34" fmla="*/ 122 w 465"/>
                <a:gd name="T35" fmla="*/ 171 h 218"/>
                <a:gd name="T36" fmla="*/ 75 w 465"/>
                <a:gd name="T37" fmla="*/ 124 h 218"/>
                <a:gd name="T38" fmla="*/ 28 w 465"/>
                <a:gd name="T39" fmla="*/ 171 h 218"/>
                <a:gd name="T40" fmla="*/ 29 w 465"/>
                <a:gd name="T41" fmla="*/ 177 h 218"/>
                <a:gd name="T42" fmla="*/ 19 w 465"/>
                <a:gd name="T43" fmla="*/ 177 h 218"/>
                <a:gd name="T44" fmla="*/ 19 w 465"/>
                <a:gd name="T45" fmla="*/ 177 h 218"/>
                <a:gd name="T46" fmla="*/ 12 w 465"/>
                <a:gd name="T47" fmla="*/ 174 h 218"/>
                <a:gd name="T48" fmla="*/ 8 w 465"/>
                <a:gd name="T49" fmla="*/ 163 h 218"/>
                <a:gd name="T50" fmla="*/ 61 w 465"/>
                <a:gd name="T51" fmla="*/ 96 h 218"/>
                <a:gd name="T52" fmla="*/ 168 w 465"/>
                <a:gd name="T53" fmla="*/ 79 h 218"/>
                <a:gd name="T54" fmla="*/ 178 w 465"/>
                <a:gd name="T55" fmla="*/ 79 h 218"/>
                <a:gd name="T56" fmla="*/ 423 w 465"/>
                <a:gd name="T57" fmla="*/ 80 h 218"/>
                <a:gd name="T58" fmla="*/ 456 w 465"/>
                <a:gd name="T59" fmla="*/ 158 h 218"/>
                <a:gd name="T60" fmla="*/ 445 w 465"/>
                <a:gd name="T61" fmla="*/ 172 h 218"/>
                <a:gd name="T62" fmla="*/ 435 w 465"/>
                <a:gd name="T63" fmla="*/ 173 h 218"/>
                <a:gd name="T64" fmla="*/ 435 w 465"/>
                <a:gd name="T65" fmla="*/ 171 h 218"/>
                <a:gd name="T66" fmla="*/ 388 w 465"/>
                <a:gd name="T67" fmla="*/ 124 h 218"/>
                <a:gd name="T68" fmla="*/ 342 w 465"/>
                <a:gd name="T69" fmla="*/ 171 h 218"/>
                <a:gd name="T70" fmla="*/ 388 w 465"/>
                <a:gd name="T71" fmla="*/ 218 h 218"/>
                <a:gd name="T72" fmla="*/ 434 w 465"/>
                <a:gd name="T73" fmla="*/ 181 h 218"/>
                <a:gd name="T74" fmla="*/ 446 w 465"/>
                <a:gd name="T75" fmla="*/ 180 h 218"/>
                <a:gd name="T76" fmla="*/ 464 w 465"/>
                <a:gd name="T77" fmla="*/ 158 h 218"/>
                <a:gd name="T78" fmla="*/ 75 w 465"/>
                <a:gd name="T79" fmla="*/ 132 h 218"/>
                <a:gd name="T80" fmla="*/ 114 w 465"/>
                <a:gd name="T81" fmla="*/ 171 h 218"/>
                <a:gd name="T82" fmla="*/ 75 w 465"/>
                <a:gd name="T83" fmla="*/ 210 h 218"/>
                <a:gd name="T84" fmla="*/ 36 w 465"/>
                <a:gd name="T85" fmla="*/ 171 h 218"/>
                <a:gd name="T86" fmla="*/ 75 w 465"/>
                <a:gd name="T87" fmla="*/ 132 h 218"/>
                <a:gd name="T88" fmla="*/ 178 w 465"/>
                <a:gd name="T89" fmla="*/ 71 h 218"/>
                <a:gd name="T90" fmla="*/ 168 w 465"/>
                <a:gd name="T91" fmla="*/ 71 h 218"/>
                <a:gd name="T92" fmla="*/ 151 w 465"/>
                <a:gd name="T93" fmla="*/ 72 h 218"/>
                <a:gd name="T94" fmla="*/ 201 w 465"/>
                <a:gd name="T95" fmla="*/ 10 h 218"/>
                <a:gd name="T96" fmla="*/ 379 w 465"/>
                <a:gd name="T97" fmla="*/ 8 h 218"/>
                <a:gd name="T98" fmla="*/ 420 w 465"/>
                <a:gd name="T99" fmla="*/ 72 h 218"/>
                <a:gd name="T100" fmla="*/ 178 w 465"/>
                <a:gd name="T101" fmla="*/ 71 h 218"/>
                <a:gd name="T102" fmla="*/ 388 w 465"/>
                <a:gd name="T103" fmla="*/ 210 h 218"/>
                <a:gd name="T104" fmla="*/ 350 w 465"/>
                <a:gd name="T105" fmla="*/ 171 h 218"/>
                <a:gd name="T106" fmla="*/ 388 w 465"/>
                <a:gd name="T107" fmla="*/ 132 h 218"/>
                <a:gd name="T108" fmla="*/ 427 w 465"/>
                <a:gd name="T109" fmla="*/ 171 h 218"/>
                <a:gd name="T110" fmla="*/ 388 w 465"/>
                <a:gd name="T111" fmla="*/ 21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5" h="218">
                  <a:moveTo>
                    <a:pt x="464" y="158"/>
                  </a:moveTo>
                  <a:cubicBezTo>
                    <a:pt x="464" y="105"/>
                    <a:pt x="453" y="77"/>
                    <a:pt x="429" y="73"/>
                  </a:cubicBezTo>
                  <a:cubicBezTo>
                    <a:pt x="422" y="42"/>
                    <a:pt x="403" y="19"/>
                    <a:pt x="391" y="8"/>
                  </a:cubicBezTo>
                  <a:cubicBezTo>
                    <a:pt x="405" y="8"/>
                    <a:pt x="405" y="8"/>
                    <a:pt x="405" y="8"/>
                  </a:cubicBezTo>
                  <a:cubicBezTo>
                    <a:pt x="407" y="8"/>
                    <a:pt x="409" y="6"/>
                    <a:pt x="409" y="4"/>
                  </a:cubicBezTo>
                  <a:cubicBezTo>
                    <a:pt x="409" y="1"/>
                    <a:pt x="407" y="0"/>
                    <a:pt x="405" y="0"/>
                  </a:cubicBezTo>
                  <a:cubicBezTo>
                    <a:pt x="405" y="0"/>
                    <a:pt x="405" y="0"/>
                    <a:pt x="405" y="0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8" y="2"/>
                    <a:pt x="197" y="2"/>
                    <a:pt x="196" y="3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10" y="76"/>
                    <a:pt x="76" y="83"/>
                    <a:pt x="59" y="89"/>
                  </a:cubicBezTo>
                  <a:cubicBezTo>
                    <a:pt x="12" y="103"/>
                    <a:pt x="0" y="144"/>
                    <a:pt x="0" y="163"/>
                  </a:cubicBezTo>
                  <a:cubicBezTo>
                    <a:pt x="0" y="171"/>
                    <a:pt x="2" y="177"/>
                    <a:pt x="6" y="180"/>
                  </a:cubicBezTo>
                  <a:cubicBezTo>
                    <a:pt x="10" y="184"/>
                    <a:pt x="16" y="185"/>
                    <a:pt x="18" y="185"/>
                  </a:cubicBezTo>
                  <a:cubicBezTo>
                    <a:pt x="19" y="185"/>
                    <a:pt x="19" y="185"/>
                    <a:pt x="19" y="185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36" y="204"/>
                    <a:pt x="54" y="218"/>
                    <a:pt x="75" y="218"/>
                  </a:cubicBezTo>
                  <a:cubicBezTo>
                    <a:pt x="101" y="218"/>
                    <a:pt x="122" y="197"/>
                    <a:pt x="122" y="171"/>
                  </a:cubicBezTo>
                  <a:cubicBezTo>
                    <a:pt x="122" y="145"/>
                    <a:pt x="101" y="124"/>
                    <a:pt x="75" y="124"/>
                  </a:cubicBezTo>
                  <a:cubicBezTo>
                    <a:pt x="49" y="124"/>
                    <a:pt x="28" y="145"/>
                    <a:pt x="28" y="171"/>
                  </a:cubicBezTo>
                  <a:cubicBezTo>
                    <a:pt x="28" y="173"/>
                    <a:pt x="29" y="175"/>
                    <a:pt x="29" y="177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19" y="177"/>
                    <a:pt x="15" y="177"/>
                    <a:pt x="12" y="174"/>
                  </a:cubicBezTo>
                  <a:cubicBezTo>
                    <a:pt x="9" y="172"/>
                    <a:pt x="8" y="168"/>
                    <a:pt x="8" y="163"/>
                  </a:cubicBezTo>
                  <a:cubicBezTo>
                    <a:pt x="8" y="146"/>
                    <a:pt x="19" y="109"/>
                    <a:pt x="61" y="96"/>
                  </a:cubicBezTo>
                  <a:cubicBezTo>
                    <a:pt x="84" y="89"/>
                    <a:pt x="136" y="79"/>
                    <a:pt x="16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364" y="79"/>
                    <a:pt x="414" y="79"/>
                    <a:pt x="423" y="80"/>
                  </a:cubicBezTo>
                  <a:cubicBezTo>
                    <a:pt x="437" y="81"/>
                    <a:pt x="456" y="90"/>
                    <a:pt x="456" y="158"/>
                  </a:cubicBezTo>
                  <a:cubicBezTo>
                    <a:pt x="456" y="158"/>
                    <a:pt x="457" y="172"/>
                    <a:pt x="445" y="172"/>
                  </a:cubicBezTo>
                  <a:cubicBezTo>
                    <a:pt x="443" y="173"/>
                    <a:pt x="439" y="173"/>
                    <a:pt x="435" y="173"/>
                  </a:cubicBezTo>
                  <a:cubicBezTo>
                    <a:pt x="435" y="172"/>
                    <a:pt x="435" y="172"/>
                    <a:pt x="435" y="171"/>
                  </a:cubicBezTo>
                  <a:cubicBezTo>
                    <a:pt x="435" y="145"/>
                    <a:pt x="414" y="124"/>
                    <a:pt x="388" y="124"/>
                  </a:cubicBezTo>
                  <a:cubicBezTo>
                    <a:pt x="363" y="124"/>
                    <a:pt x="342" y="145"/>
                    <a:pt x="342" y="171"/>
                  </a:cubicBezTo>
                  <a:cubicBezTo>
                    <a:pt x="342" y="197"/>
                    <a:pt x="363" y="218"/>
                    <a:pt x="388" y="218"/>
                  </a:cubicBezTo>
                  <a:cubicBezTo>
                    <a:pt x="411" y="218"/>
                    <a:pt x="430" y="202"/>
                    <a:pt x="434" y="181"/>
                  </a:cubicBezTo>
                  <a:cubicBezTo>
                    <a:pt x="437" y="181"/>
                    <a:pt x="443" y="181"/>
                    <a:pt x="446" y="180"/>
                  </a:cubicBezTo>
                  <a:cubicBezTo>
                    <a:pt x="462" y="179"/>
                    <a:pt x="465" y="165"/>
                    <a:pt x="464" y="158"/>
                  </a:cubicBezTo>
                  <a:close/>
                  <a:moveTo>
                    <a:pt x="75" y="132"/>
                  </a:moveTo>
                  <a:cubicBezTo>
                    <a:pt x="96" y="132"/>
                    <a:pt x="114" y="150"/>
                    <a:pt x="114" y="171"/>
                  </a:cubicBezTo>
                  <a:cubicBezTo>
                    <a:pt x="114" y="192"/>
                    <a:pt x="96" y="210"/>
                    <a:pt x="75" y="210"/>
                  </a:cubicBezTo>
                  <a:cubicBezTo>
                    <a:pt x="54" y="210"/>
                    <a:pt x="36" y="192"/>
                    <a:pt x="36" y="171"/>
                  </a:cubicBezTo>
                  <a:cubicBezTo>
                    <a:pt x="36" y="150"/>
                    <a:pt x="54" y="132"/>
                    <a:pt x="75" y="132"/>
                  </a:cubicBezTo>
                  <a:close/>
                  <a:moveTo>
                    <a:pt x="178" y="71"/>
                  </a:moveTo>
                  <a:cubicBezTo>
                    <a:pt x="168" y="71"/>
                    <a:pt x="168" y="71"/>
                    <a:pt x="168" y="71"/>
                  </a:cubicBezTo>
                  <a:cubicBezTo>
                    <a:pt x="163" y="71"/>
                    <a:pt x="157" y="71"/>
                    <a:pt x="151" y="72"/>
                  </a:cubicBezTo>
                  <a:cubicBezTo>
                    <a:pt x="201" y="10"/>
                    <a:pt x="201" y="10"/>
                    <a:pt x="201" y="10"/>
                  </a:cubicBezTo>
                  <a:cubicBezTo>
                    <a:pt x="379" y="8"/>
                    <a:pt x="379" y="8"/>
                    <a:pt x="379" y="8"/>
                  </a:cubicBezTo>
                  <a:cubicBezTo>
                    <a:pt x="388" y="15"/>
                    <a:pt x="412" y="38"/>
                    <a:pt x="420" y="72"/>
                  </a:cubicBezTo>
                  <a:cubicBezTo>
                    <a:pt x="405" y="71"/>
                    <a:pt x="349" y="71"/>
                    <a:pt x="178" y="71"/>
                  </a:cubicBezTo>
                  <a:close/>
                  <a:moveTo>
                    <a:pt x="388" y="210"/>
                  </a:moveTo>
                  <a:cubicBezTo>
                    <a:pt x="367" y="210"/>
                    <a:pt x="350" y="192"/>
                    <a:pt x="350" y="171"/>
                  </a:cubicBezTo>
                  <a:cubicBezTo>
                    <a:pt x="350" y="150"/>
                    <a:pt x="367" y="132"/>
                    <a:pt x="388" y="132"/>
                  </a:cubicBezTo>
                  <a:cubicBezTo>
                    <a:pt x="410" y="132"/>
                    <a:pt x="427" y="150"/>
                    <a:pt x="427" y="171"/>
                  </a:cubicBezTo>
                  <a:cubicBezTo>
                    <a:pt x="427" y="192"/>
                    <a:pt x="410" y="210"/>
                    <a:pt x="388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4">
              <a:extLst>
                <a:ext uri="{FF2B5EF4-FFF2-40B4-BE49-F238E27FC236}">
                  <a16:creationId xmlns:a16="http://schemas.microsoft.com/office/drawing/2014/main" id="{3B6BDE0C-694C-49DE-95CE-284C7FAB7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29288" y="3546476"/>
              <a:ext cx="681038" cy="25400"/>
            </a:xfrm>
            <a:custGeom>
              <a:avLst/>
              <a:gdLst>
                <a:gd name="T0" fmla="*/ 211 w 215"/>
                <a:gd name="T1" fmla="*/ 0 h 8"/>
                <a:gd name="T2" fmla="*/ 4 w 215"/>
                <a:gd name="T3" fmla="*/ 0 h 8"/>
                <a:gd name="T4" fmla="*/ 0 w 215"/>
                <a:gd name="T5" fmla="*/ 4 h 8"/>
                <a:gd name="T6" fmla="*/ 4 w 215"/>
                <a:gd name="T7" fmla="*/ 8 h 8"/>
                <a:gd name="T8" fmla="*/ 211 w 215"/>
                <a:gd name="T9" fmla="*/ 8 h 8"/>
                <a:gd name="T10" fmla="*/ 215 w 215"/>
                <a:gd name="T11" fmla="*/ 4 h 8"/>
                <a:gd name="T12" fmla="*/ 211 w 215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5" h="8">
                  <a:moveTo>
                    <a:pt x="2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3" y="8"/>
                    <a:pt x="215" y="7"/>
                    <a:pt x="215" y="4"/>
                  </a:cubicBezTo>
                  <a:cubicBezTo>
                    <a:pt x="215" y="2"/>
                    <a:pt x="213" y="0"/>
                    <a:pt x="2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75">
              <a:extLst>
                <a:ext uri="{FF2B5EF4-FFF2-40B4-BE49-F238E27FC236}">
                  <a16:creationId xmlns:a16="http://schemas.microsoft.com/office/drawing/2014/main" id="{C4454E48-190D-419A-AE3F-662E86CBE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10175" y="3035301"/>
              <a:ext cx="31750" cy="180975"/>
            </a:xfrm>
            <a:custGeom>
              <a:avLst/>
              <a:gdLst>
                <a:gd name="T0" fmla="*/ 4 w 10"/>
                <a:gd name="T1" fmla="*/ 0 h 57"/>
                <a:gd name="T2" fmla="*/ 0 w 10"/>
                <a:gd name="T3" fmla="*/ 4 h 57"/>
                <a:gd name="T4" fmla="*/ 2 w 10"/>
                <a:gd name="T5" fmla="*/ 53 h 57"/>
                <a:gd name="T6" fmla="*/ 6 w 10"/>
                <a:gd name="T7" fmla="*/ 57 h 57"/>
                <a:gd name="T8" fmla="*/ 6 w 10"/>
                <a:gd name="T9" fmla="*/ 57 h 57"/>
                <a:gd name="T10" fmla="*/ 10 w 10"/>
                <a:gd name="T11" fmla="*/ 53 h 57"/>
                <a:gd name="T12" fmla="*/ 8 w 10"/>
                <a:gd name="T13" fmla="*/ 4 h 57"/>
                <a:gd name="T14" fmla="*/ 4 w 10"/>
                <a:gd name="T1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5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5"/>
                    <a:pt x="4" y="57"/>
                    <a:pt x="6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9" y="57"/>
                    <a:pt x="10" y="55"/>
                    <a:pt x="10" y="5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6">
              <a:extLst>
                <a:ext uri="{FF2B5EF4-FFF2-40B4-BE49-F238E27FC236}">
                  <a16:creationId xmlns:a16="http://schemas.microsoft.com/office/drawing/2014/main" id="{1E4497DA-D239-40FF-BF8D-A4BF7E32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68963" y="3302001"/>
              <a:ext cx="138113" cy="25400"/>
            </a:xfrm>
            <a:custGeom>
              <a:avLst/>
              <a:gdLst>
                <a:gd name="T0" fmla="*/ 40 w 44"/>
                <a:gd name="T1" fmla="*/ 8 h 8"/>
                <a:gd name="T2" fmla="*/ 44 w 44"/>
                <a:gd name="T3" fmla="*/ 4 h 8"/>
                <a:gd name="T4" fmla="*/ 40 w 44"/>
                <a:gd name="T5" fmla="*/ 0 h 8"/>
                <a:gd name="T6" fmla="*/ 4 w 44"/>
                <a:gd name="T7" fmla="*/ 0 h 8"/>
                <a:gd name="T8" fmla="*/ 0 w 44"/>
                <a:gd name="T9" fmla="*/ 4 h 8"/>
                <a:gd name="T10" fmla="*/ 4 w 44"/>
                <a:gd name="T11" fmla="*/ 8 h 8"/>
                <a:gd name="T12" fmla="*/ 40 w 4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8">
                  <a:moveTo>
                    <a:pt x="40" y="8"/>
                  </a:moveTo>
                  <a:cubicBezTo>
                    <a:pt x="42" y="8"/>
                    <a:pt x="44" y="6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lnTo>
                    <a:pt x="4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F681472-28F8-4D70-A91A-4A60ABE46959}"/>
              </a:ext>
            </a:extLst>
          </p:cNvPr>
          <p:cNvGrpSpPr/>
          <p:nvPr/>
        </p:nvGrpSpPr>
        <p:grpSpPr>
          <a:xfrm>
            <a:off x="635089" y="4587697"/>
            <a:ext cx="1376363" cy="1347788"/>
            <a:chOff x="-3792538" y="5530851"/>
            <a:chExt cx="1376363" cy="1347788"/>
          </a:xfrm>
          <a:solidFill>
            <a:schemeClr val="tx1"/>
          </a:solidFill>
        </p:grpSpPr>
        <p:sp>
          <p:nvSpPr>
            <p:cNvPr id="119" name="Freeform 77">
              <a:extLst>
                <a:ext uri="{FF2B5EF4-FFF2-40B4-BE49-F238E27FC236}">
                  <a16:creationId xmlns:a16="http://schemas.microsoft.com/office/drawing/2014/main" id="{CE5F5349-AE5F-4B5A-A8A3-76E0FD4A14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51213" y="5832476"/>
              <a:ext cx="411163" cy="425450"/>
            </a:xfrm>
            <a:custGeom>
              <a:avLst/>
              <a:gdLst>
                <a:gd name="T0" fmla="*/ 125 w 130"/>
                <a:gd name="T1" fmla="*/ 89 h 134"/>
                <a:gd name="T2" fmla="*/ 120 w 130"/>
                <a:gd name="T3" fmla="*/ 42 h 134"/>
                <a:gd name="T4" fmla="*/ 35 w 130"/>
                <a:gd name="T5" fmla="*/ 16 h 134"/>
                <a:gd name="T6" fmla="*/ 5 w 130"/>
                <a:gd name="T7" fmla="*/ 53 h 134"/>
                <a:gd name="T8" fmla="*/ 9 w 130"/>
                <a:gd name="T9" fmla="*/ 101 h 134"/>
                <a:gd name="T10" fmla="*/ 65 w 130"/>
                <a:gd name="T11" fmla="*/ 134 h 134"/>
                <a:gd name="T12" fmla="*/ 94 w 130"/>
                <a:gd name="T13" fmla="*/ 127 h 134"/>
                <a:gd name="T14" fmla="*/ 125 w 130"/>
                <a:gd name="T15" fmla="*/ 89 h 134"/>
                <a:gd name="T16" fmla="*/ 90 w 130"/>
                <a:gd name="T17" fmla="*/ 120 h 134"/>
                <a:gd name="T18" fmla="*/ 16 w 130"/>
                <a:gd name="T19" fmla="*/ 97 h 134"/>
                <a:gd name="T20" fmla="*/ 12 w 130"/>
                <a:gd name="T21" fmla="*/ 55 h 134"/>
                <a:gd name="T22" fmla="*/ 39 w 130"/>
                <a:gd name="T23" fmla="*/ 23 h 134"/>
                <a:gd name="T24" fmla="*/ 65 w 130"/>
                <a:gd name="T25" fmla="*/ 17 h 134"/>
                <a:gd name="T26" fmla="*/ 113 w 130"/>
                <a:gd name="T27" fmla="*/ 45 h 134"/>
                <a:gd name="T28" fmla="*/ 117 w 130"/>
                <a:gd name="T29" fmla="*/ 87 h 134"/>
                <a:gd name="T30" fmla="*/ 90 w 130"/>
                <a:gd name="T31" fmla="*/ 12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0" h="134">
                  <a:moveTo>
                    <a:pt x="125" y="89"/>
                  </a:moveTo>
                  <a:cubicBezTo>
                    <a:pt x="130" y="73"/>
                    <a:pt x="128" y="56"/>
                    <a:pt x="120" y="42"/>
                  </a:cubicBezTo>
                  <a:cubicBezTo>
                    <a:pt x="104" y="11"/>
                    <a:pt x="65" y="0"/>
                    <a:pt x="35" y="16"/>
                  </a:cubicBezTo>
                  <a:cubicBezTo>
                    <a:pt x="20" y="24"/>
                    <a:pt x="9" y="37"/>
                    <a:pt x="5" y="53"/>
                  </a:cubicBezTo>
                  <a:cubicBezTo>
                    <a:pt x="0" y="69"/>
                    <a:pt x="1" y="86"/>
                    <a:pt x="9" y="101"/>
                  </a:cubicBezTo>
                  <a:cubicBezTo>
                    <a:pt x="21" y="122"/>
                    <a:pt x="42" y="134"/>
                    <a:pt x="65" y="134"/>
                  </a:cubicBezTo>
                  <a:cubicBezTo>
                    <a:pt x="75" y="134"/>
                    <a:pt x="85" y="132"/>
                    <a:pt x="94" y="127"/>
                  </a:cubicBezTo>
                  <a:cubicBezTo>
                    <a:pt x="109" y="119"/>
                    <a:pt x="120" y="106"/>
                    <a:pt x="125" y="89"/>
                  </a:cubicBezTo>
                  <a:close/>
                  <a:moveTo>
                    <a:pt x="90" y="120"/>
                  </a:moveTo>
                  <a:cubicBezTo>
                    <a:pt x="64" y="134"/>
                    <a:pt x="31" y="124"/>
                    <a:pt x="16" y="97"/>
                  </a:cubicBezTo>
                  <a:cubicBezTo>
                    <a:pt x="9" y="84"/>
                    <a:pt x="8" y="69"/>
                    <a:pt x="12" y="55"/>
                  </a:cubicBezTo>
                  <a:cubicBezTo>
                    <a:pt x="16" y="41"/>
                    <a:pt x="26" y="30"/>
                    <a:pt x="39" y="23"/>
                  </a:cubicBezTo>
                  <a:cubicBezTo>
                    <a:pt x="47" y="19"/>
                    <a:pt x="56" y="17"/>
                    <a:pt x="65" y="17"/>
                  </a:cubicBezTo>
                  <a:cubicBezTo>
                    <a:pt x="84" y="17"/>
                    <a:pt x="103" y="27"/>
                    <a:pt x="113" y="45"/>
                  </a:cubicBezTo>
                  <a:cubicBezTo>
                    <a:pt x="120" y="58"/>
                    <a:pt x="121" y="73"/>
                    <a:pt x="117" y="87"/>
                  </a:cubicBezTo>
                  <a:cubicBezTo>
                    <a:pt x="113" y="101"/>
                    <a:pt x="103" y="113"/>
                    <a:pt x="90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8">
              <a:extLst>
                <a:ext uri="{FF2B5EF4-FFF2-40B4-BE49-F238E27FC236}">
                  <a16:creationId xmlns:a16="http://schemas.microsoft.com/office/drawing/2014/main" id="{F7A5930D-02EE-48E2-BAEE-EC1DF20332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32188" y="5673726"/>
              <a:ext cx="769938" cy="769938"/>
            </a:xfrm>
            <a:custGeom>
              <a:avLst/>
              <a:gdLst>
                <a:gd name="T0" fmla="*/ 191 w 243"/>
                <a:gd name="T1" fmla="*/ 221 h 243"/>
                <a:gd name="T2" fmla="*/ 209 w 243"/>
                <a:gd name="T3" fmla="*/ 204 h 243"/>
                <a:gd name="T4" fmla="*/ 231 w 243"/>
                <a:gd name="T5" fmla="*/ 174 h 243"/>
                <a:gd name="T6" fmla="*/ 240 w 243"/>
                <a:gd name="T7" fmla="*/ 150 h 243"/>
                <a:gd name="T8" fmla="*/ 242 w 243"/>
                <a:gd name="T9" fmla="*/ 114 h 243"/>
                <a:gd name="T10" fmla="*/ 239 w 243"/>
                <a:gd name="T11" fmla="*/ 89 h 243"/>
                <a:gd name="T12" fmla="*/ 203 w 243"/>
                <a:gd name="T13" fmla="*/ 79 h 243"/>
                <a:gd name="T14" fmla="*/ 222 w 243"/>
                <a:gd name="T15" fmla="*/ 52 h 243"/>
                <a:gd name="T16" fmla="*/ 203 w 243"/>
                <a:gd name="T17" fmla="*/ 35 h 243"/>
                <a:gd name="T18" fmla="*/ 173 w 243"/>
                <a:gd name="T19" fmla="*/ 11 h 243"/>
                <a:gd name="T20" fmla="*/ 149 w 243"/>
                <a:gd name="T21" fmla="*/ 4 h 243"/>
                <a:gd name="T22" fmla="*/ 113 w 243"/>
                <a:gd name="T23" fmla="*/ 0 h 243"/>
                <a:gd name="T24" fmla="*/ 88 w 243"/>
                <a:gd name="T25" fmla="*/ 4 h 243"/>
                <a:gd name="T26" fmla="*/ 55 w 243"/>
                <a:gd name="T27" fmla="*/ 21 h 243"/>
                <a:gd name="T28" fmla="*/ 35 w 243"/>
                <a:gd name="T29" fmla="*/ 35 h 243"/>
                <a:gd name="T30" fmla="*/ 43 w 243"/>
                <a:gd name="T31" fmla="*/ 72 h 243"/>
                <a:gd name="T32" fmla="*/ 11 w 243"/>
                <a:gd name="T33" fmla="*/ 71 h 243"/>
                <a:gd name="T34" fmla="*/ 5 w 243"/>
                <a:gd name="T35" fmla="*/ 95 h 243"/>
                <a:gd name="T36" fmla="*/ 0 w 243"/>
                <a:gd name="T37" fmla="*/ 131 h 243"/>
                <a:gd name="T38" fmla="*/ 6 w 243"/>
                <a:gd name="T39" fmla="*/ 155 h 243"/>
                <a:gd name="T40" fmla="*/ 21 w 243"/>
                <a:gd name="T41" fmla="*/ 188 h 243"/>
                <a:gd name="T42" fmla="*/ 36 w 243"/>
                <a:gd name="T43" fmla="*/ 208 h 243"/>
                <a:gd name="T44" fmla="*/ 73 w 243"/>
                <a:gd name="T45" fmla="*/ 199 h 243"/>
                <a:gd name="T46" fmla="*/ 71 w 243"/>
                <a:gd name="T47" fmla="*/ 232 h 243"/>
                <a:gd name="T48" fmla="*/ 95 w 243"/>
                <a:gd name="T49" fmla="*/ 238 h 243"/>
                <a:gd name="T50" fmla="*/ 130 w 243"/>
                <a:gd name="T51" fmla="*/ 242 h 243"/>
                <a:gd name="T52" fmla="*/ 155 w 243"/>
                <a:gd name="T53" fmla="*/ 238 h 243"/>
                <a:gd name="T54" fmla="*/ 163 w 243"/>
                <a:gd name="T55" fmla="*/ 195 h 243"/>
                <a:gd name="T56" fmla="*/ 149 w 243"/>
                <a:gd name="T57" fmla="*/ 201 h 243"/>
                <a:gd name="T58" fmla="*/ 123 w 243"/>
                <a:gd name="T59" fmla="*/ 206 h 243"/>
                <a:gd name="T60" fmla="*/ 108 w 243"/>
                <a:gd name="T61" fmla="*/ 204 h 243"/>
                <a:gd name="T62" fmla="*/ 81 w 243"/>
                <a:gd name="T63" fmla="*/ 198 h 243"/>
                <a:gd name="T64" fmla="*/ 68 w 243"/>
                <a:gd name="T65" fmla="*/ 186 h 243"/>
                <a:gd name="T66" fmla="*/ 63 w 243"/>
                <a:gd name="T67" fmla="*/ 186 h 243"/>
                <a:gd name="T68" fmla="*/ 48 w 243"/>
                <a:gd name="T69" fmla="*/ 162 h 243"/>
                <a:gd name="T70" fmla="*/ 42 w 243"/>
                <a:gd name="T71" fmla="*/ 149 h 243"/>
                <a:gd name="T72" fmla="*/ 36 w 243"/>
                <a:gd name="T73" fmla="*/ 123 h 243"/>
                <a:gd name="T74" fmla="*/ 39 w 243"/>
                <a:gd name="T75" fmla="*/ 108 h 243"/>
                <a:gd name="T76" fmla="*/ 17 w 243"/>
                <a:gd name="T77" fmla="*/ 77 h 243"/>
                <a:gd name="T78" fmla="*/ 49 w 243"/>
                <a:gd name="T79" fmla="*/ 79 h 243"/>
                <a:gd name="T80" fmla="*/ 58 w 243"/>
                <a:gd name="T81" fmla="*/ 64 h 243"/>
                <a:gd name="T82" fmla="*/ 79 w 243"/>
                <a:gd name="T83" fmla="*/ 48 h 243"/>
                <a:gd name="T84" fmla="*/ 93 w 243"/>
                <a:gd name="T85" fmla="*/ 42 h 243"/>
                <a:gd name="T86" fmla="*/ 119 w 243"/>
                <a:gd name="T87" fmla="*/ 35 h 243"/>
                <a:gd name="T88" fmla="*/ 135 w 243"/>
                <a:gd name="T89" fmla="*/ 38 h 243"/>
                <a:gd name="T90" fmla="*/ 139 w 243"/>
                <a:gd name="T91" fmla="*/ 36 h 243"/>
                <a:gd name="T92" fmla="*/ 164 w 243"/>
                <a:gd name="T93" fmla="*/ 49 h 243"/>
                <a:gd name="T94" fmla="*/ 178 w 243"/>
                <a:gd name="T95" fmla="*/ 58 h 243"/>
                <a:gd name="T96" fmla="*/ 195 w 243"/>
                <a:gd name="T97" fmla="*/ 78 h 243"/>
                <a:gd name="T98" fmla="*/ 201 w 243"/>
                <a:gd name="T99" fmla="*/ 92 h 243"/>
                <a:gd name="T100" fmla="*/ 235 w 243"/>
                <a:gd name="T101" fmla="*/ 109 h 243"/>
                <a:gd name="T102" fmla="*/ 206 w 243"/>
                <a:gd name="T103" fmla="*/ 123 h 243"/>
                <a:gd name="T104" fmla="*/ 207 w 243"/>
                <a:gd name="T105" fmla="*/ 139 h 243"/>
                <a:gd name="T106" fmla="*/ 194 w 243"/>
                <a:gd name="T107" fmla="*/ 164 h 243"/>
                <a:gd name="T108" fmla="*/ 185 w 243"/>
                <a:gd name="T109" fmla="*/ 178 h 243"/>
                <a:gd name="T110" fmla="*/ 164 w 243"/>
                <a:gd name="T111" fmla="*/ 19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43" h="243">
                  <a:moveTo>
                    <a:pt x="187" y="221"/>
                  </a:moveTo>
                  <a:cubicBezTo>
                    <a:pt x="187" y="221"/>
                    <a:pt x="187" y="222"/>
                    <a:pt x="188" y="222"/>
                  </a:cubicBezTo>
                  <a:cubicBezTo>
                    <a:pt x="188" y="222"/>
                    <a:pt x="188" y="222"/>
                    <a:pt x="188" y="222"/>
                  </a:cubicBezTo>
                  <a:cubicBezTo>
                    <a:pt x="189" y="222"/>
                    <a:pt x="189" y="222"/>
                    <a:pt x="189" y="222"/>
                  </a:cubicBezTo>
                  <a:cubicBezTo>
                    <a:pt x="189" y="222"/>
                    <a:pt x="189" y="222"/>
                    <a:pt x="189" y="222"/>
                  </a:cubicBezTo>
                  <a:cubicBezTo>
                    <a:pt x="189" y="222"/>
                    <a:pt x="190" y="222"/>
                    <a:pt x="190" y="222"/>
                  </a:cubicBezTo>
                  <a:cubicBezTo>
                    <a:pt x="190" y="222"/>
                    <a:pt x="190" y="222"/>
                    <a:pt x="191" y="222"/>
                  </a:cubicBezTo>
                  <a:cubicBezTo>
                    <a:pt x="191" y="222"/>
                    <a:pt x="191" y="221"/>
                    <a:pt x="191" y="221"/>
                  </a:cubicBezTo>
                  <a:cubicBezTo>
                    <a:pt x="191" y="221"/>
                    <a:pt x="191" y="221"/>
                    <a:pt x="191" y="221"/>
                  </a:cubicBezTo>
                  <a:cubicBezTo>
                    <a:pt x="197" y="217"/>
                    <a:pt x="203" y="213"/>
                    <a:pt x="208" y="208"/>
                  </a:cubicBezTo>
                  <a:cubicBezTo>
                    <a:pt x="208" y="207"/>
                    <a:pt x="208" y="207"/>
                    <a:pt x="208" y="207"/>
                  </a:cubicBezTo>
                  <a:cubicBezTo>
                    <a:pt x="208" y="207"/>
                    <a:pt x="208" y="207"/>
                    <a:pt x="208" y="207"/>
                  </a:cubicBezTo>
                  <a:cubicBezTo>
                    <a:pt x="208" y="207"/>
                    <a:pt x="209" y="206"/>
                    <a:pt x="209" y="206"/>
                  </a:cubicBezTo>
                  <a:cubicBezTo>
                    <a:pt x="209" y="206"/>
                    <a:pt x="209" y="206"/>
                    <a:pt x="209" y="206"/>
                  </a:cubicBezTo>
                  <a:cubicBezTo>
                    <a:pt x="209" y="205"/>
                    <a:pt x="209" y="205"/>
                    <a:pt x="209" y="205"/>
                  </a:cubicBezTo>
                  <a:cubicBezTo>
                    <a:pt x="209" y="204"/>
                    <a:pt x="209" y="204"/>
                    <a:pt x="209" y="204"/>
                  </a:cubicBezTo>
                  <a:cubicBezTo>
                    <a:pt x="209" y="204"/>
                    <a:pt x="209" y="203"/>
                    <a:pt x="208" y="203"/>
                  </a:cubicBezTo>
                  <a:cubicBezTo>
                    <a:pt x="194" y="178"/>
                    <a:pt x="194" y="178"/>
                    <a:pt x="194" y="178"/>
                  </a:cubicBezTo>
                  <a:cubicBezTo>
                    <a:pt x="196" y="175"/>
                    <a:pt x="198" y="173"/>
                    <a:pt x="200" y="170"/>
                  </a:cubicBezTo>
                  <a:cubicBezTo>
                    <a:pt x="228" y="174"/>
                    <a:pt x="228" y="174"/>
                    <a:pt x="228" y="174"/>
                  </a:cubicBezTo>
                  <a:cubicBezTo>
                    <a:pt x="228" y="174"/>
                    <a:pt x="229" y="174"/>
                    <a:pt x="229" y="174"/>
                  </a:cubicBezTo>
                  <a:cubicBezTo>
                    <a:pt x="229" y="174"/>
                    <a:pt x="229" y="174"/>
                    <a:pt x="230" y="174"/>
                  </a:cubicBezTo>
                  <a:cubicBezTo>
                    <a:pt x="230" y="174"/>
                    <a:pt x="230" y="174"/>
                    <a:pt x="230" y="174"/>
                  </a:cubicBezTo>
                  <a:cubicBezTo>
                    <a:pt x="230" y="174"/>
                    <a:pt x="231" y="174"/>
                    <a:pt x="231" y="174"/>
                  </a:cubicBezTo>
                  <a:cubicBezTo>
                    <a:pt x="231" y="174"/>
                    <a:pt x="231" y="174"/>
                    <a:pt x="231" y="173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3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5" y="166"/>
                    <a:pt x="238" y="159"/>
                    <a:pt x="240" y="152"/>
                  </a:cubicBezTo>
                  <a:cubicBezTo>
                    <a:pt x="240" y="152"/>
                    <a:pt x="240" y="152"/>
                    <a:pt x="240" y="152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1"/>
                    <a:pt x="240" y="150"/>
                    <a:pt x="240" y="150"/>
                  </a:cubicBezTo>
                  <a:cubicBezTo>
                    <a:pt x="240" y="150"/>
                    <a:pt x="240" y="150"/>
                    <a:pt x="239" y="150"/>
                  </a:cubicBezTo>
                  <a:cubicBezTo>
                    <a:pt x="239" y="149"/>
                    <a:pt x="239" y="149"/>
                    <a:pt x="239" y="149"/>
                  </a:cubicBezTo>
                  <a:cubicBezTo>
                    <a:pt x="239" y="149"/>
                    <a:pt x="239" y="148"/>
                    <a:pt x="239" y="148"/>
                  </a:cubicBezTo>
                  <a:cubicBezTo>
                    <a:pt x="238" y="148"/>
                    <a:pt x="238" y="148"/>
                    <a:pt x="238" y="147"/>
                  </a:cubicBezTo>
                  <a:cubicBezTo>
                    <a:pt x="213" y="133"/>
                    <a:pt x="213" y="133"/>
                    <a:pt x="213" y="133"/>
                  </a:cubicBezTo>
                  <a:cubicBezTo>
                    <a:pt x="213" y="131"/>
                    <a:pt x="213" y="128"/>
                    <a:pt x="214" y="125"/>
                  </a:cubicBezTo>
                  <a:cubicBezTo>
                    <a:pt x="241" y="115"/>
                    <a:pt x="241" y="115"/>
                    <a:pt x="241" y="115"/>
                  </a:cubicBezTo>
                  <a:cubicBezTo>
                    <a:pt x="241" y="115"/>
                    <a:pt x="241" y="114"/>
                    <a:pt x="242" y="114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2" y="114"/>
                    <a:pt x="242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2"/>
                    <a:pt x="243" y="112"/>
                    <a:pt x="243" y="112"/>
                  </a:cubicBezTo>
                  <a:cubicBezTo>
                    <a:pt x="243" y="111"/>
                    <a:pt x="243" y="111"/>
                    <a:pt x="243" y="111"/>
                  </a:cubicBezTo>
                  <a:cubicBezTo>
                    <a:pt x="243" y="111"/>
                    <a:pt x="243" y="111"/>
                    <a:pt x="243" y="111"/>
                  </a:cubicBezTo>
                  <a:cubicBezTo>
                    <a:pt x="242" y="104"/>
                    <a:pt x="241" y="97"/>
                    <a:pt x="239" y="90"/>
                  </a:cubicBezTo>
                  <a:cubicBezTo>
                    <a:pt x="239" y="90"/>
                    <a:pt x="239" y="90"/>
                    <a:pt x="239" y="89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39" y="89"/>
                    <a:pt x="239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6" y="87"/>
                    <a:pt x="236" y="87"/>
                    <a:pt x="235" y="87"/>
                  </a:cubicBezTo>
                  <a:cubicBezTo>
                    <a:pt x="207" y="87"/>
                    <a:pt x="207" y="87"/>
                    <a:pt x="207" y="87"/>
                  </a:cubicBezTo>
                  <a:cubicBezTo>
                    <a:pt x="206" y="84"/>
                    <a:pt x="205" y="81"/>
                    <a:pt x="203" y="79"/>
                  </a:cubicBezTo>
                  <a:cubicBezTo>
                    <a:pt x="221" y="56"/>
                    <a:pt x="221" y="56"/>
                    <a:pt x="221" y="56"/>
                  </a:cubicBezTo>
                  <a:cubicBezTo>
                    <a:pt x="222" y="56"/>
                    <a:pt x="222" y="56"/>
                    <a:pt x="222" y="55"/>
                  </a:cubicBezTo>
                  <a:cubicBezTo>
                    <a:pt x="222" y="55"/>
                    <a:pt x="222" y="55"/>
                    <a:pt x="222" y="55"/>
                  </a:cubicBezTo>
                  <a:cubicBezTo>
                    <a:pt x="222" y="54"/>
                    <a:pt x="222" y="54"/>
                    <a:pt x="222" y="54"/>
                  </a:cubicBezTo>
                  <a:cubicBezTo>
                    <a:pt x="222" y="54"/>
                    <a:pt x="222" y="53"/>
                    <a:pt x="222" y="53"/>
                  </a:cubicBezTo>
                  <a:cubicBezTo>
                    <a:pt x="222" y="53"/>
                    <a:pt x="222" y="53"/>
                    <a:pt x="222" y="52"/>
                  </a:cubicBezTo>
                  <a:cubicBezTo>
                    <a:pt x="222" y="52"/>
                    <a:pt x="222" y="52"/>
                    <a:pt x="222" y="52"/>
                  </a:cubicBezTo>
                  <a:cubicBezTo>
                    <a:pt x="222" y="52"/>
                    <a:pt x="222" y="52"/>
                    <a:pt x="222" y="52"/>
                  </a:cubicBezTo>
                  <a:cubicBezTo>
                    <a:pt x="217" y="46"/>
                    <a:pt x="213" y="40"/>
                    <a:pt x="208" y="35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7" y="35"/>
                    <a:pt x="207" y="35"/>
                    <a:pt x="207" y="35"/>
                  </a:cubicBezTo>
                  <a:cubicBezTo>
                    <a:pt x="207" y="34"/>
                    <a:pt x="207" y="34"/>
                    <a:pt x="206" y="34"/>
                  </a:cubicBezTo>
                  <a:cubicBezTo>
                    <a:pt x="206" y="34"/>
                    <a:pt x="206" y="34"/>
                    <a:pt x="206" y="34"/>
                  </a:cubicBezTo>
                  <a:cubicBezTo>
                    <a:pt x="206" y="34"/>
                    <a:pt x="205" y="34"/>
                    <a:pt x="205" y="34"/>
                  </a:cubicBezTo>
                  <a:cubicBezTo>
                    <a:pt x="205" y="34"/>
                    <a:pt x="205" y="34"/>
                    <a:pt x="204" y="34"/>
                  </a:cubicBezTo>
                  <a:cubicBezTo>
                    <a:pt x="204" y="34"/>
                    <a:pt x="203" y="34"/>
                    <a:pt x="203" y="35"/>
                  </a:cubicBezTo>
                  <a:cubicBezTo>
                    <a:pt x="178" y="49"/>
                    <a:pt x="178" y="49"/>
                    <a:pt x="178" y="49"/>
                  </a:cubicBezTo>
                  <a:cubicBezTo>
                    <a:pt x="176" y="47"/>
                    <a:pt x="173" y="45"/>
                    <a:pt x="170" y="4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4"/>
                    <a:pt x="174" y="14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2"/>
                    <a:pt x="174" y="12"/>
                    <a:pt x="174" y="12"/>
                  </a:cubicBezTo>
                  <a:cubicBezTo>
                    <a:pt x="174" y="12"/>
                    <a:pt x="174" y="12"/>
                    <a:pt x="173" y="11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3" y="11"/>
                    <a:pt x="172" y="11"/>
                    <a:pt x="172" y="11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166" y="7"/>
                    <a:pt x="159" y="5"/>
                    <a:pt x="152" y="3"/>
                  </a:cubicBez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3"/>
                    <a:pt x="151" y="3"/>
                  </a:cubicBezTo>
                  <a:cubicBezTo>
                    <a:pt x="151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9" y="3"/>
                    <a:pt x="149" y="4"/>
                    <a:pt x="149" y="4"/>
                  </a:cubicBezTo>
                  <a:cubicBezTo>
                    <a:pt x="149" y="4"/>
                    <a:pt x="148" y="4"/>
                    <a:pt x="148" y="4"/>
                  </a:cubicBezTo>
                  <a:cubicBezTo>
                    <a:pt x="148" y="4"/>
                    <a:pt x="148" y="5"/>
                    <a:pt x="147" y="5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1" y="30"/>
                    <a:pt x="128" y="29"/>
                    <a:pt x="126" y="29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2"/>
                    <a:pt x="114" y="1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4" y="0"/>
                    <a:pt x="97" y="2"/>
                    <a:pt x="90" y="4"/>
                  </a:cubicBezTo>
                  <a:cubicBezTo>
                    <a:pt x="90" y="4"/>
                    <a:pt x="90" y="4"/>
                    <a:pt x="89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89" y="4"/>
                    <a:pt x="88" y="4"/>
                    <a:pt x="88" y="4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7" y="5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4" y="37"/>
                    <a:pt x="82" y="38"/>
                    <a:pt x="79" y="40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5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3" y="21"/>
                    <a:pt x="53" y="21"/>
                  </a:cubicBezTo>
                  <a:cubicBezTo>
                    <a:pt x="53" y="21"/>
                    <a:pt x="53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6" y="26"/>
                    <a:pt x="40" y="30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4" y="36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4" y="38"/>
                    <a:pt x="34" y="39"/>
                    <a:pt x="34" y="39"/>
                  </a:cubicBezTo>
                  <a:cubicBezTo>
                    <a:pt x="34" y="39"/>
                    <a:pt x="34" y="40"/>
                    <a:pt x="35" y="40"/>
                  </a:cubicBezTo>
                  <a:cubicBezTo>
                    <a:pt x="49" y="65"/>
                    <a:pt x="49" y="65"/>
                    <a:pt x="49" y="65"/>
                  </a:cubicBezTo>
                  <a:cubicBezTo>
                    <a:pt x="47" y="67"/>
                    <a:pt x="45" y="70"/>
                    <a:pt x="43" y="72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cubicBezTo>
                    <a:pt x="13" y="69"/>
                    <a:pt x="12" y="69"/>
                    <a:pt x="12" y="69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2" y="70"/>
                    <a:pt x="11" y="70"/>
                    <a:pt x="11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1" y="71"/>
                    <a:pt x="11" y="71"/>
                    <a:pt x="11" y="71"/>
                  </a:cubicBezTo>
                  <a:cubicBezTo>
                    <a:pt x="8" y="77"/>
                    <a:pt x="5" y="84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3" y="91"/>
                    <a:pt x="3" y="92"/>
                    <a:pt x="3" y="92"/>
                  </a:cubicBezTo>
                  <a:cubicBezTo>
                    <a:pt x="3" y="92"/>
                    <a:pt x="3" y="92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4"/>
                    <a:pt x="4" y="94"/>
                    <a:pt x="4" y="94"/>
                  </a:cubicBezTo>
                  <a:cubicBezTo>
                    <a:pt x="4" y="94"/>
                    <a:pt x="4" y="94"/>
                    <a:pt x="4" y="94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30" y="109"/>
                    <a:pt x="30" y="109"/>
                    <a:pt x="30" y="109"/>
                  </a:cubicBezTo>
                  <a:cubicBezTo>
                    <a:pt x="30" y="112"/>
                    <a:pt x="30" y="115"/>
                    <a:pt x="30" y="117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2" y="128"/>
                    <a:pt x="2" y="128"/>
                    <a:pt x="1" y="129"/>
                  </a:cubicBezTo>
                  <a:cubicBezTo>
                    <a:pt x="1" y="129"/>
                    <a:pt x="1" y="129"/>
                    <a:pt x="1" y="129"/>
                  </a:cubicBezTo>
                  <a:cubicBezTo>
                    <a:pt x="1" y="129"/>
                    <a:pt x="1" y="129"/>
                    <a:pt x="1" y="130"/>
                  </a:cubicBezTo>
                  <a:cubicBezTo>
                    <a:pt x="1" y="130"/>
                    <a:pt x="0" y="130"/>
                    <a:pt x="0" y="13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31"/>
                    <a:pt x="0" y="131"/>
                    <a:pt x="0" y="13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1" y="139"/>
                    <a:pt x="2" y="146"/>
                    <a:pt x="4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4" y="153"/>
                    <a:pt x="4" y="154"/>
                    <a:pt x="4" y="154"/>
                  </a:cubicBezTo>
                  <a:cubicBezTo>
                    <a:pt x="4" y="154"/>
                    <a:pt x="5" y="154"/>
                    <a:pt x="5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5"/>
                    <a:pt x="6" y="155"/>
                    <a:pt x="6" y="155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7" y="156"/>
                    <a:pt x="7" y="156"/>
                    <a:pt x="8" y="156"/>
                  </a:cubicBezTo>
                  <a:cubicBezTo>
                    <a:pt x="8" y="156"/>
                    <a:pt x="8" y="156"/>
                    <a:pt x="8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7" y="159"/>
                    <a:pt x="39" y="161"/>
                    <a:pt x="40" y="164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7"/>
                    <a:pt x="21" y="187"/>
                    <a:pt x="21" y="188"/>
                  </a:cubicBezTo>
                  <a:cubicBezTo>
                    <a:pt x="21" y="188"/>
                    <a:pt x="21" y="188"/>
                    <a:pt x="21" y="188"/>
                  </a:cubicBezTo>
                  <a:cubicBezTo>
                    <a:pt x="21" y="188"/>
                    <a:pt x="21" y="189"/>
                    <a:pt x="21" y="189"/>
                  </a:cubicBezTo>
                  <a:cubicBezTo>
                    <a:pt x="21" y="189"/>
                    <a:pt x="21" y="189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1"/>
                    <a:pt x="22" y="191"/>
                    <a:pt x="22" y="191"/>
                  </a:cubicBezTo>
                  <a:cubicBezTo>
                    <a:pt x="22" y="191"/>
                    <a:pt x="22" y="191"/>
                    <a:pt x="22" y="191"/>
                  </a:cubicBezTo>
                  <a:cubicBezTo>
                    <a:pt x="26" y="197"/>
                    <a:pt x="30" y="203"/>
                    <a:pt x="35" y="208"/>
                  </a:cubicBezTo>
                  <a:cubicBezTo>
                    <a:pt x="36" y="208"/>
                    <a:pt x="36" y="208"/>
                    <a:pt x="36" y="208"/>
                  </a:cubicBezTo>
                  <a:cubicBezTo>
                    <a:pt x="36" y="208"/>
                    <a:pt x="36" y="208"/>
                    <a:pt x="36" y="208"/>
                  </a:cubicBezTo>
                  <a:cubicBezTo>
                    <a:pt x="37" y="208"/>
                    <a:pt x="37" y="208"/>
                    <a:pt x="37" y="209"/>
                  </a:cubicBezTo>
                  <a:cubicBezTo>
                    <a:pt x="37" y="209"/>
                    <a:pt x="38" y="209"/>
                    <a:pt x="38" y="209"/>
                  </a:cubicBezTo>
                  <a:cubicBezTo>
                    <a:pt x="38" y="209"/>
                    <a:pt x="38" y="209"/>
                    <a:pt x="38" y="209"/>
                  </a:cubicBezTo>
                  <a:cubicBezTo>
                    <a:pt x="38" y="209"/>
                    <a:pt x="39" y="209"/>
                    <a:pt x="39" y="209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39" y="209"/>
                    <a:pt x="40" y="208"/>
                    <a:pt x="40" y="208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7" y="196"/>
                    <a:pt x="70" y="198"/>
                    <a:pt x="73" y="199"/>
                  </a:cubicBezTo>
                  <a:cubicBezTo>
                    <a:pt x="69" y="228"/>
                    <a:pt x="69" y="228"/>
                    <a:pt x="69" y="228"/>
                  </a:cubicBezTo>
                  <a:cubicBezTo>
                    <a:pt x="68" y="228"/>
                    <a:pt x="69" y="229"/>
                    <a:pt x="69" y="229"/>
                  </a:cubicBezTo>
                  <a:cubicBezTo>
                    <a:pt x="69" y="230"/>
                    <a:pt x="69" y="230"/>
                    <a:pt x="69" y="230"/>
                  </a:cubicBezTo>
                  <a:cubicBezTo>
                    <a:pt x="69" y="230"/>
                    <a:pt x="69" y="230"/>
                    <a:pt x="69" y="231"/>
                  </a:cubicBezTo>
                  <a:cubicBezTo>
                    <a:pt x="69" y="231"/>
                    <a:pt x="69" y="231"/>
                    <a:pt x="70" y="231"/>
                  </a:cubicBezTo>
                  <a:cubicBezTo>
                    <a:pt x="70" y="231"/>
                    <a:pt x="70" y="231"/>
                    <a:pt x="70" y="232"/>
                  </a:cubicBezTo>
                  <a:cubicBezTo>
                    <a:pt x="70" y="232"/>
                    <a:pt x="70" y="232"/>
                    <a:pt x="71" y="232"/>
                  </a:cubicBezTo>
                  <a:cubicBezTo>
                    <a:pt x="71" y="232"/>
                    <a:pt x="71" y="232"/>
                    <a:pt x="71" y="232"/>
                  </a:cubicBezTo>
                  <a:cubicBezTo>
                    <a:pt x="77" y="235"/>
                    <a:pt x="84" y="237"/>
                    <a:pt x="91" y="239"/>
                  </a:cubicBezTo>
                  <a:cubicBezTo>
                    <a:pt x="91" y="239"/>
                    <a:pt x="91" y="239"/>
                    <a:pt x="91" y="239"/>
                  </a:cubicBezTo>
                  <a:cubicBezTo>
                    <a:pt x="92" y="239"/>
                    <a:pt x="92" y="239"/>
                    <a:pt x="92" y="239"/>
                  </a:cubicBezTo>
                  <a:cubicBezTo>
                    <a:pt x="92" y="239"/>
                    <a:pt x="92" y="239"/>
                    <a:pt x="92" y="239"/>
                  </a:cubicBezTo>
                  <a:cubicBezTo>
                    <a:pt x="92" y="239"/>
                    <a:pt x="93" y="239"/>
                    <a:pt x="93" y="239"/>
                  </a:cubicBezTo>
                  <a:cubicBezTo>
                    <a:pt x="93" y="239"/>
                    <a:pt x="93" y="239"/>
                    <a:pt x="93" y="239"/>
                  </a:cubicBezTo>
                  <a:cubicBezTo>
                    <a:pt x="94" y="239"/>
                    <a:pt x="94" y="239"/>
                    <a:pt x="94" y="239"/>
                  </a:cubicBezTo>
                  <a:cubicBezTo>
                    <a:pt x="94" y="239"/>
                    <a:pt x="95" y="239"/>
                    <a:pt x="95" y="238"/>
                  </a:cubicBezTo>
                  <a:cubicBezTo>
                    <a:pt x="95" y="238"/>
                    <a:pt x="95" y="238"/>
                    <a:pt x="96" y="237"/>
                  </a:cubicBezTo>
                  <a:cubicBezTo>
                    <a:pt x="110" y="213"/>
                    <a:pt x="110" y="213"/>
                    <a:pt x="110" y="213"/>
                  </a:cubicBezTo>
                  <a:cubicBezTo>
                    <a:pt x="112" y="213"/>
                    <a:pt x="115" y="213"/>
                    <a:pt x="117" y="213"/>
                  </a:cubicBezTo>
                  <a:cubicBezTo>
                    <a:pt x="128" y="240"/>
                    <a:pt x="128" y="240"/>
                    <a:pt x="128" y="240"/>
                  </a:cubicBezTo>
                  <a:cubicBezTo>
                    <a:pt x="128" y="241"/>
                    <a:pt x="128" y="241"/>
                    <a:pt x="129" y="241"/>
                  </a:cubicBezTo>
                  <a:cubicBezTo>
                    <a:pt x="129" y="241"/>
                    <a:pt x="129" y="242"/>
                    <a:pt x="129" y="242"/>
                  </a:cubicBezTo>
                  <a:cubicBezTo>
                    <a:pt x="129" y="242"/>
                    <a:pt x="129" y="242"/>
                    <a:pt x="129" y="242"/>
                  </a:cubicBezTo>
                  <a:cubicBezTo>
                    <a:pt x="130" y="242"/>
                    <a:pt x="130" y="242"/>
                    <a:pt x="130" y="242"/>
                  </a:cubicBezTo>
                  <a:cubicBezTo>
                    <a:pt x="130" y="242"/>
                    <a:pt x="130" y="243"/>
                    <a:pt x="131" y="243"/>
                  </a:cubicBezTo>
                  <a:cubicBezTo>
                    <a:pt x="131" y="243"/>
                    <a:pt x="131" y="243"/>
                    <a:pt x="132" y="243"/>
                  </a:cubicBezTo>
                  <a:cubicBezTo>
                    <a:pt x="132" y="243"/>
                    <a:pt x="132" y="243"/>
                    <a:pt x="132" y="243"/>
                  </a:cubicBezTo>
                  <a:cubicBezTo>
                    <a:pt x="132" y="243"/>
                    <a:pt x="132" y="243"/>
                    <a:pt x="132" y="243"/>
                  </a:cubicBezTo>
                  <a:cubicBezTo>
                    <a:pt x="139" y="242"/>
                    <a:pt x="146" y="241"/>
                    <a:pt x="153" y="239"/>
                  </a:cubicBezTo>
                  <a:cubicBezTo>
                    <a:pt x="153" y="239"/>
                    <a:pt x="153" y="239"/>
                    <a:pt x="153" y="239"/>
                  </a:cubicBezTo>
                  <a:cubicBezTo>
                    <a:pt x="154" y="239"/>
                    <a:pt x="154" y="239"/>
                    <a:pt x="154" y="239"/>
                  </a:cubicBezTo>
                  <a:cubicBezTo>
                    <a:pt x="154" y="239"/>
                    <a:pt x="154" y="238"/>
                    <a:pt x="155" y="238"/>
                  </a:cubicBezTo>
                  <a:cubicBezTo>
                    <a:pt x="155" y="238"/>
                    <a:pt x="155" y="238"/>
                    <a:pt x="155" y="238"/>
                  </a:cubicBezTo>
                  <a:cubicBezTo>
                    <a:pt x="155" y="238"/>
                    <a:pt x="155" y="237"/>
                    <a:pt x="156" y="237"/>
                  </a:cubicBezTo>
                  <a:cubicBezTo>
                    <a:pt x="156" y="237"/>
                    <a:pt x="156" y="237"/>
                    <a:pt x="156" y="237"/>
                  </a:cubicBezTo>
                  <a:cubicBezTo>
                    <a:pt x="156" y="236"/>
                    <a:pt x="156" y="236"/>
                    <a:pt x="156" y="235"/>
                  </a:cubicBezTo>
                  <a:cubicBezTo>
                    <a:pt x="156" y="207"/>
                    <a:pt x="156" y="207"/>
                    <a:pt x="156" y="207"/>
                  </a:cubicBezTo>
                  <a:cubicBezTo>
                    <a:pt x="159" y="206"/>
                    <a:pt x="161" y="204"/>
                    <a:pt x="164" y="203"/>
                  </a:cubicBezTo>
                  <a:lnTo>
                    <a:pt x="187" y="221"/>
                  </a:lnTo>
                  <a:close/>
                  <a:moveTo>
                    <a:pt x="163" y="195"/>
                  </a:moveTo>
                  <a:cubicBezTo>
                    <a:pt x="163" y="195"/>
                    <a:pt x="163" y="195"/>
                    <a:pt x="162" y="195"/>
                  </a:cubicBezTo>
                  <a:cubicBezTo>
                    <a:pt x="162" y="195"/>
                    <a:pt x="162" y="195"/>
                    <a:pt x="162" y="195"/>
                  </a:cubicBezTo>
                  <a:cubicBezTo>
                    <a:pt x="161" y="195"/>
                    <a:pt x="161" y="195"/>
                    <a:pt x="161" y="195"/>
                  </a:cubicBezTo>
                  <a:cubicBezTo>
                    <a:pt x="158" y="197"/>
                    <a:pt x="154" y="199"/>
                    <a:pt x="151" y="200"/>
                  </a:cubicBezTo>
                  <a:cubicBezTo>
                    <a:pt x="151" y="200"/>
                    <a:pt x="151" y="200"/>
                    <a:pt x="151" y="200"/>
                  </a:cubicBezTo>
                  <a:cubicBezTo>
                    <a:pt x="151" y="200"/>
                    <a:pt x="150" y="200"/>
                    <a:pt x="150" y="200"/>
                  </a:cubicBezTo>
                  <a:cubicBezTo>
                    <a:pt x="150" y="201"/>
                    <a:pt x="150" y="201"/>
                    <a:pt x="149" y="201"/>
                  </a:cubicBezTo>
                  <a:cubicBezTo>
                    <a:pt x="149" y="201"/>
                    <a:pt x="149" y="201"/>
                    <a:pt x="149" y="201"/>
                  </a:cubicBezTo>
                  <a:cubicBezTo>
                    <a:pt x="149" y="202"/>
                    <a:pt x="149" y="202"/>
                    <a:pt x="149" y="202"/>
                  </a:cubicBezTo>
                  <a:cubicBezTo>
                    <a:pt x="149" y="202"/>
                    <a:pt x="148" y="202"/>
                    <a:pt x="148" y="203"/>
                  </a:cubicBezTo>
                  <a:cubicBezTo>
                    <a:pt x="148" y="203"/>
                    <a:pt x="148" y="203"/>
                    <a:pt x="148" y="204"/>
                  </a:cubicBezTo>
                  <a:cubicBezTo>
                    <a:pt x="148" y="232"/>
                    <a:pt x="148" y="232"/>
                    <a:pt x="148" y="232"/>
                  </a:cubicBezTo>
                  <a:cubicBezTo>
                    <a:pt x="144" y="233"/>
                    <a:pt x="139" y="234"/>
                    <a:pt x="134" y="234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24" y="207"/>
                    <a:pt x="124" y="207"/>
                    <a:pt x="123" y="207"/>
                  </a:cubicBezTo>
                  <a:cubicBezTo>
                    <a:pt x="123" y="207"/>
                    <a:pt x="123" y="207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1" y="206"/>
                    <a:pt x="121" y="205"/>
                    <a:pt x="120" y="205"/>
                  </a:cubicBezTo>
                  <a:cubicBezTo>
                    <a:pt x="120" y="205"/>
                    <a:pt x="120" y="205"/>
                    <a:pt x="120" y="205"/>
                  </a:cubicBezTo>
                  <a:cubicBezTo>
                    <a:pt x="120" y="205"/>
                    <a:pt x="120" y="205"/>
                    <a:pt x="120" y="205"/>
                  </a:cubicBezTo>
                  <a:cubicBezTo>
                    <a:pt x="116" y="205"/>
                    <a:pt x="112" y="205"/>
                    <a:pt x="108" y="204"/>
                  </a:cubicBezTo>
                  <a:cubicBezTo>
                    <a:pt x="108" y="204"/>
                    <a:pt x="108" y="204"/>
                    <a:pt x="108" y="204"/>
                  </a:cubicBezTo>
                  <a:cubicBezTo>
                    <a:pt x="108" y="204"/>
                    <a:pt x="108" y="204"/>
                    <a:pt x="108" y="204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5"/>
                    <a:pt x="105" y="205"/>
                  </a:cubicBezTo>
                  <a:cubicBezTo>
                    <a:pt x="105" y="205"/>
                    <a:pt x="105" y="205"/>
                    <a:pt x="105" y="205"/>
                  </a:cubicBezTo>
                  <a:cubicBezTo>
                    <a:pt x="105" y="205"/>
                    <a:pt x="104" y="206"/>
                    <a:pt x="104" y="206"/>
                  </a:cubicBezTo>
                  <a:cubicBezTo>
                    <a:pt x="90" y="231"/>
                    <a:pt x="90" y="231"/>
                    <a:pt x="90" y="231"/>
                  </a:cubicBezTo>
                  <a:cubicBezTo>
                    <a:pt x="86" y="229"/>
                    <a:pt x="81" y="228"/>
                    <a:pt x="77" y="226"/>
                  </a:cubicBezTo>
                  <a:cubicBezTo>
                    <a:pt x="81" y="198"/>
                    <a:pt x="81" y="198"/>
                    <a:pt x="81" y="198"/>
                  </a:cubicBezTo>
                  <a:cubicBezTo>
                    <a:pt x="81" y="197"/>
                    <a:pt x="81" y="197"/>
                    <a:pt x="81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6"/>
                    <a:pt x="81" y="195"/>
                    <a:pt x="80" y="195"/>
                  </a:cubicBezTo>
                  <a:cubicBezTo>
                    <a:pt x="80" y="195"/>
                    <a:pt x="80" y="195"/>
                    <a:pt x="80" y="195"/>
                  </a:cubicBezTo>
                  <a:cubicBezTo>
                    <a:pt x="80" y="194"/>
                    <a:pt x="80" y="194"/>
                    <a:pt x="79" y="194"/>
                  </a:cubicBezTo>
                  <a:cubicBezTo>
                    <a:pt x="79" y="194"/>
                    <a:pt x="79" y="194"/>
                    <a:pt x="79" y="194"/>
                  </a:cubicBezTo>
                  <a:cubicBezTo>
                    <a:pt x="79" y="194"/>
                    <a:pt x="79" y="194"/>
                    <a:pt x="79" y="194"/>
                  </a:cubicBezTo>
                  <a:cubicBezTo>
                    <a:pt x="75" y="192"/>
                    <a:pt x="71" y="189"/>
                    <a:pt x="68" y="186"/>
                  </a:cubicBezTo>
                  <a:cubicBezTo>
                    <a:pt x="68" y="186"/>
                    <a:pt x="68" y="186"/>
                    <a:pt x="68" y="186"/>
                  </a:cubicBezTo>
                  <a:cubicBezTo>
                    <a:pt x="68" y="186"/>
                    <a:pt x="68" y="186"/>
                    <a:pt x="67" y="186"/>
                  </a:cubicBezTo>
                  <a:cubicBezTo>
                    <a:pt x="67" y="186"/>
                    <a:pt x="67" y="185"/>
                    <a:pt x="67" y="185"/>
                  </a:cubicBezTo>
                  <a:cubicBezTo>
                    <a:pt x="66" y="185"/>
                    <a:pt x="66" y="185"/>
                    <a:pt x="66" y="185"/>
                  </a:cubicBezTo>
                  <a:cubicBezTo>
                    <a:pt x="66" y="185"/>
                    <a:pt x="65" y="185"/>
                    <a:pt x="65" y="185"/>
                  </a:cubicBezTo>
                  <a:cubicBezTo>
                    <a:pt x="65" y="185"/>
                    <a:pt x="65" y="185"/>
                    <a:pt x="65" y="185"/>
                  </a:cubicBezTo>
                  <a:cubicBezTo>
                    <a:pt x="64" y="185"/>
                    <a:pt x="64" y="185"/>
                    <a:pt x="63" y="186"/>
                  </a:cubicBezTo>
                  <a:cubicBezTo>
                    <a:pt x="63" y="186"/>
                    <a:pt x="63" y="186"/>
                    <a:pt x="63" y="186"/>
                  </a:cubicBezTo>
                  <a:cubicBezTo>
                    <a:pt x="39" y="200"/>
                    <a:pt x="39" y="200"/>
                    <a:pt x="39" y="200"/>
                  </a:cubicBezTo>
                  <a:cubicBezTo>
                    <a:pt x="36" y="196"/>
                    <a:pt x="33" y="193"/>
                    <a:pt x="30" y="189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6"/>
                    <a:pt x="48" y="166"/>
                    <a:pt x="48" y="165"/>
                  </a:cubicBezTo>
                  <a:cubicBezTo>
                    <a:pt x="48" y="165"/>
                    <a:pt x="49" y="165"/>
                    <a:pt x="49" y="165"/>
                  </a:cubicBezTo>
                  <a:cubicBezTo>
                    <a:pt x="49" y="165"/>
                    <a:pt x="49" y="164"/>
                    <a:pt x="49" y="164"/>
                  </a:cubicBezTo>
                  <a:cubicBezTo>
                    <a:pt x="49" y="164"/>
                    <a:pt x="49" y="164"/>
                    <a:pt x="49" y="164"/>
                  </a:cubicBezTo>
                  <a:cubicBezTo>
                    <a:pt x="49" y="163"/>
                    <a:pt x="48" y="163"/>
                    <a:pt x="48" y="162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8" y="162"/>
                    <a:pt x="48" y="162"/>
                    <a:pt x="48" y="162"/>
                  </a:cubicBezTo>
                  <a:cubicBezTo>
                    <a:pt x="47" y="161"/>
                    <a:pt x="47" y="161"/>
                    <a:pt x="47" y="161"/>
                  </a:cubicBezTo>
                  <a:cubicBezTo>
                    <a:pt x="46" y="158"/>
                    <a:pt x="44" y="154"/>
                    <a:pt x="43" y="151"/>
                  </a:cubicBezTo>
                  <a:cubicBezTo>
                    <a:pt x="43" y="151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2" y="150"/>
                    <a:pt x="42" y="150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1" y="149"/>
                    <a:pt x="41" y="149"/>
                    <a:pt x="41" y="148"/>
                  </a:cubicBezTo>
                  <a:cubicBezTo>
                    <a:pt x="41" y="148"/>
                    <a:pt x="41" y="148"/>
                    <a:pt x="40" y="148"/>
                  </a:cubicBezTo>
                  <a:cubicBezTo>
                    <a:pt x="40" y="148"/>
                    <a:pt x="39" y="148"/>
                    <a:pt x="39" y="148"/>
                  </a:cubicBezTo>
                  <a:cubicBezTo>
                    <a:pt x="39" y="148"/>
                    <a:pt x="39" y="148"/>
                    <a:pt x="39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3"/>
                    <a:pt x="9" y="139"/>
                    <a:pt x="8" y="134"/>
                  </a:cubicBezTo>
                  <a:cubicBezTo>
                    <a:pt x="35" y="124"/>
                    <a:pt x="35" y="124"/>
                    <a:pt x="35" y="124"/>
                  </a:cubicBezTo>
                  <a:cubicBezTo>
                    <a:pt x="35" y="124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37" y="121"/>
                    <a:pt x="37" y="121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6"/>
                    <a:pt x="38" y="112"/>
                    <a:pt x="39" y="108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9" y="108"/>
                    <a:pt x="39" y="108"/>
                    <a:pt x="39" y="107"/>
                  </a:cubicBezTo>
                  <a:cubicBezTo>
                    <a:pt x="39" y="107"/>
                    <a:pt x="39" y="107"/>
                    <a:pt x="38" y="106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8" y="106"/>
                    <a:pt x="38" y="105"/>
                    <a:pt x="38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3" y="85"/>
                    <a:pt x="15" y="81"/>
                    <a:pt x="17" y="77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5" y="81"/>
                    <a:pt x="45" y="81"/>
                    <a:pt x="46" y="81"/>
                  </a:cubicBezTo>
                  <a:cubicBezTo>
                    <a:pt x="46" y="81"/>
                    <a:pt x="46" y="81"/>
                    <a:pt x="47" y="81"/>
                  </a:cubicBezTo>
                  <a:cubicBezTo>
                    <a:pt x="47" y="81"/>
                    <a:pt x="47" y="81"/>
                    <a:pt x="47" y="81"/>
                  </a:cubicBezTo>
                  <a:cubicBezTo>
                    <a:pt x="47" y="81"/>
                    <a:pt x="47" y="80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8" y="80"/>
                    <a:pt x="49" y="79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51" y="75"/>
                    <a:pt x="54" y="71"/>
                    <a:pt x="57" y="68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67"/>
                    <a:pt x="57" y="67"/>
                    <a:pt x="58" y="66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8" y="66"/>
                    <a:pt x="58" y="65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58" y="64"/>
                    <a:pt x="57" y="63"/>
                    <a:pt x="57" y="63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6" y="36"/>
                    <a:pt x="50" y="33"/>
                    <a:pt x="54" y="30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8"/>
                    <a:pt x="78" y="48"/>
                    <a:pt x="79" y="48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1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5" y="45"/>
                    <a:pt x="89" y="44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3" y="42"/>
                    <a:pt x="93" y="42"/>
                  </a:cubicBezTo>
                  <a:cubicBezTo>
                    <a:pt x="93" y="42"/>
                    <a:pt x="93" y="42"/>
                    <a:pt x="94" y="42"/>
                  </a:cubicBezTo>
                  <a:cubicBezTo>
                    <a:pt x="94" y="42"/>
                    <a:pt x="94" y="41"/>
                    <a:pt x="94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40"/>
                    <a:pt x="95" y="40"/>
                    <a:pt x="95" y="40"/>
                  </a:cubicBezTo>
                  <a:cubicBezTo>
                    <a:pt x="95" y="40"/>
                    <a:pt x="95" y="39"/>
                    <a:pt x="95" y="3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9" y="9"/>
                    <a:pt x="104" y="9"/>
                    <a:pt x="109" y="8"/>
                  </a:cubicBezTo>
                  <a:cubicBezTo>
                    <a:pt x="119" y="35"/>
                    <a:pt x="119" y="35"/>
                    <a:pt x="119" y="35"/>
                  </a:cubicBezTo>
                  <a:cubicBezTo>
                    <a:pt x="119" y="35"/>
                    <a:pt x="119" y="35"/>
                    <a:pt x="120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0" y="36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2" y="37"/>
                    <a:pt x="122" y="37"/>
                    <a:pt x="123" y="37"/>
                  </a:cubicBezTo>
                  <a:cubicBezTo>
                    <a:pt x="123" y="37"/>
                    <a:pt x="123" y="37"/>
                    <a:pt x="123" y="37"/>
                  </a:cubicBezTo>
                  <a:cubicBezTo>
                    <a:pt x="123" y="37"/>
                    <a:pt x="123" y="37"/>
                    <a:pt x="123" y="37"/>
                  </a:cubicBezTo>
                  <a:cubicBezTo>
                    <a:pt x="127" y="37"/>
                    <a:pt x="131" y="38"/>
                    <a:pt x="135" y="38"/>
                  </a:cubicBezTo>
                  <a:cubicBezTo>
                    <a:pt x="135" y="38"/>
                    <a:pt x="135" y="38"/>
                    <a:pt x="135" y="38"/>
                  </a:cubicBezTo>
                  <a:cubicBezTo>
                    <a:pt x="135" y="38"/>
                    <a:pt x="135" y="38"/>
                    <a:pt x="135" y="38"/>
                  </a:cubicBezTo>
                  <a:cubicBezTo>
                    <a:pt x="135" y="38"/>
                    <a:pt x="135" y="38"/>
                    <a:pt x="136" y="38"/>
                  </a:cubicBezTo>
                  <a:cubicBezTo>
                    <a:pt x="136" y="38"/>
                    <a:pt x="136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8" y="38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8" y="37"/>
                    <a:pt x="139" y="37"/>
                    <a:pt x="139" y="36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7" y="13"/>
                    <a:pt x="162" y="15"/>
                    <a:pt x="166" y="16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2" y="45"/>
                    <a:pt x="162" y="46"/>
                    <a:pt x="162" y="46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62" y="47"/>
                    <a:pt x="163" y="47"/>
                    <a:pt x="163" y="47"/>
                  </a:cubicBezTo>
                  <a:cubicBezTo>
                    <a:pt x="163" y="47"/>
                    <a:pt x="163" y="48"/>
                    <a:pt x="163" y="48"/>
                  </a:cubicBezTo>
                  <a:cubicBezTo>
                    <a:pt x="163" y="48"/>
                    <a:pt x="163" y="48"/>
                    <a:pt x="164" y="49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64" y="49"/>
                    <a:pt x="164" y="49"/>
                    <a:pt x="164" y="49"/>
                  </a:cubicBezTo>
                  <a:cubicBezTo>
                    <a:pt x="168" y="51"/>
                    <a:pt x="172" y="54"/>
                    <a:pt x="175" y="57"/>
                  </a:cubicBezTo>
                  <a:cubicBezTo>
                    <a:pt x="175" y="57"/>
                    <a:pt x="175" y="57"/>
                    <a:pt x="175" y="57"/>
                  </a:cubicBezTo>
                  <a:cubicBezTo>
                    <a:pt x="176" y="57"/>
                    <a:pt x="176" y="57"/>
                    <a:pt x="176" y="57"/>
                  </a:cubicBezTo>
                  <a:cubicBezTo>
                    <a:pt x="176" y="57"/>
                    <a:pt x="177" y="57"/>
                    <a:pt x="177" y="57"/>
                  </a:cubicBezTo>
                  <a:cubicBezTo>
                    <a:pt x="177" y="57"/>
                    <a:pt x="177" y="57"/>
                    <a:pt x="17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8" y="58"/>
                    <a:pt x="179" y="58"/>
                    <a:pt x="179" y="58"/>
                  </a:cubicBezTo>
                  <a:cubicBezTo>
                    <a:pt x="179" y="57"/>
                    <a:pt x="180" y="57"/>
                    <a:pt x="180" y="57"/>
                  </a:cubicBezTo>
                  <a:cubicBezTo>
                    <a:pt x="204" y="43"/>
                    <a:pt x="204" y="43"/>
                    <a:pt x="204" y="43"/>
                  </a:cubicBezTo>
                  <a:cubicBezTo>
                    <a:pt x="208" y="46"/>
                    <a:pt x="211" y="50"/>
                    <a:pt x="213" y="54"/>
                  </a:cubicBezTo>
                  <a:cubicBezTo>
                    <a:pt x="195" y="76"/>
                    <a:pt x="195" y="76"/>
                    <a:pt x="195" y="76"/>
                  </a:cubicBezTo>
                  <a:cubicBezTo>
                    <a:pt x="195" y="76"/>
                    <a:pt x="195" y="77"/>
                    <a:pt x="195" y="77"/>
                  </a:cubicBezTo>
                  <a:cubicBezTo>
                    <a:pt x="195" y="77"/>
                    <a:pt x="195" y="78"/>
                    <a:pt x="195" y="78"/>
                  </a:cubicBezTo>
                  <a:cubicBezTo>
                    <a:pt x="195" y="78"/>
                    <a:pt x="195" y="78"/>
                    <a:pt x="195" y="79"/>
                  </a:cubicBezTo>
                  <a:cubicBezTo>
                    <a:pt x="195" y="79"/>
                    <a:pt x="195" y="79"/>
                    <a:pt x="195" y="79"/>
                  </a:cubicBezTo>
                  <a:cubicBezTo>
                    <a:pt x="195" y="79"/>
                    <a:pt x="195" y="80"/>
                    <a:pt x="195" y="80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6" y="82"/>
                    <a:pt x="196" y="82"/>
                    <a:pt x="196" y="82"/>
                  </a:cubicBezTo>
                  <a:cubicBezTo>
                    <a:pt x="198" y="85"/>
                    <a:pt x="199" y="88"/>
                    <a:pt x="200" y="92"/>
                  </a:cubicBezTo>
                  <a:cubicBezTo>
                    <a:pt x="200" y="92"/>
                    <a:pt x="201" y="92"/>
                    <a:pt x="201" y="92"/>
                  </a:cubicBezTo>
                  <a:cubicBezTo>
                    <a:pt x="201" y="92"/>
                    <a:pt x="201" y="92"/>
                    <a:pt x="201" y="93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1" y="94"/>
                    <a:pt x="202" y="94"/>
                    <a:pt x="202" y="94"/>
                  </a:cubicBezTo>
                  <a:cubicBezTo>
                    <a:pt x="202" y="94"/>
                    <a:pt x="202" y="94"/>
                    <a:pt x="202" y="94"/>
                  </a:cubicBezTo>
                  <a:cubicBezTo>
                    <a:pt x="203" y="94"/>
                    <a:pt x="203" y="94"/>
                    <a:pt x="203" y="95"/>
                  </a:cubicBezTo>
                  <a:cubicBezTo>
                    <a:pt x="203" y="95"/>
                    <a:pt x="204" y="95"/>
                    <a:pt x="204" y="95"/>
                  </a:cubicBezTo>
                  <a:cubicBezTo>
                    <a:pt x="232" y="95"/>
                    <a:pt x="232" y="95"/>
                    <a:pt x="232" y="95"/>
                  </a:cubicBezTo>
                  <a:cubicBezTo>
                    <a:pt x="233" y="99"/>
                    <a:pt x="234" y="104"/>
                    <a:pt x="235" y="109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08" y="119"/>
                    <a:pt x="207" y="119"/>
                    <a:pt x="207" y="120"/>
                  </a:cubicBezTo>
                  <a:cubicBezTo>
                    <a:pt x="207" y="120"/>
                    <a:pt x="207" y="120"/>
                    <a:pt x="207" y="120"/>
                  </a:cubicBezTo>
                  <a:cubicBezTo>
                    <a:pt x="207" y="120"/>
                    <a:pt x="206" y="121"/>
                    <a:pt x="206" y="121"/>
                  </a:cubicBezTo>
                  <a:cubicBezTo>
                    <a:pt x="206" y="121"/>
                    <a:pt x="206" y="121"/>
                    <a:pt x="206" y="121"/>
                  </a:cubicBezTo>
                  <a:cubicBezTo>
                    <a:pt x="206" y="122"/>
                    <a:pt x="206" y="122"/>
                    <a:pt x="206" y="122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206" y="123"/>
                    <a:pt x="206" y="123"/>
                    <a:pt x="206" y="123"/>
                  </a:cubicBezTo>
                  <a:cubicBezTo>
                    <a:pt x="206" y="127"/>
                    <a:pt x="205" y="131"/>
                    <a:pt x="205" y="135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7"/>
                    <a:pt x="205" y="137"/>
                    <a:pt x="205" y="137"/>
                  </a:cubicBezTo>
                  <a:cubicBezTo>
                    <a:pt x="205" y="137"/>
                    <a:pt x="205" y="137"/>
                    <a:pt x="205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8"/>
                    <a:pt x="206" y="139"/>
                    <a:pt x="207" y="139"/>
                  </a:cubicBezTo>
                  <a:cubicBezTo>
                    <a:pt x="231" y="153"/>
                    <a:pt x="231" y="153"/>
                    <a:pt x="231" y="153"/>
                  </a:cubicBezTo>
                  <a:cubicBezTo>
                    <a:pt x="230" y="157"/>
                    <a:pt x="228" y="162"/>
                    <a:pt x="226" y="166"/>
                  </a:cubicBezTo>
                  <a:cubicBezTo>
                    <a:pt x="198" y="162"/>
                    <a:pt x="198" y="162"/>
                    <a:pt x="198" y="162"/>
                  </a:cubicBezTo>
                  <a:cubicBezTo>
                    <a:pt x="198" y="162"/>
                    <a:pt x="197" y="162"/>
                    <a:pt x="197" y="162"/>
                  </a:cubicBezTo>
                  <a:cubicBezTo>
                    <a:pt x="197" y="162"/>
                    <a:pt x="196" y="162"/>
                    <a:pt x="196" y="162"/>
                  </a:cubicBezTo>
                  <a:cubicBezTo>
                    <a:pt x="196" y="162"/>
                    <a:pt x="196" y="162"/>
                    <a:pt x="195" y="163"/>
                  </a:cubicBezTo>
                  <a:cubicBezTo>
                    <a:pt x="195" y="163"/>
                    <a:pt x="195" y="163"/>
                    <a:pt x="195" y="163"/>
                  </a:cubicBezTo>
                  <a:cubicBezTo>
                    <a:pt x="195" y="163"/>
                    <a:pt x="194" y="163"/>
                    <a:pt x="194" y="164"/>
                  </a:cubicBezTo>
                  <a:cubicBezTo>
                    <a:pt x="194" y="164"/>
                    <a:pt x="194" y="164"/>
                    <a:pt x="194" y="164"/>
                  </a:cubicBezTo>
                  <a:cubicBezTo>
                    <a:pt x="194" y="164"/>
                    <a:pt x="194" y="164"/>
                    <a:pt x="194" y="164"/>
                  </a:cubicBezTo>
                  <a:cubicBezTo>
                    <a:pt x="192" y="168"/>
                    <a:pt x="189" y="172"/>
                    <a:pt x="186" y="175"/>
                  </a:cubicBezTo>
                  <a:cubicBezTo>
                    <a:pt x="186" y="175"/>
                    <a:pt x="186" y="175"/>
                    <a:pt x="186" y="175"/>
                  </a:cubicBezTo>
                  <a:cubicBezTo>
                    <a:pt x="186" y="175"/>
                    <a:pt x="186" y="175"/>
                    <a:pt x="186" y="175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5" y="177"/>
                    <a:pt x="185" y="177"/>
                    <a:pt x="185" y="177"/>
                  </a:cubicBezTo>
                  <a:cubicBezTo>
                    <a:pt x="185" y="177"/>
                    <a:pt x="185" y="178"/>
                    <a:pt x="185" y="178"/>
                  </a:cubicBezTo>
                  <a:cubicBezTo>
                    <a:pt x="185" y="178"/>
                    <a:pt x="185" y="178"/>
                    <a:pt x="185" y="178"/>
                  </a:cubicBezTo>
                  <a:cubicBezTo>
                    <a:pt x="185" y="179"/>
                    <a:pt x="186" y="179"/>
                    <a:pt x="186" y="180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197" y="207"/>
                    <a:pt x="193" y="210"/>
                    <a:pt x="189" y="213"/>
                  </a:cubicBezTo>
                  <a:cubicBezTo>
                    <a:pt x="167" y="195"/>
                    <a:pt x="167" y="195"/>
                    <a:pt x="167" y="195"/>
                  </a:cubicBezTo>
                  <a:cubicBezTo>
                    <a:pt x="167" y="195"/>
                    <a:pt x="166" y="195"/>
                    <a:pt x="166" y="194"/>
                  </a:cubicBezTo>
                  <a:cubicBezTo>
                    <a:pt x="166" y="194"/>
                    <a:pt x="165" y="194"/>
                    <a:pt x="165" y="194"/>
                  </a:cubicBezTo>
                  <a:cubicBezTo>
                    <a:pt x="165" y="194"/>
                    <a:pt x="165" y="194"/>
                    <a:pt x="164" y="194"/>
                  </a:cubicBezTo>
                  <a:cubicBezTo>
                    <a:pt x="164" y="194"/>
                    <a:pt x="164" y="194"/>
                    <a:pt x="164" y="194"/>
                  </a:cubicBezTo>
                  <a:cubicBezTo>
                    <a:pt x="163" y="194"/>
                    <a:pt x="163" y="195"/>
                    <a:pt x="163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9">
              <a:extLst>
                <a:ext uri="{FF2B5EF4-FFF2-40B4-BE49-F238E27FC236}">
                  <a16:creationId xmlns:a16="http://schemas.microsoft.com/office/drawing/2014/main" id="{8856C69A-8620-4F16-BAB8-8C47E30FCD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889250" y="6437313"/>
              <a:ext cx="231775" cy="215900"/>
            </a:xfrm>
            <a:custGeom>
              <a:avLst/>
              <a:gdLst>
                <a:gd name="T0" fmla="*/ 19 w 73"/>
                <a:gd name="T1" fmla="*/ 5 h 68"/>
                <a:gd name="T2" fmla="*/ 3 w 73"/>
                <a:gd name="T3" fmla="*/ 25 h 68"/>
                <a:gd name="T4" fmla="*/ 5 w 73"/>
                <a:gd name="T5" fmla="*/ 50 h 68"/>
                <a:gd name="T6" fmla="*/ 25 w 73"/>
                <a:gd name="T7" fmla="*/ 67 h 68"/>
                <a:gd name="T8" fmla="*/ 35 w 73"/>
                <a:gd name="T9" fmla="*/ 68 h 68"/>
                <a:gd name="T10" fmla="*/ 50 w 73"/>
                <a:gd name="T11" fmla="*/ 64 h 68"/>
                <a:gd name="T12" fmla="*/ 64 w 73"/>
                <a:gd name="T13" fmla="*/ 19 h 68"/>
                <a:gd name="T14" fmla="*/ 44 w 73"/>
                <a:gd name="T15" fmla="*/ 3 h 68"/>
                <a:gd name="T16" fmla="*/ 19 w 73"/>
                <a:gd name="T17" fmla="*/ 5 h 68"/>
                <a:gd name="T18" fmla="*/ 57 w 73"/>
                <a:gd name="T19" fmla="*/ 23 h 68"/>
                <a:gd name="T20" fmla="*/ 47 w 73"/>
                <a:gd name="T21" fmla="*/ 57 h 68"/>
                <a:gd name="T22" fmla="*/ 27 w 73"/>
                <a:gd name="T23" fmla="*/ 59 h 68"/>
                <a:gd name="T24" fmla="*/ 12 w 73"/>
                <a:gd name="T25" fmla="*/ 47 h 68"/>
                <a:gd name="T26" fmla="*/ 10 w 73"/>
                <a:gd name="T27" fmla="*/ 27 h 68"/>
                <a:gd name="T28" fmla="*/ 23 w 73"/>
                <a:gd name="T29" fmla="*/ 12 h 68"/>
                <a:gd name="T30" fmla="*/ 35 w 73"/>
                <a:gd name="T31" fmla="*/ 9 h 68"/>
                <a:gd name="T32" fmla="*/ 42 w 73"/>
                <a:gd name="T33" fmla="*/ 10 h 68"/>
                <a:gd name="T34" fmla="*/ 57 w 73"/>
                <a:gd name="T35" fmla="*/ 2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" h="68">
                  <a:moveTo>
                    <a:pt x="19" y="5"/>
                  </a:moveTo>
                  <a:cubicBezTo>
                    <a:pt x="11" y="10"/>
                    <a:pt x="5" y="17"/>
                    <a:pt x="3" y="25"/>
                  </a:cubicBezTo>
                  <a:cubicBezTo>
                    <a:pt x="0" y="34"/>
                    <a:pt x="1" y="43"/>
                    <a:pt x="5" y="50"/>
                  </a:cubicBezTo>
                  <a:cubicBezTo>
                    <a:pt x="9" y="58"/>
                    <a:pt x="16" y="64"/>
                    <a:pt x="25" y="67"/>
                  </a:cubicBezTo>
                  <a:cubicBezTo>
                    <a:pt x="28" y="68"/>
                    <a:pt x="31" y="68"/>
                    <a:pt x="35" y="68"/>
                  </a:cubicBezTo>
                  <a:cubicBezTo>
                    <a:pt x="40" y="68"/>
                    <a:pt x="45" y="67"/>
                    <a:pt x="50" y="64"/>
                  </a:cubicBezTo>
                  <a:cubicBezTo>
                    <a:pt x="67" y="55"/>
                    <a:pt x="73" y="35"/>
                    <a:pt x="64" y="19"/>
                  </a:cubicBezTo>
                  <a:cubicBezTo>
                    <a:pt x="60" y="11"/>
                    <a:pt x="53" y="5"/>
                    <a:pt x="44" y="3"/>
                  </a:cubicBezTo>
                  <a:cubicBezTo>
                    <a:pt x="36" y="0"/>
                    <a:pt x="27" y="1"/>
                    <a:pt x="19" y="5"/>
                  </a:cubicBezTo>
                  <a:close/>
                  <a:moveTo>
                    <a:pt x="57" y="23"/>
                  </a:moveTo>
                  <a:cubicBezTo>
                    <a:pt x="64" y="35"/>
                    <a:pt x="59" y="51"/>
                    <a:pt x="47" y="57"/>
                  </a:cubicBezTo>
                  <a:cubicBezTo>
                    <a:pt x="41" y="60"/>
                    <a:pt x="34" y="61"/>
                    <a:pt x="27" y="59"/>
                  </a:cubicBezTo>
                  <a:cubicBezTo>
                    <a:pt x="21" y="57"/>
                    <a:pt x="15" y="53"/>
                    <a:pt x="12" y="47"/>
                  </a:cubicBezTo>
                  <a:cubicBezTo>
                    <a:pt x="9" y="41"/>
                    <a:pt x="8" y="34"/>
                    <a:pt x="10" y="27"/>
                  </a:cubicBezTo>
                  <a:cubicBezTo>
                    <a:pt x="12" y="21"/>
                    <a:pt x="17" y="16"/>
                    <a:pt x="23" y="12"/>
                  </a:cubicBezTo>
                  <a:cubicBezTo>
                    <a:pt x="26" y="10"/>
                    <a:pt x="30" y="9"/>
                    <a:pt x="35" y="9"/>
                  </a:cubicBezTo>
                  <a:cubicBezTo>
                    <a:pt x="37" y="9"/>
                    <a:pt x="39" y="10"/>
                    <a:pt x="42" y="10"/>
                  </a:cubicBezTo>
                  <a:cubicBezTo>
                    <a:pt x="48" y="12"/>
                    <a:pt x="54" y="17"/>
                    <a:pt x="5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80">
              <a:extLst>
                <a:ext uri="{FF2B5EF4-FFF2-40B4-BE49-F238E27FC236}">
                  <a16:creationId xmlns:a16="http://schemas.microsoft.com/office/drawing/2014/main" id="{7223A522-F76C-48D0-9D42-23F4396F1B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28950" y="6296026"/>
              <a:ext cx="501650" cy="496888"/>
            </a:xfrm>
            <a:custGeom>
              <a:avLst/>
              <a:gdLst>
                <a:gd name="T0" fmla="*/ 82 w 158"/>
                <a:gd name="T1" fmla="*/ 2 h 157"/>
                <a:gd name="T2" fmla="*/ 79 w 158"/>
                <a:gd name="T3" fmla="*/ 0 h 157"/>
                <a:gd name="T4" fmla="*/ 55 w 158"/>
                <a:gd name="T5" fmla="*/ 7 h 157"/>
                <a:gd name="T6" fmla="*/ 18 w 158"/>
                <a:gd name="T7" fmla="*/ 28 h 157"/>
                <a:gd name="T8" fmla="*/ 7 w 158"/>
                <a:gd name="T9" fmla="*/ 47 h 157"/>
                <a:gd name="T10" fmla="*/ 8 w 158"/>
                <a:gd name="T11" fmla="*/ 50 h 157"/>
                <a:gd name="T12" fmla="*/ 1 w 158"/>
                <a:gd name="T13" fmla="*/ 91 h 157"/>
                <a:gd name="T14" fmla="*/ 0 w 158"/>
                <a:gd name="T15" fmla="*/ 93 h 157"/>
                <a:gd name="T16" fmla="*/ 7 w 158"/>
                <a:gd name="T17" fmla="*/ 114 h 157"/>
                <a:gd name="T18" fmla="*/ 9 w 158"/>
                <a:gd name="T19" fmla="*/ 116 h 157"/>
                <a:gd name="T20" fmla="*/ 42 w 158"/>
                <a:gd name="T21" fmla="*/ 111 h 157"/>
                <a:gd name="T22" fmla="*/ 39 w 158"/>
                <a:gd name="T23" fmla="*/ 147 h 157"/>
                <a:gd name="T24" fmla="*/ 41 w 158"/>
                <a:gd name="T25" fmla="*/ 150 h 157"/>
                <a:gd name="T26" fmla="*/ 61 w 158"/>
                <a:gd name="T27" fmla="*/ 157 h 157"/>
                <a:gd name="T28" fmla="*/ 61 w 158"/>
                <a:gd name="T29" fmla="*/ 157 h 157"/>
                <a:gd name="T30" fmla="*/ 63 w 158"/>
                <a:gd name="T31" fmla="*/ 157 h 157"/>
                <a:gd name="T32" fmla="*/ 81 w 158"/>
                <a:gd name="T33" fmla="*/ 128 h 157"/>
                <a:gd name="T34" fmla="*/ 108 w 158"/>
                <a:gd name="T35" fmla="*/ 152 h 157"/>
                <a:gd name="T36" fmla="*/ 110 w 158"/>
                <a:gd name="T37" fmla="*/ 152 h 157"/>
                <a:gd name="T38" fmla="*/ 128 w 158"/>
                <a:gd name="T39" fmla="*/ 141 h 157"/>
                <a:gd name="T40" fmla="*/ 130 w 158"/>
                <a:gd name="T41" fmla="*/ 139 h 157"/>
                <a:gd name="T42" fmla="*/ 120 w 158"/>
                <a:gd name="T43" fmla="*/ 104 h 157"/>
                <a:gd name="T44" fmla="*/ 155 w 158"/>
                <a:gd name="T45" fmla="*/ 100 h 157"/>
                <a:gd name="T46" fmla="*/ 156 w 158"/>
                <a:gd name="T47" fmla="*/ 98 h 157"/>
                <a:gd name="T48" fmla="*/ 157 w 158"/>
                <a:gd name="T49" fmla="*/ 76 h 157"/>
                <a:gd name="T50" fmla="*/ 155 w 158"/>
                <a:gd name="T51" fmla="*/ 74 h 157"/>
                <a:gd name="T52" fmla="*/ 142 w 158"/>
                <a:gd name="T53" fmla="*/ 34 h 157"/>
                <a:gd name="T54" fmla="*/ 141 w 158"/>
                <a:gd name="T55" fmla="*/ 31 h 157"/>
                <a:gd name="T56" fmla="*/ 126 w 158"/>
                <a:gd name="T57" fmla="*/ 16 h 157"/>
                <a:gd name="T58" fmla="*/ 123 w 158"/>
                <a:gd name="T59" fmla="*/ 16 h 157"/>
                <a:gd name="T60" fmla="*/ 124 w 158"/>
                <a:gd name="T61" fmla="*/ 25 h 157"/>
                <a:gd name="T62" fmla="*/ 115 w 158"/>
                <a:gd name="T63" fmla="*/ 61 h 157"/>
                <a:gd name="T64" fmla="*/ 117 w 158"/>
                <a:gd name="T65" fmla="*/ 70 h 157"/>
                <a:gd name="T66" fmla="*/ 119 w 158"/>
                <a:gd name="T67" fmla="*/ 72 h 157"/>
                <a:gd name="T68" fmla="*/ 117 w 158"/>
                <a:gd name="T69" fmla="*/ 96 h 157"/>
                <a:gd name="T70" fmla="*/ 114 w 158"/>
                <a:gd name="T71" fmla="*/ 98 h 157"/>
                <a:gd name="T72" fmla="*/ 110 w 158"/>
                <a:gd name="T73" fmla="*/ 105 h 157"/>
                <a:gd name="T74" fmla="*/ 121 w 158"/>
                <a:gd name="T75" fmla="*/ 137 h 157"/>
                <a:gd name="T76" fmla="*/ 88 w 158"/>
                <a:gd name="T77" fmla="*/ 120 h 157"/>
                <a:gd name="T78" fmla="*/ 85 w 158"/>
                <a:gd name="T79" fmla="*/ 119 h 157"/>
                <a:gd name="T80" fmla="*/ 78 w 158"/>
                <a:gd name="T81" fmla="*/ 120 h 157"/>
                <a:gd name="T82" fmla="*/ 59 w 158"/>
                <a:gd name="T83" fmla="*/ 149 h 157"/>
                <a:gd name="T84" fmla="*/ 53 w 158"/>
                <a:gd name="T85" fmla="*/ 111 h 157"/>
                <a:gd name="T86" fmla="*/ 47 w 158"/>
                <a:gd name="T87" fmla="*/ 105 h 157"/>
                <a:gd name="T88" fmla="*/ 13 w 158"/>
                <a:gd name="T89" fmla="*/ 108 h 157"/>
                <a:gd name="T90" fmla="*/ 38 w 158"/>
                <a:gd name="T91" fmla="*/ 79 h 157"/>
                <a:gd name="T92" fmla="*/ 39 w 158"/>
                <a:gd name="T93" fmla="*/ 71 h 157"/>
                <a:gd name="T94" fmla="*/ 39 w 158"/>
                <a:gd name="T95" fmla="*/ 68 h 157"/>
                <a:gd name="T96" fmla="*/ 52 w 158"/>
                <a:gd name="T97" fmla="*/ 47 h 157"/>
                <a:gd name="T98" fmla="*/ 62 w 158"/>
                <a:gd name="T99" fmla="*/ 41 h 157"/>
                <a:gd name="T100" fmla="*/ 86 w 158"/>
                <a:gd name="T101" fmla="*/ 40 h 157"/>
                <a:gd name="T102" fmla="*/ 88 w 158"/>
                <a:gd name="T103" fmla="*/ 41 h 157"/>
                <a:gd name="T104" fmla="*/ 96 w 158"/>
                <a:gd name="T105" fmla="*/ 43 h 157"/>
                <a:gd name="T106" fmla="*/ 124 w 158"/>
                <a:gd name="T107" fmla="*/ 2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8" h="157">
                  <a:moveTo>
                    <a:pt x="96" y="35"/>
                  </a:moveTo>
                  <a:cubicBezTo>
                    <a:pt x="95" y="35"/>
                    <a:pt x="94" y="34"/>
                    <a:pt x="93" y="34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2" y="3"/>
                    <a:pt x="82" y="2"/>
                    <a:pt x="82" y="2"/>
                  </a:cubicBezTo>
                  <a:cubicBezTo>
                    <a:pt x="82" y="2"/>
                    <a:pt x="81" y="1"/>
                    <a:pt x="81" y="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1" y="1"/>
                    <a:pt x="80" y="1"/>
                    <a:pt x="80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0"/>
                    <a:pt x="65" y="1"/>
                    <a:pt x="58" y="3"/>
                  </a:cubicBezTo>
                  <a:cubicBezTo>
                    <a:pt x="56" y="3"/>
                    <a:pt x="55" y="5"/>
                    <a:pt x="55" y="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9"/>
                    <a:pt x="53" y="39"/>
                    <a:pt x="53" y="39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1" y="26"/>
                    <a:pt x="19" y="27"/>
                    <a:pt x="18" y="28"/>
                  </a:cubicBezTo>
                  <a:cubicBezTo>
                    <a:pt x="14" y="33"/>
                    <a:pt x="10" y="39"/>
                    <a:pt x="7" y="45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7" y="46"/>
                    <a:pt x="7" y="47"/>
                    <a:pt x="7" y="47"/>
                  </a:cubicBezTo>
                  <a:cubicBezTo>
                    <a:pt x="7" y="47"/>
                    <a:pt x="7" y="47"/>
                    <a:pt x="7" y="48"/>
                  </a:cubicBezTo>
                  <a:cubicBezTo>
                    <a:pt x="7" y="48"/>
                    <a:pt x="7" y="48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8" y="50"/>
                    <a:pt x="8" y="50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73"/>
                    <a:pt x="31" y="73"/>
                    <a:pt x="31" y="74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1"/>
                    <a:pt x="1" y="92"/>
                    <a:pt x="1" y="92"/>
                  </a:cubicBezTo>
                  <a:cubicBezTo>
                    <a:pt x="1" y="92"/>
                    <a:pt x="1" y="92"/>
                    <a:pt x="0" y="92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" y="101"/>
                    <a:pt x="4" y="107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5"/>
                    <a:pt x="8" y="115"/>
                    <a:pt x="8" y="115"/>
                  </a:cubicBezTo>
                  <a:cubicBezTo>
                    <a:pt x="8" y="115"/>
                    <a:pt x="8" y="115"/>
                    <a:pt x="8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42" y="111"/>
                    <a:pt x="42" y="111"/>
                    <a:pt x="42" y="111"/>
                  </a:cubicBezTo>
                  <a:cubicBezTo>
                    <a:pt x="43" y="112"/>
                    <a:pt x="44" y="113"/>
                    <a:pt x="45" y="114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39" y="146"/>
                    <a:pt x="39" y="147"/>
                    <a:pt x="39" y="147"/>
                  </a:cubicBezTo>
                  <a:cubicBezTo>
                    <a:pt x="39" y="147"/>
                    <a:pt x="39" y="147"/>
                    <a:pt x="39" y="147"/>
                  </a:cubicBezTo>
                  <a:cubicBezTo>
                    <a:pt x="39" y="148"/>
                    <a:pt x="39" y="148"/>
                    <a:pt x="40" y="148"/>
                  </a:cubicBezTo>
                  <a:cubicBezTo>
                    <a:pt x="40" y="148"/>
                    <a:pt x="40" y="149"/>
                    <a:pt x="40" y="149"/>
                  </a:cubicBezTo>
                  <a:cubicBezTo>
                    <a:pt x="40" y="149"/>
                    <a:pt x="40" y="149"/>
                    <a:pt x="41" y="149"/>
                  </a:cubicBezTo>
                  <a:cubicBezTo>
                    <a:pt x="41" y="149"/>
                    <a:pt x="41" y="150"/>
                    <a:pt x="41" y="150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7" y="153"/>
                    <a:pt x="54" y="155"/>
                    <a:pt x="60" y="157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60" y="157"/>
                    <a:pt x="60" y="157"/>
                    <a:pt x="61" y="157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7"/>
                    <a:pt x="64" y="156"/>
                    <a:pt x="64" y="156"/>
                  </a:cubicBezTo>
                  <a:cubicBezTo>
                    <a:pt x="64" y="156"/>
                    <a:pt x="64" y="156"/>
                    <a:pt x="64" y="156"/>
                  </a:cubicBezTo>
                  <a:cubicBezTo>
                    <a:pt x="64" y="156"/>
                    <a:pt x="65" y="155"/>
                    <a:pt x="65" y="155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2" y="128"/>
                    <a:pt x="83" y="128"/>
                    <a:pt x="84" y="127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2"/>
                    <a:pt x="107" y="152"/>
                    <a:pt x="107" y="152"/>
                  </a:cubicBezTo>
                  <a:cubicBezTo>
                    <a:pt x="107" y="152"/>
                    <a:pt x="108" y="152"/>
                    <a:pt x="108" y="152"/>
                  </a:cubicBezTo>
                  <a:cubicBezTo>
                    <a:pt x="108" y="153"/>
                    <a:pt x="108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110" y="153"/>
                    <a:pt x="110" y="153"/>
                    <a:pt x="110" y="152"/>
                  </a:cubicBezTo>
                  <a:cubicBezTo>
                    <a:pt x="110" y="152"/>
                    <a:pt x="111" y="152"/>
                    <a:pt x="111" y="152"/>
                  </a:cubicBezTo>
                  <a:cubicBezTo>
                    <a:pt x="112" y="152"/>
                    <a:pt x="114" y="151"/>
                    <a:pt x="116" y="150"/>
                  </a:cubicBezTo>
                  <a:cubicBezTo>
                    <a:pt x="120" y="148"/>
                    <a:pt x="124" y="145"/>
                    <a:pt x="128" y="142"/>
                  </a:cubicBezTo>
                  <a:cubicBezTo>
                    <a:pt x="128" y="142"/>
                    <a:pt x="128" y="142"/>
                    <a:pt x="128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0"/>
                  </a:cubicBezTo>
                  <a:cubicBezTo>
                    <a:pt x="129" y="140"/>
                    <a:pt x="129" y="140"/>
                    <a:pt x="130" y="140"/>
                  </a:cubicBezTo>
                  <a:cubicBezTo>
                    <a:pt x="130" y="140"/>
                    <a:pt x="130" y="139"/>
                    <a:pt x="130" y="139"/>
                  </a:cubicBezTo>
                  <a:cubicBezTo>
                    <a:pt x="130" y="139"/>
                    <a:pt x="130" y="139"/>
                    <a:pt x="130" y="138"/>
                  </a:cubicBezTo>
                  <a:cubicBezTo>
                    <a:pt x="130" y="138"/>
                    <a:pt x="130" y="138"/>
                    <a:pt x="130" y="137"/>
                  </a:cubicBezTo>
                  <a:cubicBezTo>
                    <a:pt x="118" y="107"/>
                    <a:pt x="118" y="107"/>
                    <a:pt x="118" y="107"/>
                  </a:cubicBezTo>
                  <a:cubicBezTo>
                    <a:pt x="119" y="106"/>
                    <a:pt x="119" y="105"/>
                    <a:pt x="120" y="104"/>
                  </a:cubicBezTo>
                  <a:cubicBezTo>
                    <a:pt x="152" y="101"/>
                    <a:pt x="152" y="101"/>
                    <a:pt x="152" y="101"/>
                  </a:cubicBezTo>
                  <a:cubicBezTo>
                    <a:pt x="153" y="101"/>
                    <a:pt x="153" y="101"/>
                    <a:pt x="154" y="101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4" y="100"/>
                    <a:pt x="154" y="100"/>
                    <a:pt x="155" y="100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5" y="99"/>
                    <a:pt x="155" y="99"/>
                    <a:pt x="155" y="99"/>
                  </a:cubicBezTo>
                  <a:cubicBezTo>
                    <a:pt x="156" y="99"/>
                    <a:pt x="156" y="99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1"/>
                    <a:pt x="158" y="85"/>
                    <a:pt x="158" y="78"/>
                  </a:cubicBezTo>
                  <a:cubicBezTo>
                    <a:pt x="158" y="78"/>
                    <a:pt x="158" y="77"/>
                    <a:pt x="158" y="77"/>
                  </a:cubicBezTo>
                  <a:cubicBezTo>
                    <a:pt x="158" y="77"/>
                    <a:pt x="158" y="77"/>
                    <a:pt x="158" y="77"/>
                  </a:cubicBezTo>
                  <a:cubicBezTo>
                    <a:pt x="158" y="77"/>
                    <a:pt x="158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6" y="75"/>
                    <a:pt x="156" y="75"/>
                  </a:cubicBezTo>
                  <a:cubicBezTo>
                    <a:pt x="156" y="74"/>
                    <a:pt x="155" y="74"/>
                    <a:pt x="155" y="74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124" y="64"/>
                    <a:pt x="124" y="63"/>
                    <a:pt x="123" y="62"/>
                  </a:cubicBezTo>
                  <a:cubicBezTo>
                    <a:pt x="141" y="36"/>
                    <a:pt x="141" y="36"/>
                    <a:pt x="141" y="36"/>
                  </a:cubicBezTo>
                  <a:cubicBezTo>
                    <a:pt x="142" y="35"/>
                    <a:pt x="142" y="35"/>
                    <a:pt x="142" y="34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2"/>
                    <a:pt x="142" y="32"/>
                  </a:cubicBezTo>
                  <a:cubicBezTo>
                    <a:pt x="142" y="32"/>
                    <a:pt x="142" y="32"/>
                    <a:pt x="141" y="31"/>
                  </a:cubicBezTo>
                  <a:cubicBezTo>
                    <a:pt x="141" y="31"/>
                    <a:pt x="141" y="31"/>
                    <a:pt x="141" y="31"/>
                  </a:cubicBezTo>
                  <a:cubicBezTo>
                    <a:pt x="141" y="31"/>
                    <a:pt x="141" y="31"/>
                    <a:pt x="141" y="31"/>
                  </a:cubicBezTo>
                  <a:cubicBezTo>
                    <a:pt x="137" y="25"/>
                    <a:pt x="132" y="20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3" y="16"/>
                  </a:cubicBezTo>
                  <a:cubicBezTo>
                    <a:pt x="123" y="16"/>
                    <a:pt x="123" y="16"/>
                    <a:pt x="123" y="16"/>
                  </a:cubicBezTo>
                  <a:cubicBezTo>
                    <a:pt x="122" y="16"/>
                    <a:pt x="122" y="16"/>
                    <a:pt x="122" y="16"/>
                  </a:cubicBezTo>
                  <a:lnTo>
                    <a:pt x="96" y="35"/>
                  </a:lnTo>
                  <a:close/>
                  <a:moveTo>
                    <a:pt x="124" y="25"/>
                  </a:moveTo>
                  <a:cubicBezTo>
                    <a:pt x="127" y="27"/>
                    <a:pt x="130" y="30"/>
                    <a:pt x="133" y="34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15" y="60"/>
                    <a:pt x="115" y="61"/>
                    <a:pt x="115" y="61"/>
                  </a:cubicBezTo>
                  <a:cubicBezTo>
                    <a:pt x="115" y="61"/>
                    <a:pt x="115" y="61"/>
                    <a:pt x="115" y="61"/>
                  </a:cubicBezTo>
                  <a:cubicBezTo>
                    <a:pt x="115" y="62"/>
                    <a:pt x="115" y="62"/>
                    <a:pt x="115" y="63"/>
                  </a:cubicBezTo>
                  <a:cubicBezTo>
                    <a:pt x="115" y="63"/>
                    <a:pt x="115" y="63"/>
                    <a:pt x="115" y="63"/>
                  </a:cubicBezTo>
                  <a:cubicBezTo>
                    <a:pt x="115" y="63"/>
                    <a:pt x="115" y="63"/>
                    <a:pt x="115" y="64"/>
                  </a:cubicBezTo>
                  <a:cubicBezTo>
                    <a:pt x="116" y="66"/>
                    <a:pt x="117" y="68"/>
                    <a:pt x="117" y="70"/>
                  </a:cubicBezTo>
                  <a:cubicBezTo>
                    <a:pt x="117" y="70"/>
                    <a:pt x="117" y="70"/>
                    <a:pt x="118" y="71"/>
                  </a:cubicBezTo>
                  <a:cubicBezTo>
                    <a:pt x="118" y="71"/>
                    <a:pt x="118" y="71"/>
                    <a:pt x="118" y="71"/>
                  </a:cubicBezTo>
                  <a:cubicBezTo>
                    <a:pt x="118" y="71"/>
                    <a:pt x="118" y="71"/>
                    <a:pt x="119" y="72"/>
                  </a:cubicBezTo>
                  <a:cubicBezTo>
                    <a:pt x="119" y="72"/>
                    <a:pt x="119" y="72"/>
                    <a:pt x="119" y="72"/>
                  </a:cubicBezTo>
                  <a:cubicBezTo>
                    <a:pt x="119" y="72"/>
                    <a:pt x="120" y="72"/>
                    <a:pt x="120" y="72"/>
                  </a:cubicBezTo>
                  <a:cubicBezTo>
                    <a:pt x="150" y="81"/>
                    <a:pt x="150" y="81"/>
                    <a:pt x="150" y="81"/>
                  </a:cubicBezTo>
                  <a:cubicBezTo>
                    <a:pt x="150" y="85"/>
                    <a:pt x="149" y="89"/>
                    <a:pt x="149" y="94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7" y="96"/>
                    <a:pt x="116" y="96"/>
                    <a:pt x="116" y="97"/>
                  </a:cubicBezTo>
                  <a:cubicBezTo>
                    <a:pt x="116" y="97"/>
                    <a:pt x="116" y="97"/>
                    <a:pt x="116" y="97"/>
                  </a:cubicBezTo>
                  <a:cubicBezTo>
                    <a:pt x="115" y="97"/>
                    <a:pt x="115" y="97"/>
                    <a:pt x="115" y="98"/>
                  </a:cubicBezTo>
                  <a:cubicBezTo>
                    <a:pt x="115" y="98"/>
                    <a:pt x="115" y="98"/>
                    <a:pt x="114" y="98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3" y="100"/>
                    <a:pt x="112" y="102"/>
                    <a:pt x="110" y="104"/>
                  </a:cubicBezTo>
                  <a:cubicBezTo>
                    <a:pt x="110" y="105"/>
                    <a:pt x="110" y="105"/>
                    <a:pt x="110" y="105"/>
                  </a:cubicBezTo>
                  <a:cubicBezTo>
                    <a:pt x="110" y="105"/>
                    <a:pt x="110" y="105"/>
                    <a:pt x="110" y="105"/>
                  </a:cubicBezTo>
                  <a:cubicBezTo>
                    <a:pt x="109" y="106"/>
                    <a:pt x="109" y="106"/>
                    <a:pt x="109" y="107"/>
                  </a:cubicBezTo>
                  <a:cubicBezTo>
                    <a:pt x="109" y="107"/>
                    <a:pt x="109" y="107"/>
                    <a:pt x="109" y="107"/>
                  </a:cubicBezTo>
                  <a:cubicBezTo>
                    <a:pt x="109" y="107"/>
                    <a:pt x="109" y="108"/>
                    <a:pt x="110" y="108"/>
                  </a:cubicBezTo>
                  <a:cubicBezTo>
                    <a:pt x="121" y="137"/>
                    <a:pt x="121" y="137"/>
                    <a:pt x="121" y="137"/>
                  </a:cubicBezTo>
                  <a:cubicBezTo>
                    <a:pt x="118" y="139"/>
                    <a:pt x="115" y="141"/>
                    <a:pt x="112" y="143"/>
                  </a:cubicBezTo>
                  <a:cubicBezTo>
                    <a:pt x="112" y="143"/>
                    <a:pt x="111" y="144"/>
                    <a:pt x="110" y="144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89" y="120"/>
                    <a:pt x="88" y="120"/>
                    <a:pt x="88" y="120"/>
                  </a:cubicBezTo>
                  <a:cubicBezTo>
                    <a:pt x="88" y="120"/>
                    <a:pt x="88" y="120"/>
                    <a:pt x="87" y="119"/>
                  </a:cubicBezTo>
                  <a:cubicBezTo>
                    <a:pt x="87" y="119"/>
                    <a:pt x="87" y="119"/>
                    <a:pt x="86" y="119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19"/>
                    <a:pt x="85" y="119"/>
                    <a:pt x="85" y="119"/>
                  </a:cubicBezTo>
                  <a:cubicBezTo>
                    <a:pt x="83" y="120"/>
                    <a:pt x="81" y="120"/>
                    <a:pt x="79" y="120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7" y="120"/>
                    <a:pt x="77" y="120"/>
                    <a:pt x="76" y="121"/>
                  </a:cubicBezTo>
                  <a:cubicBezTo>
                    <a:pt x="76" y="121"/>
                    <a:pt x="76" y="121"/>
                    <a:pt x="76" y="121"/>
                  </a:cubicBezTo>
                  <a:cubicBezTo>
                    <a:pt x="76" y="121"/>
                    <a:pt x="75" y="121"/>
                    <a:pt x="75" y="122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5" y="147"/>
                    <a:pt x="51" y="146"/>
                    <a:pt x="47" y="144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3" y="112"/>
                    <a:pt x="53" y="112"/>
                    <a:pt x="53" y="112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2" y="110"/>
                    <a:pt x="52" y="110"/>
                  </a:cubicBezTo>
                  <a:cubicBezTo>
                    <a:pt x="52" y="110"/>
                    <a:pt x="52" y="110"/>
                    <a:pt x="52" y="110"/>
                  </a:cubicBezTo>
                  <a:cubicBezTo>
                    <a:pt x="52" y="110"/>
                    <a:pt x="52" y="109"/>
                    <a:pt x="52" y="109"/>
                  </a:cubicBezTo>
                  <a:cubicBezTo>
                    <a:pt x="50" y="108"/>
                    <a:pt x="49" y="106"/>
                    <a:pt x="47" y="105"/>
                  </a:cubicBezTo>
                  <a:cubicBezTo>
                    <a:pt x="47" y="104"/>
                    <a:pt x="46" y="104"/>
                    <a:pt x="45" y="103"/>
                  </a:cubicBezTo>
                  <a:cubicBezTo>
                    <a:pt x="45" y="103"/>
                    <a:pt x="45" y="103"/>
                    <a:pt x="45" y="103"/>
                  </a:cubicBezTo>
                  <a:cubicBezTo>
                    <a:pt x="44" y="103"/>
                    <a:pt x="44" y="103"/>
                    <a:pt x="44" y="103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11" y="104"/>
                    <a:pt x="10" y="100"/>
                    <a:pt x="9" y="95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37" y="80"/>
                    <a:pt x="38" y="79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38" y="79"/>
                    <a:pt x="38" y="78"/>
                    <a:pt x="38" y="78"/>
                  </a:cubicBezTo>
                  <a:cubicBezTo>
                    <a:pt x="38" y="78"/>
                    <a:pt x="38" y="78"/>
                    <a:pt x="39" y="78"/>
                  </a:cubicBezTo>
                  <a:cubicBezTo>
                    <a:pt x="39" y="78"/>
                    <a:pt x="39" y="77"/>
                    <a:pt x="39" y="77"/>
                  </a:cubicBezTo>
                  <a:cubicBezTo>
                    <a:pt x="39" y="75"/>
                    <a:pt x="39" y="73"/>
                    <a:pt x="39" y="71"/>
                  </a:cubicBezTo>
                  <a:cubicBezTo>
                    <a:pt x="40" y="71"/>
                    <a:pt x="40" y="70"/>
                    <a:pt x="40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0"/>
                    <a:pt x="39" y="69"/>
                    <a:pt x="39" y="69"/>
                  </a:cubicBezTo>
                  <a:cubicBezTo>
                    <a:pt x="39" y="69"/>
                    <a:pt x="39" y="69"/>
                    <a:pt x="39" y="68"/>
                  </a:cubicBezTo>
                  <a:cubicBezTo>
                    <a:pt x="39" y="68"/>
                    <a:pt x="39" y="68"/>
                    <a:pt x="38" y="67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8" y="42"/>
                    <a:pt x="20" y="39"/>
                    <a:pt x="23" y="35"/>
                  </a:cubicBezTo>
                  <a:cubicBezTo>
                    <a:pt x="52" y="47"/>
                    <a:pt x="52" y="47"/>
                    <a:pt x="52" y="47"/>
                  </a:cubicBezTo>
                  <a:cubicBezTo>
                    <a:pt x="53" y="48"/>
                    <a:pt x="54" y="48"/>
                    <a:pt x="55" y="47"/>
                  </a:cubicBezTo>
                  <a:cubicBezTo>
                    <a:pt x="57" y="46"/>
                    <a:pt x="58" y="45"/>
                    <a:pt x="59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1" y="44"/>
                    <a:pt x="62" y="42"/>
                    <a:pt x="62" y="4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7" y="9"/>
                    <a:pt x="72" y="9"/>
                    <a:pt x="76" y="8"/>
                  </a:cubicBezTo>
                  <a:cubicBezTo>
                    <a:pt x="86" y="38"/>
                    <a:pt x="86" y="38"/>
                    <a:pt x="86" y="38"/>
                  </a:cubicBezTo>
                  <a:cubicBezTo>
                    <a:pt x="86" y="39"/>
                    <a:pt x="86" y="39"/>
                    <a:pt x="86" y="40"/>
                  </a:cubicBezTo>
                  <a:cubicBezTo>
                    <a:pt x="86" y="40"/>
                    <a:pt x="86" y="40"/>
                    <a:pt x="87" y="40"/>
                  </a:cubicBezTo>
                  <a:cubicBezTo>
                    <a:pt x="87" y="40"/>
                    <a:pt x="87" y="40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91" y="42"/>
                    <a:pt x="93" y="42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6" y="43"/>
                    <a:pt x="96" y="43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8" y="43"/>
                    <a:pt x="98" y="43"/>
                    <a:pt x="99" y="43"/>
                  </a:cubicBezTo>
                  <a:lnTo>
                    <a:pt x="12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81">
              <a:extLst>
                <a:ext uri="{FF2B5EF4-FFF2-40B4-BE49-F238E27FC236}">
                  <a16:creationId xmlns:a16="http://schemas.microsoft.com/office/drawing/2014/main" id="{4651687D-1926-4F38-8AC9-299A16926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92538" y="5813426"/>
              <a:ext cx="763588" cy="763588"/>
            </a:xfrm>
            <a:custGeom>
              <a:avLst/>
              <a:gdLst>
                <a:gd name="T0" fmla="*/ 240 w 241"/>
                <a:gd name="T1" fmla="*/ 232 h 241"/>
                <a:gd name="T2" fmla="*/ 236 w 241"/>
                <a:gd name="T3" fmla="*/ 229 h 241"/>
                <a:gd name="T4" fmla="*/ 194 w 241"/>
                <a:gd name="T5" fmla="*/ 233 h 241"/>
                <a:gd name="T6" fmla="*/ 45 w 241"/>
                <a:gd name="T7" fmla="*/ 71 h 241"/>
                <a:gd name="T8" fmla="*/ 58 w 241"/>
                <a:gd name="T9" fmla="*/ 14 h 241"/>
                <a:gd name="T10" fmla="*/ 72 w 241"/>
                <a:gd name="T11" fmla="*/ 59 h 241"/>
                <a:gd name="T12" fmla="*/ 76 w 241"/>
                <a:gd name="T13" fmla="*/ 62 h 241"/>
                <a:gd name="T14" fmla="*/ 77 w 241"/>
                <a:gd name="T15" fmla="*/ 61 h 241"/>
                <a:gd name="T16" fmla="*/ 80 w 241"/>
                <a:gd name="T17" fmla="*/ 56 h 241"/>
                <a:gd name="T18" fmla="*/ 62 w 241"/>
                <a:gd name="T19" fmla="*/ 3 h 241"/>
                <a:gd name="T20" fmla="*/ 57 w 241"/>
                <a:gd name="T21" fmla="*/ 0 h 241"/>
                <a:gd name="T22" fmla="*/ 4 w 241"/>
                <a:gd name="T23" fmla="*/ 18 h 241"/>
                <a:gd name="T24" fmla="*/ 1 w 241"/>
                <a:gd name="T25" fmla="*/ 23 h 241"/>
                <a:gd name="T26" fmla="*/ 6 w 241"/>
                <a:gd name="T27" fmla="*/ 25 h 241"/>
                <a:gd name="T28" fmla="*/ 51 w 241"/>
                <a:gd name="T29" fmla="*/ 11 h 241"/>
                <a:gd name="T30" fmla="*/ 37 w 241"/>
                <a:gd name="T31" fmla="*/ 71 h 241"/>
                <a:gd name="T32" fmla="*/ 194 w 241"/>
                <a:gd name="T33" fmla="*/ 241 h 241"/>
                <a:gd name="T34" fmla="*/ 200 w 241"/>
                <a:gd name="T35" fmla="*/ 241 h 241"/>
                <a:gd name="T36" fmla="*/ 237 w 241"/>
                <a:gd name="T37" fmla="*/ 236 h 241"/>
                <a:gd name="T38" fmla="*/ 240 w 241"/>
                <a:gd name="T39" fmla="*/ 23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1" h="241">
                  <a:moveTo>
                    <a:pt x="240" y="232"/>
                  </a:moveTo>
                  <a:cubicBezTo>
                    <a:pt x="240" y="229"/>
                    <a:pt x="238" y="228"/>
                    <a:pt x="236" y="229"/>
                  </a:cubicBezTo>
                  <a:cubicBezTo>
                    <a:pt x="222" y="232"/>
                    <a:pt x="208" y="233"/>
                    <a:pt x="194" y="233"/>
                  </a:cubicBezTo>
                  <a:cubicBezTo>
                    <a:pt x="109" y="230"/>
                    <a:pt x="42" y="157"/>
                    <a:pt x="45" y="71"/>
                  </a:cubicBezTo>
                  <a:cubicBezTo>
                    <a:pt x="45" y="52"/>
                    <a:pt x="50" y="32"/>
                    <a:pt x="58" y="14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73" y="60"/>
                    <a:pt x="74" y="62"/>
                    <a:pt x="76" y="62"/>
                  </a:cubicBezTo>
                  <a:cubicBezTo>
                    <a:pt x="76" y="62"/>
                    <a:pt x="77" y="61"/>
                    <a:pt x="77" y="61"/>
                  </a:cubicBezTo>
                  <a:cubicBezTo>
                    <a:pt x="79" y="61"/>
                    <a:pt x="80" y="58"/>
                    <a:pt x="80" y="56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1"/>
                    <a:pt x="59" y="0"/>
                    <a:pt x="57" y="0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2" y="18"/>
                    <a:pt x="0" y="20"/>
                    <a:pt x="1" y="23"/>
                  </a:cubicBezTo>
                  <a:cubicBezTo>
                    <a:pt x="2" y="25"/>
                    <a:pt x="4" y="26"/>
                    <a:pt x="6" y="25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42" y="30"/>
                    <a:pt x="37" y="50"/>
                    <a:pt x="37" y="71"/>
                  </a:cubicBezTo>
                  <a:cubicBezTo>
                    <a:pt x="33" y="161"/>
                    <a:pt x="104" y="237"/>
                    <a:pt x="194" y="241"/>
                  </a:cubicBezTo>
                  <a:cubicBezTo>
                    <a:pt x="196" y="241"/>
                    <a:pt x="198" y="241"/>
                    <a:pt x="200" y="241"/>
                  </a:cubicBezTo>
                  <a:cubicBezTo>
                    <a:pt x="212" y="241"/>
                    <a:pt x="225" y="239"/>
                    <a:pt x="237" y="236"/>
                  </a:cubicBezTo>
                  <a:cubicBezTo>
                    <a:pt x="240" y="236"/>
                    <a:pt x="241" y="234"/>
                    <a:pt x="240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82">
              <a:extLst>
                <a:ext uri="{FF2B5EF4-FFF2-40B4-BE49-F238E27FC236}">
                  <a16:creationId xmlns:a16="http://schemas.microsoft.com/office/drawing/2014/main" id="{DE091A74-38B6-48B3-9F31-2B19C4886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76638" y="5530851"/>
              <a:ext cx="944563" cy="768350"/>
            </a:xfrm>
            <a:custGeom>
              <a:avLst/>
              <a:gdLst>
                <a:gd name="T0" fmla="*/ 7 w 298"/>
                <a:gd name="T1" fmla="*/ 73 h 242"/>
                <a:gd name="T2" fmla="*/ 137 w 298"/>
                <a:gd name="T3" fmla="*/ 10 h 242"/>
                <a:gd name="T4" fmla="*/ 287 w 298"/>
                <a:gd name="T5" fmla="*/ 172 h 242"/>
                <a:gd name="T6" fmla="*/ 270 w 298"/>
                <a:gd name="T7" fmla="*/ 236 h 242"/>
                <a:gd name="T8" fmla="*/ 272 w 298"/>
                <a:gd name="T9" fmla="*/ 242 h 242"/>
                <a:gd name="T10" fmla="*/ 274 w 298"/>
                <a:gd name="T11" fmla="*/ 242 h 242"/>
                <a:gd name="T12" fmla="*/ 277 w 298"/>
                <a:gd name="T13" fmla="*/ 240 h 242"/>
                <a:gd name="T14" fmla="*/ 295 w 298"/>
                <a:gd name="T15" fmla="*/ 172 h 242"/>
                <a:gd name="T16" fmla="*/ 138 w 298"/>
                <a:gd name="T17" fmla="*/ 2 h 242"/>
                <a:gd name="T18" fmla="*/ 1 w 298"/>
                <a:gd name="T19" fmla="*/ 68 h 242"/>
                <a:gd name="T20" fmla="*/ 2 w 298"/>
                <a:gd name="T21" fmla="*/ 74 h 242"/>
                <a:gd name="T22" fmla="*/ 7 w 298"/>
                <a:gd name="T23" fmla="*/ 7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8" h="242">
                  <a:moveTo>
                    <a:pt x="7" y="73"/>
                  </a:moveTo>
                  <a:cubicBezTo>
                    <a:pt x="38" y="32"/>
                    <a:pt x="86" y="8"/>
                    <a:pt x="137" y="10"/>
                  </a:cubicBezTo>
                  <a:cubicBezTo>
                    <a:pt x="223" y="13"/>
                    <a:pt x="290" y="86"/>
                    <a:pt x="287" y="172"/>
                  </a:cubicBezTo>
                  <a:cubicBezTo>
                    <a:pt x="286" y="194"/>
                    <a:pt x="280" y="216"/>
                    <a:pt x="270" y="236"/>
                  </a:cubicBezTo>
                  <a:cubicBezTo>
                    <a:pt x="269" y="238"/>
                    <a:pt x="270" y="241"/>
                    <a:pt x="272" y="242"/>
                  </a:cubicBezTo>
                  <a:cubicBezTo>
                    <a:pt x="273" y="242"/>
                    <a:pt x="273" y="242"/>
                    <a:pt x="274" y="242"/>
                  </a:cubicBezTo>
                  <a:cubicBezTo>
                    <a:pt x="275" y="242"/>
                    <a:pt x="277" y="241"/>
                    <a:pt x="277" y="240"/>
                  </a:cubicBezTo>
                  <a:cubicBezTo>
                    <a:pt x="288" y="219"/>
                    <a:pt x="294" y="196"/>
                    <a:pt x="295" y="172"/>
                  </a:cubicBezTo>
                  <a:cubicBezTo>
                    <a:pt x="298" y="82"/>
                    <a:pt x="228" y="6"/>
                    <a:pt x="138" y="2"/>
                  </a:cubicBezTo>
                  <a:cubicBezTo>
                    <a:pt x="84" y="0"/>
                    <a:pt x="33" y="25"/>
                    <a:pt x="1" y="68"/>
                  </a:cubicBezTo>
                  <a:cubicBezTo>
                    <a:pt x="0" y="70"/>
                    <a:pt x="0" y="72"/>
                    <a:pt x="2" y="74"/>
                  </a:cubicBezTo>
                  <a:cubicBezTo>
                    <a:pt x="4" y="75"/>
                    <a:pt x="6" y="75"/>
                    <a:pt x="7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83">
              <a:extLst>
                <a:ext uri="{FF2B5EF4-FFF2-40B4-BE49-F238E27FC236}">
                  <a16:creationId xmlns:a16="http://schemas.microsoft.com/office/drawing/2014/main" id="{F0656278-77C2-4E93-83E7-821427297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24200" y="6200776"/>
              <a:ext cx="708025" cy="677863"/>
            </a:xfrm>
            <a:custGeom>
              <a:avLst/>
              <a:gdLst>
                <a:gd name="T0" fmla="*/ 203 w 223"/>
                <a:gd name="T1" fmla="*/ 44 h 214"/>
                <a:gd name="T2" fmla="*/ 177 w 223"/>
                <a:gd name="T3" fmla="*/ 14 h 214"/>
                <a:gd name="T4" fmla="*/ 206 w 223"/>
                <a:gd name="T5" fmla="*/ 8 h 214"/>
                <a:gd name="T6" fmla="*/ 209 w 223"/>
                <a:gd name="T7" fmla="*/ 3 h 214"/>
                <a:gd name="T8" fmla="*/ 204 w 223"/>
                <a:gd name="T9" fmla="*/ 0 h 214"/>
                <a:gd name="T10" fmla="*/ 167 w 223"/>
                <a:gd name="T11" fmla="*/ 7 h 214"/>
                <a:gd name="T12" fmla="*/ 164 w 223"/>
                <a:gd name="T13" fmla="*/ 9 h 214"/>
                <a:gd name="T14" fmla="*/ 164 w 223"/>
                <a:gd name="T15" fmla="*/ 12 h 214"/>
                <a:gd name="T16" fmla="*/ 171 w 223"/>
                <a:gd name="T17" fmla="*/ 50 h 214"/>
                <a:gd name="T18" fmla="*/ 175 w 223"/>
                <a:gd name="T19" fmla="*/ 53 h 214"/>
                <a:gd name="T20" fmla="*/ 175 w 223"/>
                <a:gd name="T21" fmla="*/ 53 h 214"/>
                <a:gd name="T22" fmla="*/ 179 w 223"/>
                <a:gd name="T23" fmla="*/ 48 h 214"/>
                <a:gd name="T24" fmla="*/ 173 w 223"/>
                <a:gd name="T25" fmla="*/ 21 h 214"/>
                <a:gd name="T26" fmla="*/ 197 w 223"/>
                <a:gd name="T27" fmla="*/ 48 h 214"/>
                <a:gd name="T28" fmla="*/ 208 w 223"/>
                <a:gd name="T29" fmla="*/ 127 h 214"/>
                <a:gd name="T30" fmla="*/ 160 w 223"/>
                <a:gd name="T31" fmla="*/ 191 h 214"/>
                <a:gd name="T32" fmla="*/ 81 w 223"/>
                <a:gd name="T33" fmla="*/ 202 h 214"/>
                <a:gd name="T34" fmla="*/ 17 w 223"/>
                <a:gd name="T35" fmla="*/ 154 h 214"/>
                <a:gd name="T36" fmla="*/ 8 w 223"/>
                <a:gd name="T37" fmla="*/ 135 h 214"/>
                <a:gd name="T38" fmla="*/ 3 w 223"/>
                <a:gd name="T39" fmla="*/ 132 h 214"/>
                <a:gd name="T40" fmla="*/ 1 w 223"/>
                <a:gd name="T41" fmla="*/ 138 h 214"/>
                <a:gd name="T42" fmla="*/ 10 w 223"/>
                <a:gd name="T43" fmla="*/ 158 h 214"/>
                <a:gd name="T44" fmla="*/ 79 w 223"/>
                <a:gd name="T45" fmla="*/ 210 h 214"/>
                <a:gd name="T46" fmla="*/ 108 w 223"/>
                <a:gd name="T47" fmla="*/ 214 h 214"/>
                <a:gd name="T48" fmla="*/ 164 w 223"/>
                <a:gd name="T49" fmla="*/ 198 h 214"/>
                <a:gd name="T50" fmla="*/ 216 w 223"/>
                <a:gd name="T51" fmla="*/ 129 h 214"/>
                <a:gd name="T52" fmla="*/ 203 w 223"/>
                <a:gd name="T53" fmla="*/ 4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3" h="214">
                  <a:moveTo>
                    <a:pt x="203" y="44"/>
                  </a:moveTo>
                  <a:cubicBezTo>
                    <a:pt x="197" y="32"/>
                    <a:pt x="188" y="22"/>
                    <a:pt x="177" y="14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8" y="8"/>
                    <a:pt x="210" y="6"/>
                    <a:pt x="209" y="3"/>
                  </a:cubicBezTo>
                  <a:cubicBezTo>
                    <a:pt x="209" y="1"/>
                    <a:pt x="207" y="0"/>
                    <a:pt x="204" y="0"/>
                  </a:cubicBezTo>
                  <a:cubicBezTo>
                    <a:pt x="167" y="7"/>
                    <a:pt x="167" y="7"/>
                    <a:pt x="167" y="7"/>
                  </a:cubicBezTo>
                  <a:cubicBezTo>
                    <a:pt x="166" y="8"/>
                    <a:pt x="165" y="8"/>
                    <a:pt x="164" y="9"/>
                  </a:cubicBezTo>
                  <a:cubicBezTo>
                    <a:pt x="164" y="10"/>
                    <a:pt x="163" y="11"/>
                    <a:pt x="164" y="12"/>
                  </a:cubicBezTo>
                  <a:cubicBezTo>
                    <a:pt x="171" y="50"/>
                    <a:pt x="171" y="50"/>
                    <a:pt x="171" y="50"/>
                  </a:cubicBezTo>
                  <a:cubicBezTo>
                    <a:pt x="171" y="52"/>
                    <a:pt x="173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8" y="52"/>
                    <a:pt x="179" y="50"/>
                    <a:pt x="179" y="48"/>
                  </a:cubicBezTo>
                  <a:cubicBezTo>
                    <a:pt x="173" y="21"/>
                    <a:pt x="173" y="21"/>
                    <a:pt x="173" y="21"/>
                  </a:cubicBezTo>
                  <a:cubicBezTo>
                    <a:pt x="183" y="28"/>
                    <a:pt x="190" y="37"/>
                    <a:pt x="197" y="48"/>
                  </a:cubicBezTo>
                  <a:cubicBezTo>
                    <a:pt x="211" y="72"/>
                    <a:pt x="215" y="100"/>
                    <a:pt x="208" y="127"/>
                  </a:cubicBezTo>
                  <a:cubicBezTo>
                    <a:pt x="201" y="154"/>
                    <a:pt x="184" y="177"/>
                    <a:pt x="160" y="191"/>
                  </a:cubicBezTo>
                  <a:cubicBezTo>
                    <a:pt x="136" y="205"/>
                    <a:pt x="108" y="209"/>
                    <a:pt x="81" y="202"/>
                  </a:cubicBezTo>
                  <a:cubicBezTo>
                    <a:pt x="54" y="195"/>
                    <a:pt x="32" y="178"/>
                    <a:pt x="17" y="154"/>
                  </a:cubicBezTo>
                  <a:cubicBezTo>
                    <a:pt x="14" y="148"/>
                    <a:pt x="11" y="142"/>
                    <a:pt x="8" y="135"/>
                  </a:cubicBezTo>
                  <a:cubicBezTo>
                    <a:pt x="8" y="133"/>
                    <a:pt x="5" y="132"/>
                    <a:pt x="3" y="132"/>
                  </a:cubicBezTo>
                  <a:cubicBezTo>
                    <a:pt x="1" y="133"/>
                    <a:pt x="0" y="135"/>
                    <a:pt x="1" y="138"/>
                  </a:cubicBezTo>
                  <a:cubicBezTo>
                    <a:pt x="3" y="145"/>
                    <a:pt x="6" y="152"/>
                    <a:pt x="10" y="158"/>
                  </a:cubicBezTo>
                  <a:cubicBezTo>
                    <a:pt x="26" y="184"/>
                    <a:pt x="50" y="203"/>
                    <a:pt x="79" y="210"/>
                  </a:cubicBezTo>
                  <a:cubicBezTo>
                    <a:pt x="89" y="212"/>
                    <a:pt x="98" y="214"/>
                    <a:pt x="108" y="214"/>
                  </a:cubicBezTo>
                  <a:cubicBezTo>
                    <a:pt x="127" y="214"/>
                    <a:pt x="147" y="208"/>
                    <a:pt x="164" y="198"/>
                  </a:cubicBezTo>
                  <a:cubicBezTo>
                    <a:pt x="190" y="183"/>
                    <a:pt x="208" y="158"/>
                    <a:pt x="216" y="129"/>
                  </a:cubicBezTo>
                  <a:cubicBezTo>
                    <a:pt x="223" y="100"/>
                    <a:pt x="219" y="70"/>
                    <a:pt x="203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9B0FE4D1-9059-4219-8533-7F146A717199}"/>
              </a:ext>
            </a:extLst>
          </p:cNvPr>
          <p:cNvGrpSpPr/>
          <p:nvPr/>
        </p:nvGrpSpPr>
        <p:grpSpPr>
          <a:xfrm>
            <a:off x="6113467" y="4614917"/>
            <a:ext cx="1528763" cy="1185862"/>
            <a:chOff x="-6973888" y="5524501"/>
            <a:chExt cx="1528763" cy="1185862"/>
          </a:xfrm>
          <a:solidFill>
            <a:schemeClr val="tx1"/>
          </a:solidFill>
        </p:grpSpPr>
        <p:sp>
          <p:nvSpPr>
            <p:cNvPr id="133" name="Freeform 130">
              <a:extLst>
                <a:ext uri="{FF2B5EF4-FFF2-40B4-BE49-F238E27FC236}">
                  <a16:creationId xmlns:a16="http://schemas.microsoft.com/office/drawing/2014/main" id="{FDF559DD-9CF0-43E4-9108-32676F849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92913" y="5721351"/>
              <a:ext cx="474663" cy="474663"/>
            </a:xfrm>
            <a:custGeom>
              <a:avLst/>
              <a:gdLst>
                <a:gd name="T0" fmla="*/ 4 w 149"/>
                <a:gd name="T1" fmla="*/ 149 h 149"/>
                <a:gd name="T2" fmla="*/ 7 w 149"/>
                <a:gd name="T3" fmla="*/ 148 h 149"/>
                <a:gd name="T4" fmla="*/ 147 w 149"/>
                <a:gd name="T5" fmla="*/ 7 h 149"/>
                <a:gd name="T6" fmla="*/ 147 w 149"/>
                <a:gd name="T7" fmla="*/ 1 h 149"/>
                <a:gd name="T8" fmla="*/ 142 w 149"/>
                <a:gd name="T9" fmla="*/ 1 h 149"/>
                <a:gd name="T10" fmla="*/ 1 w 149"/>
                <a:gd name="T11" fmla="*/ 142 h 149"/>
                <a:gd name="T12" fmla="*/ 1 w 149"/>
                <a:gd name="T13" fmla="*/ 148 h 149"/>
                <a:gd name="T14" fmla="*/ 4 w 149"/>
                <a:gd name="T15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149">
                  <a:moveTo>
                    <a:pt x="4" y="149"/>
                  </a:moveTo>
                  <a:cubicBezTo>
                    <a:pt x="5" y="149"/>
                    <a:pt x="6" y="148"/>
                    <a:pt x="7" y="148"/>
                  </a:cubicBezTo>
                  <a:cubicBezTo>
                    <a:pt x="147" y="7"/>
                    <a:pt x="147" y="7"/>
                    <a:pt x="147" y="7"/>
                  </a:cubicBezTo>
                  <a:cubicBezTo>
                    <a:pt x="149" y="5"/>
                    <a:pt x="149" y="3"/>
                    <a:pt x="147" y="1"/>
                  </a:cubicBezTo>
                  <a:cubicBezTo>
                    <a:pt x="146" y="0"/>
                    <a:pt x="143" y="0"/>
                    <a:pt x="142" y="1"/>
                  </a:cubicBezTo>
                  <a:cubicBezTo>
                    <a:pt x="1" y="142"/>
                    <a:pt x="1" y="142"/>
                    <a:pt x="1" y="142"/>
                  </a:cubicBezTo>
                  <a:cubicBezTo>
                    <a:pt x="0" y="144"/>
                    <a:pt x="0" y="146"/>
                    <a:pt x="1" y="148"/>
                  </a:cubicBezTo>
                  <a:cubicBezTo>
                    <a:pt x="2" y="148"/>
                    <a:pt x="3" y="149"/>
                    <a:pt x="4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1">
              <a:extLst>
                <a:ext uri="{FF2B5EF4-FFF2-40B4-BE49-F238E27FC236}">
                  <a16:creationId xmlns:a16="http://schemas.microsoft.com/office/drawing/2014/main" id="{4E09B642-BDBA-474B-8FA5-5AF299D2B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643688" y="5603876"/>
              <a:ext cx="442913" cy="441325"/>
            </a:xfrm>
            <a:custGeom>
              <a:avLst/>
              <a:gdLst>
                <a:gd name="T0" fmla="*/ 4 w 139"/>
                <a:gd name="T1" fmla="*/ 8 h 139"/>
                <a:gd name="T2" fmla="*/ 131 w 139"/>
                <a:gd name="T3" fmla="*/ 8 h 139"/>
                <a:gd name="T4" fmla="*/ 131 w 139"/>
                <a:gd name="T5" fmla="*/ 135 h 139"/>
                <a:gd name="T6" fmla="*/ 135 w 139"/>
                <a:gd name="T7" fmla="*/ 139 h 139"/>
                <a:gd name="T8" fmla="*/ 139 w 139"/>
                <a:gd name="T9" fmla="*/ 135 h 139"/>
                <a:gd name="T10" fmla="*/ 139 w 139"/>
                <a:gd name="T11" fmla="*/ 4 h 139"/>
                <a:gd name="T12" fmla="*/ 135 w 139"/>
                <a:gd name="T13" fmla="*/ 0 h 139"/>
                <a:gd name="T14" fmla="*/ 4 w 139"/>
                <a:gd name="T15" fmla="*/ 0 h 139"/>
                <a:gd name="T16" fmla="*/ 0 w 139"/>
                <a:gd name="T17" fmla="*/ 4 h 139"/>
                <a:gd name="T18" fmla="*/ 4 w 139"/>
                <a:gd name="T19" fmla="*/ 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139">
                  <a:moveTo>
                    <a:pt x="4" y="8"/>
                  </a:moveTo>
                  <a:cubicBezTo>
                    <a:pt x="131" y="8"/>
                    <a:pt x="131" y="8"/>
                    <a:pt x="131" y="8"/>
                  </a:cubicBezTo>
                  <a:cubicBezTo>
                    <a:pt x="131" y="135"/>
                    <a:pt x="131" y="135"/>
                    <a:pt x="131" y="135"/>
                  </a:cubicBezTo>
                  <a:cubicBezTo>
                    <a:pt x="131" y="137"/>
                    <a:pt x="133" y="139"/>
                    <a:pt x="135" y="139"/>
                  </a:cubicBezTo>
                  <a:cubicBezTo>
                    <a:pt x="137" y="139"/>
                    <a:pt x="139" y="137"/>
                    <a:pt x="139" y="135"/>
                  </a:cubicBezTo>
                  <a:cubicBezTo>
                    <a:pt x="139" y="4"/>
                    <a:pt x="139" y="4"/>
                    <a:pt x="139" y="4"/>
                  </a:cubicBezTo>
                  <a:cubicBezTo>
                    <a:pt x="139" y="1"/>
                    <a:pt x="137" y="0"/>
                    <a:pt x="13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32">
              <a:extLst>
                <a:ext uri="{FF2B5EF4-FFF2-40B4-BE49-F238E27FC236}">
                  <a16:creationId xmlns:a16="http://schemas.microsoft.com/office/drawing/2014/main" id="{CF58B2F6-8F3D-434A-A417-A848B87CD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973888" y="6684963"/>
              <a:ext cx="1528763" cy="25400"/>
            </a:xfrm>
            <a:custGeom>
              <a:avLst/>
              <a:gdLst>
                <a:gd name="T0" fmla="*/ 477 w 481"/>
                <a:gd name="T1" fmla="*/ 0 h 8"/>
                <a:gd name="T2" fmla="*/ 4 w 481"/>
                <a:gd name="T3" fmla="*/ 0 h 8"/>
                <a:gd name="T4" fmla="*/ 0 w 481"/>
                <a:gd name="T5" fmla="*/ 4 h 8"/>
                <a:gd name="T6" fmla="*/ 4 w 481"/>
                <a:gd name="T7" fmla="*/ 8 h 8"/>
                <a:gd name="T8" fmla="*/ 477 w 481"/>
                <a:gd name="T9" fmla="*/ 8 h 8"/>
                <a:gd name="T10" fmla="*/ 481 w 481"/>
                <a:gd name="T11" fmla="*/ 4 h 8"/>
                <a:gd name="T12" fmla="*/ 477 w 481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1" h="8">
                  <a:moveTo>
                    <a:pt x="47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477" y="8"/>
                    <a:pt x="477" y="8"/>
                    <a:pt x="477" y="8"/>
                  </a:cubicBezTo>
                  <a:cubicBezTo>
                    <a:pt x="479" y="8"/>
                    <a:pt x="481" y="6"/>
                    <a:pt x="481" y="4"/>
                  </a:cubicBezTo>
                  <a:cubicBezTo>
                    <a:pt x="481" y="2"/>
                    <a:pt x="479" y="0"/>
                    <a:pt x="47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3">
              <a:extLst>
                <a:ext uri="{FF2B5EF4-FFF2-40B4-BE49-F238E27FC236}">
                  <a16:creationId xmlns:a16="http://schemas.microsoft.com/office/drawing/2014/main" id="{00E7C0D7-FE9A-4E0A-833E-918230754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75463" y="6456363"/>
              <a:ext cx="384175" cy="206375"/>
            </a:xfrm>
            <a:custGeom>
              <a:avLst/>
              <a:gdLst>
                <a:gd name="T0" fmla="*/ 4 w 121"/>
                <a:gd name="T1" fmla="*/ 65 h 65"/>
                <a:gd name="T2" fmla="*/ 8 w 121"/>
                <a:gd name="T3" fmla="*/ 61 h 65"/>
                <a:gd name="T4" fmla="*/ 8 w 121"/>
                <a:gd name="T5" fmla="*/ 8 h 65"/>
                <a:gd name="T6" fmla="*/ 113 w 121"/>
                <a:gd name="T7" fmla="*/ 8 h 65"/>
                <a:gd name="T8" fmla="*/ 113 w 121"/>
                <a:gd name="T9" fmla="*/ 61 h 65"/>
                <a:gd name="T10" fmla="*/ 117 w 121"/>
                <a:gd name="T11" fmla="*/ 65 h 65"/>
                <a:gd name="T12" fmla="*/ 121 w 121"/>
                <a:gd name="T13" fmla="*/ 61 h 65"/>
                <a:gd name="T14" fmla="*/ 121 w 121"/>
                <a:gd name="T15" fmla="*/ 4 h 65"/>
                <a:gd name="T16" fmla="*/ 117 w 121"/>
                <a:gd name="T17" fmla="*/ 0 h 65"/>
                <a:gd name="T18" fmla="*/ 4 w 121"/>
                <a:gd name="T19" fmla="*/ 0 h 65"/>
                <a:gd name="T20" fmla="*/ 0 w 121"/>
                <a:gd name="T21" fmla="*/ 4 h 65"/>
                <a:gd name="T22" fmla="*/ 0 w 121"/>
                <a:gd name="T23" fmla="*/ 61 h 65"/>
                <a:gd name="T24" fmla="*/ 4 w 121"/>
                <a:gd name="T25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65">
                  <a:moveTo>
                    <a:pt x="4" y="65"/>
                  </a:moveTo>
                  <a:cubicBezTo>
                    <a:pt x="6" y="65"/>
                    <a:pt x="8" y="64"/>
                    <a:pt x="8" y="61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61"/>
                    <a:pt x="113" y="61"/>
                    <a:pt x="113" y="61"/>
                  </a:cubicBezTo>
                  <a:cubicBezTo>
                    <a:pt x="113" y="64"/>
                    <a:pt x="115" y="65"/>
                    <a:pt x="117" y="65"/>
                  </a:cubicBezTo>
                  <a:cubicBezTo>
                    <a:pt x="119" y="65"/>
                    <a:pt x="121" y="64"/>
                    <a:pt x="121" y="61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2"/>
                    <a:pt x="119" y="0"/>
                    <a:pt x="1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4"/>
                    <a:pt x="2" y="65"/>
                    <a:pt x="4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34">
              <a:extLst>
                <a:ext uri="{FF2B5EF4-FFF2-40B4-BE49-F238E27FC236}">
                  <a16:creationId xmlns:a16="http://schemas.microsoft.com/office/drawing/2014/main" id="{09F6F091-41B9-4F64-B1E5-338E0EA69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05563" y="6269038"/>
              <a:ext cx="385763" cy="393700"/>
            </a:xfrm>
            <a:custGeom>
              <a:avLst/>
              <a:gdLst>
                <a:gd name="T0" fmla="*/ 0 w 121"/>
                <a:gd name="T1" fmla="*/ 4 h 124"/>
                <a:gd name="T2" fmla="*/ 0 w 121"/>
                <a:gd name="T3" fmla="*/ 120 h 124"/>
                <a:gd name="T4" fmla="*/ 4 w 121"/>
                <a:gd name="T5" fmla="*/ 124 h 124"/>
                <a:gd name="T6" fmla="*/ 8 w 121"/>
                <a:gd name="T7" fmla="*/ 120 h 124"/>
                <a:gd name="T8" fmla="*/ 8 w 121"/>
                <a:gd name="T9" fmla="*/ 8 h 124"/>
                <a:gd name="T10" fmla="*/ 113 w 121"/>
                <a:gd name="T11" fmla="*/ 8 h 124"/>
                <a:gd name="T12" fmla="*/ 113 w 121"/>
                <a:gd name="T13" fmla="*/ 120 h 124"/>
                <a:gd name="T14" fmla="*/ 117 w 121"/>
                <a:gd name="T15" fmla="*/ 124 h 124"/>
                <a:gd name="T16" fmla="*/ 121 w 121"/>
                <a:gd name="T17" fmla="*/ 120 h 124"/>
                <a:gd name="T18" fmla="*/ 121 w 121"/>
                <a:gd name="T19" fmla="*/ 4 h 124"/>
                <a:gd name="T20" fmla="*/ 117 w 121"/>
                <a:gd name="T21" fmla="*/ 0 h 124"/>
                <a:gd name="T22" fmla="*/ 4 w 121"/>
                <a:gd name="T23" fmla="*/ 0 h 124"/>
                <a:gd name="T24" fmla="*/ 0 w 121"/>
                <a:gd name="T25" fmla="*/ 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124">
                  <a:moveTo>
                    <a:pt x="0" y="4"/>
                  </a:moveTo>
                  <a:cubicBezTo>
                    <a:pt x="0" y="120"/>
                    <a:pt x="0" y="120"/>
                    <a:pt x="0" y="120"/>
                  </a:cubicBezTo>
                  <a:cubicBezTo>
                    <a:pt x="0" y="122"/>
                    <a:pt x="2" y="124"/>
                    <a:pt x="4" y="124"/>
                  </a:cubicBezTo>
                  <a:cubicBezTo>
                    <a:pt x="6" y="124"/>
                    <a:pt x="8" y="122"/>
                    <a:pt x="8" y="120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120"/>
                    <a:pt x="113" y="120"/>
                    <a:pt x="113" y="120"/>
                  </a:cubicBezTo>
                  <a:cubicBezTo>
                    <a:pt x="113" y="122"/>
                    <a:pt x="115" y="124"/>
                    <a:pt x="117" y="124"/>
                  </a:cubicBezTo>
                  <a:cubicBezTo>
                    <a:pt x="119" y="124"/>
                    <a:pt x="121" y="122"/>
                    <a:pt x="121" y="120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1"/>
                    <a:pt x="119" y="0"/>
                    <a:pt x="1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35">
              <a:extLst>
                <a:ext uri="{FF2B5EF4-FFF2-40B4-BE49-F238E27FC236}">
                  <a16:creationId xmlns:a16="http://schemas.microsoft.com/office/drawing/2014/main" id="{3EFD112C-0EEF-4935-BBAE-8A2DA731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40425" y="5524501"/>
              <a:ext cx="384175" cy="1138238"/>
            </a:xfrm>
            <a:custGeom>
              <a:avLst/>
              <a:gdLst>
                <a:gd name="T0" fmla="*/ 4 w 121"/>
                <a:gd name="T1" fmla="*/ 358 h 358"/>
                <a:gd name="T2" fmla="*/ 8 w 121"/>
                <a:gd name="T3" fmla="*/ 354 h 358"/>
                <a:gd name="T4" fmla="*/ 8 w 121"/>
                <a:gd name="T5" fmla="*/ 8 h 358"/>
                <a:gd name="T6" fmla="*/ 113 w 121"/>
                <a:gd name="T7" fmla="*/ 8 h 358"/>
                <a:gd name="T8" fmla="*/ 113 w 121"/>
                <a:gd name="T9" fmla="*/ 354 h 358"/>
                <a:gd name="T10" fmla="*/ 117 w 121"/>
                <a:gd name="T11" fmla="*/ 358 h 358"/>
                <a:gd name="T12" fmla="*/ 121 w 121"/>
                <a:gd name="T13" fmla="*/ 354 h 358"/>
                <a:gd name="T14" fmla="*/ 121 w 121"/>
                <a:gd name="T15" fmla="*/ 4 h 358"/>
                <a:gd name="T16" fmla="*/ 117 w 121"/>
                <a:gd name="T17" fmla="*/ 0 h 358"/>
                <a:gd name="T18" fmla="*/ 4 w 121"/>
                <a:gd name="T19" fmla="*/ 0 h 358"/>
                <a:gd name="T20" fmla="*/ 0 w 121"/>
                <a:gd name="T21" fmla="*/ 4 h 358"/>
                <a:gd name="T22" fmla="*/ 0 w 121"/>
                <a:gd name="T23" fmla="*/ 354 h 358"/>
                <a:gd name="T24" fmla="*/ 4 w 121"/>
                <a:gd name="T25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1" h="358">
                  <a:moveTo>
                    <a:pt x="4" y="358"/>
                  </a:moveTo>
                  <a:cubicBezTo>
                    <a:pt x="6" y="358"/>
                    <a:pt x="8" y="356"/>
                    <a:pt x="8" y="35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354"/>
                    <a:pt x="113" y="354"/>
                    <a:pt x="113" y="354"/>
                  </a:cubicBezTo>
                  <a:cubicBezTo>
                    <a:pt x="113" y="356"/>
                    <a:pt x="115" y="358"/>
                    <a:pt x="117" y="358"/>
                  </a:cubicBezTo>
                  <a:cubicBezTo>
                    <a:pt x="119" y="358"/>
                    <a:pt x="121" y="356"/>
                    <a:pt x="121" y="35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2"/>
                    <a:pt x="119" y="0"/>
                    <a:pt x="1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56"/>
                    <a:pt x="2" y="358"/>
                    <a:pt x="4" y="3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51E4232-9C44-44D3-88CF-90D1D80F6550}"/>
              </a:ext>
            </a:extLst>
          </p:cNvPr>
          <p:cNvGrpSpPr/>
          <p:nvPr/>
        </p:nvGrpSpPr>
        <p:grpSpPr>
          <a:xfrm>
            <a:off x="4330165" y="4652690"/>
            <a:ext cx="1230313" cy="1230313"/>
            <a:chOff x="-2281238" y="109538"/>
            <a:chExt cx="1230313" cy="1230313"/>
          </a:xfrm>
          <a:solidFill>
            <a:schemeClr val="tx1"/>
          </a:solidFill>
        </p:grpSpPr>
        <p:sp>
          <p:nvSpPr>
            <p:cNvPr id="140" name="Freeform 140">
              <a:extLst>
                <a:ext uri="{FF2B5EF4-FFF2-40B4-BE49-F238E27FC236}">
                  <a16:creationId xmlns:a16="http://schemas.microsoft.com/office/drawing/2014/main" id="{98C8DBE8-62EF-4FB4-AFB1-41B6B5559C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281238" y="109538"/>
              <a:ext cx="1230313" cy="1230313"/>
            </a:xfrm>
            <a:custGeom>
              <a:avLst/>
              <a:gdLst>
                <a:gd name="T0" fmla="*/ 194 w 387"/>
                <a:gd name="T1" fmla="*/ 0 h 387"/>
                <a:gd name="T2" fmla="*/ 0 w 387"/>
                <a:gd name="T3" fmla="*/ 193 h 387"/>
                <a:gd name="T4" fmla="*/ 41 w 387"/>
                <a:gd name="T5" fmla="*/ 312 h 387"/>
                <a:gd name="T6" fmla="*/ 47 w 387"/>
                <a:gd name="T7" fmla="*/ 313 h 387"/>
                <a:gd name="T8" fmla="*/ 48 w 387"/>
                <a:gd name="T9" fmla="*/ 307 h 387"/>
                <a:gd name="T10" fmla="*/ 23 w 387"/>
                <a:gd name="T11" fmla="*/ 230 h 387"/>
                <a:gd name="T12" fmla="*/ 157 w 387"/>
                <a:gd name="T13" fmla="*/ 95 h 387"/>
                <a:gd name="T14" fmla="*/ 291 w 387"/>
                <a:gd name="T15" fmla="*/ 230 h 387"/>
                <a:gd name="T16" fmla="*/ 157 w 387"/>
                <a:gd name="T17" fmla="*/ 364 h 387"/>
                <a:gd name="T18" fmla="*/ 79 w 387"/>
                <a:gd name="T19" fmla="*/ 339 h 387"/>
                <a:gd name="T20" fmla="*/ 74 w 387"/>
                <a:gd name="T21" fmla="*/ 340 h 387"/>
                <a:gd name="T22" fmla="*/ 75 w 387"/>
                <a:gd name="T23" fmla="*/ 346 h 387"/>
                <a:gd name="T24" fmla="*/ 194 w 387"/>
                <a:gd name="T25" fmla="*/ 387 h 387"/>
                <a:gd name="T26" fmla="*/ 387 w 387"/>
                <a:gd name="T27" fmla="*/ 193 h 387"/>
                <a:gd name="T28" fmla="*/ 194 w 387"/>
                <a:gd name="T29" fmla="*/ 0 h 387"/>
                <a:gd name="T30" fmla="*/ 194 w 387"/>
                <a:gd name="T31" fmla="*/ 379 h 387"/>
                <a:gd name="T32" fmla="*/ 141 w 387"/>
                <a:gd name="T33" fmla="*/ 371 h 387"/>
                <a:gd name="T34" fmla="*/ 157 w 387"/>
                <a:gd name="T35" fmla="*/ 372 h 387"/>
                <a:gd name="T36" fmla="*/ 299 w 387"/>
                <a:gd name="T37" fmla="*/ 230 h 387"/>
                <a:gd name="T38" fmla="*/ 157 w 387"/>
                <a:gd name="T39" fmla="*/ 87 h 387"/>
                <a:gd name="T40" fmla="*/ 15 w 387"/>
                <a:gd name="T41" fmla="*/ 230 h 387"/>
                <a:gd name="T42" fmla="*/ 16 w 387"/>
                <a:gd name="T43" fmla="*/ 246 h 387"/>
                <a:gd name="T44" fmla="*/ 8 w 387"/>
                <a:gd name="T45" fmla="*/ 193 h 387"/>
                <a:gd name="T46" fmla="*/ 194 w 387"/>
                <a:gd name="T47" fmla="*/ 8 h 387"/>
                <a:gd name="T48" fmla="*/ 379 w 387"/>
                <a:gd name="T49" fmla="*/ 193 h 387"/>
                <a:gd name="T50" fmla="*/ 194 w 387"/>
                <a:gd name="T51" fmla="*/ 379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7" h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37"/>
                    <a:pt x="14" y="278"/>
                    <a:pt x="41" y="312"/>
                  </a:cubicBezTo>
                  <a:cubicBezTo>
                    <a:pt x="42" y="314"/>
                    <a:pt x="45" y="314"/>
                    <a:pt x="47" y="313"/>
                  </a:cubicBezTo>
                  <a:cubicBezTo>
                    <a:pt x="48" y="312"/>
                    <a:pt x="49" y="309"/>
                    <a:pt x="48" y="307"/>
                  </a:cubicBezTo>
                  <a:cubicBezTo>
                    <a:pt x="31" y="285"/>
                    <a:pt x="23" y="258"/>
                    <a:pt x="23" y="230"/>
                  </a:cubicBezTo>
                  <a:cubicBezTo>
                    <a:pt x="23" y="156"/>
                    <a:pt x="83" y="95"/>
                    <a:pt x="157" y="95"/>
                  </a:cubicBezTo>
                  <a:cubicBezTo>
                    <a:pt x="231" y="95"/>
                    <a:pt x="291" y="156"/>
                    <a:pt x="291" y="230"/>
                  </a:cubicBezTo>
                  <a:cubicBezTo>
                    <a:pt x="291" y="304"/>
                    <a:pt x="231" y="364"/>
                    <a:pt x="157" y="364"/>
                  </a:cubicBezTo>
                  <a:cubicBezTo>
                    <a:pt x="129" y="364"/>
                    <a:pt x="102" y="356"/>
                    <a:pt x="79" y="339"/>
                  </a:cubicBezTo>
                  <a:cubicBezTo>
                    <a:pt x="78" y="338"/>
                    <a:pt x="75" y="338"/>
                    <a:pt x="74" y="340"/>
                  </a:cubicBezTo>
                  <a:cubicBezTo>
                    <a:pt x="73" y="342"/>
                    <a:pt x="73" y="344"/>
                    <a:pt x="75" y="346"/>
                  </a:cubicBezTo>
                  <a:cubicBezTo>
                    <a:pt x="109" y="373"/>
                    <a:pt x="150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  <a:moveTo>
                    <a:pt x="194" y="379"/>
                  </a:moveTo>
                  <a:cubicBezTo>
                    <a:pt x="176" y="379"/>
                    <a:pt x="158" y="376"/>
                    <a:pt x="141" y="371"/>
                  </a:cubicBezTo>
                  <a:cubicBezTo>
                    <a:pt x="147" y="372"/>
                    <a:pt x="152" y="372"/>
                    <a:pt x="157" y="372"/>
                  </a:cubicBezTo>
                  <a:cubicBezTo>
                    <a:pt x="236" y="372"/>
                    <a:pt x="299" y="308"/>
                    <a:pt x="299" y="230"/>
                  </a:cubicBezTo>
                  <a:cubicBezTo>
                    <a:pt x="299" y="151"/>
                    <a:pt x="236" y="87"/>
                    <a:pt x="157" y="87"/>
                  </a:cubicBezTo>
                  <a:cubicBezTo>
                    <a:pt x="79" y="87"/>
                    <a:pt x="15" y="151"/>
                    <a:pt x="15" y="230"/>
                  </a:cubicBezTo>
                  <a:cubicBezTo>
                    <a:pt x="15" y="235"/>
                    <a:pt x="15" y="240"/>
                    <a:pt x="16" y="246"/>
                  </a:cubicBezTo>
                  <a:cubicBezTo>
                    <a:pt x="11" y="229"/>
                    <a:pt x="8" y="211"/>
                    <a:pt x="8" y="193"/>
                  </a:cubicBezTo>
                  <a:cubicBezTo>
                    <a:pt x="8" y="91"/>
                    <a:pt x="91" y="8"/>
                    <a:pt x="194" y="8"/>
                  </a:cubicBezTo>
                  <a:cubicBezTo>
                    <a:pt x="296" y="8"/>
                    <a:pt x="379" y="91"/>
                    <a:pt x="379" y="193"/>
                  </a:cubicBezTo>
                  <a:cubicBezTo>
                    <a:pt x="379" y="296"/>
                    <a:pt x="296" y="379"/>
                    <a:pt x="194" y="3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41">
              <a:extLst>
                <a:ext uri="{FF2B5EF4-FFF2-40B4-BE49-F238E27FC236}">
                  <a16:creationId xmlns:a16="http://schemas.microsoft.com/office/drawing/2014/main" id="{7EE1DCA3-155E-4387-9E9D-F6380FC6C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6113" y="639763"/>
              <a:ext cx="327025" cy="325438"/>
            </a:xfrm>
            <a:custGeom>
              <a:avLst/>
              <a:gdLst>
                <a:gd name="T0" fmla="*/ 8 w 103"/>
                <a:gd name="T1" fmla="*/ 101 h 102"/>
                <a:gd name="T2" fmla="*/ 102 w 103"/>
                <a:gd name="T3" fmla="*/ 7 h 102"/>
                <a:gd name="T4" fmla="*/ 102 w 103"/>
                <a:gd name="T5" fmla="*/ 2 h 102"/>
                <a:gd name="T6" fmla="*/ 96 w 103"/>
                <a:gd name="T7" fmla="*/ 2 h 102"/>
                <a:gd name="T8" fmla="*/ 2 w 103"/>
                <a:gd name="T9" fmla="*/ 96 h 102"/>
                <a:gd name="T10" fmla="*/ 2 w 103"/>
                <a:gd name="T11" fmla="*/ 101 h 102"/>
                <a:gd name="T12" fmla="*/ 5 w 103"/>
                <a:gd name="T13" fmla="*/ 102 h 102"/>
                <a:gd name="T14" fmla="*/ 8 w 103"/>
                <a:gd name="T15" fmla="*/ 10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02">
                  <a:moveTo>
                    <a:pt x="8" y="101"/>
                  </a:moveTo>
                  <a:cubicBezTo>
                    <a:pt x="102" y="7"/>
                    <a:pt x="102" y="7"/>
                    <a:pt x="102" y="7"/>
                  </a:cubicBezTo>
                  <a:cubicBezTo>
                    <a:pt x="103" y="6"/>
                    <a:pt x="103" y="3"/>
                    <a:pt x="102" y="2"/>
                  </a:cubicBezTo>
                  <a:cubicBezTo>
                    <a:pt x="100" y="0"/>
                    <a:pt x="98" y="0"/>
                    <a:pt x="96" y="2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0" y="97"/>
                    <a:pt x="0" y="100"/>
                    <a:pt x="2" y="101"/>
                  </a:cubicBezTo>
                  <a:cubicBezTo>
                    <a:pt x="3" y="102"/>
                    <a:pt x="4" y="102"/>
                    <a:pt x="5" y="102"/>
                  </a:cubicBezTo>
                  <a:cubicBezTo>
                    <a:pt x="6" y="102"/>
                    <a:pt x="7" y="102"/>
                    <a:pt x="8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42">
              <a:extLst>
                <a:ext uri="{FF2B5EF4-FFF2-40B4-BE49-F238E27FC236}">
                  <a16:creationId xmlns:a16="http://schemas.microsoft.com/office/drawing/2014/main" id="{4C4B8885-2914-4A1B-9FC5-099D81F8F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14538" y="742951"/>
              <a:ext cx="323850" cy="323850"/>
            </a:xfrm>
            <a:custGeom>
              <a:avLst/>
              <a:gdLst>
                <a:gd name="T0" fmla="*/ 4 w 102"/>
                <a:gd name="T1" fmla="*/ 0 h 102"/>
                <a:gd name="T2" fmla="*/ 0 w 102"/>
                <a:gd name="T3" fmla="*/ 4 h 102"/>
                <a:gd name="T4" fmla="*/ 0 w 102"/>
                <a:gd name="T5" fmla="*/ 98 h 102"/>
                <a:gd name="T6" fmla="*/ 4 w 102"/>
                <a:gd name="T7" fmla="*/ 102 h 102"/>
                <a:gd name="T8" fmla="*/ 98 w 102"/>
                <a:gd name="T9" fmla="*/ 102 h 102"/>
                <a:gd name="T10" fmla="*/ 102 w 102"/>
                <a:gd name="T11" fmla="*/ 98 h 102"/>
                <a:gd name="T12" fmla="*/ 98 w 102"/>
                <a:gd name="T13" fmla="*/ 94 h 102"/>
                <a:gd name="T14" fmla="*/ 8 w 102"/>
                <a:gd name="T15" fmla="*/ 94 h 102"/>
                <a:gd name="T16" fmla="*/ 8 w 102"/>
                <a:gd name="T17" fmla="*/ 4 h 102"/>
                <a:gd name="T18" fmla="*/ 4 w 102"/>
                <a:gd name="T1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02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0"/>
                    <a:pt x="2" y="102"/>
                    <a:pt x="4" y="102"/>
                  </a:cubicBezTo>
                  <a:cubicBezTo>
                    <a:pt x="98" y="102"/>
                    <a:pt x="98" y="102"/>
                    <a:pt x="98" y="102"/>
                  </a:cubicBezTo>
                  <a:cubicBezTo>
                    <a:pt x="101" y="102"/>
                    <a:pt x="102" y="100"/>
                    <a:pt x="102" y="98"/>
                  </a:cubicBezTo>
                  <a:cubicBezTo>
                    <a:pt x="102" y="96"/>
                    <a:pt x="101" y="94"/>
                    <a:pt x="98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08D47A13-5C0C-4BAA-9E66-4495DF87555F}"/>
              </a:ext>
            </a:extLst>
          </p:cNvPr>
          <p:cNvGrpSpPr/>
          <p:nvPr/>
        </p:nvGrpSpPr>
        <p:grpSpPr>
          <a:xfrm>
            <a:off x="10272844" y="4495387"/>
            <a:ext cx="1309687" cy="1425575"/>
            <a:chOff x="-4238625" y="2822576"/>
            <a:chExt cx="1309687" cy="1425575"/>
          </a:xfrm>
          <a:solidFill>
            <a:schemeClr val="tx1"/>
          </a:solidFill>
        </p:grpSpPr>
        <p:sp>
          <p:nvSpPr>
            <p:cNvPr id="156" name="Freeform 54">
              <a:extLst>
                <a:ext uri="{FF2B5EF4-FFF2-40B4-BE49-F238E27FC236}">
                  <a16:creationId xmlns:a16="http://schemas.microsoft.com/office/drawing/2014/main" id="{D14A64CC-1930-4F35-BD53-18FAE75C6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38625" y="3633788"/>
              <a:ext cx="612775" cy="614363"/>
            </a:xfrm>
            <a:custGeom>
              <a:avLst/>
              <a:gdLst>
                <a:gd name="T0" fmla="*/ 114 w 194"/>
                <a:gd name="T1" fmla="*/ 1 h 194"/>
                <a:gd name="T2" fmla="*/ 0 w 194"/>
                <a:gd name="T3" fmla="*/ 97 h 194"/>
                <a:gd name="T4" fmla="*/ 118 w 194"/>
                <a:gd name="T5" fmla="*/ 191 h 194"/>
                <a:gd name="T6" fmla="*/ 140 w 194"/>
                <a:gd name="T7" fmla="*/ 132 h 194"/>
                <a:gd name="T8" fmla="*/ 157 w 194"/>
                <a:gd name="T9" fmla="*/ 101 h 194"/>
                <a:gd name="T10" fmla="*/ 147 w 194"/>
                <a:gd name="T11" fmla="*/ 133 h 194"/>
                <a:gd name="T12" fmla="*/ 72 w 194"/>
                <a:gd name="T13" fmla="*/ 115 h 194"/>
                <a:gd name="T14" fmla="*/ 119 w 194"/>
                <a:gd name="T15" fmla="*/ 129 h 194"/>
                <a:gd name="T16" fmla="*/ 40 w 194"/>
                <a:gd name="T17" fmla="*/ 130 h 194"/>
                <a:gd name="T18" fmla="*/ 64 w 194"/>
                <a:gd name="T19" fmla="*/ 115 h 194"/>
                <a:gd name="T20" fmla="*/ 55 w 194"/>
                <a:gd name="T21" fmla="*/ 32 h 194"/>
                <a:gd name="T22" fmla="*/ 74 w 194"/>
                <a:gd name="T23" fmla="*/ 13 h 194"/>
                <a:gd name="T24" fmla="*/ 77 w 194"/>
                <a:gd name="T25" fmla="*/ 17 h 194"/>
                <a:gd name="T26" fmla="*/ 70 w 194"/>
                <a:gd name="T27" fmla="*/ 37 h 194"/>
                <a:gd name="T28" fmla="*/ 45 w 194"/>
                <a:gd name="T29" fmla="*/ 52 h 194"/>
                <a:gd name="T30" fmla="*/ 108 w 194"/>
                <a:gd name="T31" fmla="*/ 65 h 194"/>
                <a:gd name="T32" fmla="*/ 72 w 194"/>
                <a:gd name="T33" fmla="*/ 91 h 194"/>
                <a:gd name="T34" fmla="*/ 120 w 194"/>
                <a:gd name="T35" fmla="*/ 26 h 194"/>
                <a:gd name="T36" fmla="*/ 112 w 194"/>
                <a:gd name="T37" fmla="*/ 9 h 194"/>
                <a:gd name="T38" fmla="*/ 131 w 194"/>
                <a:gd name="T39" fmla="*/ 23 h 194"/>
                <a:gd name="T40" fmla="*/ 149 w 194"/>
                <a:gd name="T41" fmla="*/ 51 h 194"/>
                <a:gd name="T42" fmla="*/ 124 w 194"/>
                <a:gd name="T43" fmla="*/ 44 h 194"/>
                <a:gd name="T44" fmla="*/ 129 w 194"/>
                <a:gd name="T45" fmla="*/ 93 h 194"/>
                <a:gd name="T46" fmla="*/ 140 w 194"/>
                <a:gd name="T47" fmla="*/ 62 h 194"/>
                <a:gd name="T48" fmla="*/ 157 w 194"/>
                <a:gd name="T49" fmla="*/ 88 h 194"/>
                <a:gd name="T50" fmla="*/ 44 w 194"/>
                <a:gd name="T51" fmla="*/ 60 h 194"/>
                <a:gd name="T52" fmla="*/ 65 w 194"/>
                <a:gd name="T53" fmla="*/ 78 h 194"/>
                <a:gd name="T54" fmla="*/ 163 w 194"/>
                <a:gd name="T55" fmla="*/ 75 h 194"/>
                <a:gd name="T56" fmla="*/ 172 w 194"/>
                <a:gd name="T57" fmla="*/ 53 h 194"/>
                <a:gd name="T58" fmla="*/ 158 w 194"/>
                <a:gd name="T59" fmla="*/ 50 h 194"/>
                <a:gd name="T60" fmla="*/ 145 w 194"/>
                <a:gd name="T61" fmla="*/ 27 h 194"/>
                <a:gd name="T62" fmla="*/ 118 w 194"/>
                <a:gd name="T63" fmla="*/ 56 h 194"/>
                <a:gd name="T64" fmla="*/ 80 w 194"/>
                <a:gd name="T65" fmla="*/ 31 h 194"/>
                <a:gd name="T66" fmla="*/ 89 w 194"/>
                <a:gd name="T67" fmla="*/ 12 h 194"/>
                <a:gd name="T68" fmla="*/ 54 w 194"/>
                <a:gd name="T69" fmla="*/ 20 h 194"/>
                <a:gd name="T70" fmla="*/ 36 w 194"/>
                <a:gd name="T71" fmla="*/ 50 h 194"/>
                <a:gd name="T72" fmla="*/ 20 w 194"/>
                <a:gd name="T73" fmla="*/ 53 h 194"/>
                <a:gd name="T74" fmla="*/ 30 w 194"/>
                <a:gd name="T75" fmla="*/ 74 h 194"/>
                <a:gd name="T76" fmla="*/ 29 w 194"/>
                <a:gd name="T77" fmla="*/ 109 h 194"/>
                <a:gd name="T78" fmla="*/ 27 w 194"/>
                <a:gd name="T79" fmla="*/ 138 h 194"/>
                <a:gd name="T80" fmla="*/ 30 w 194"/>
                <a:gd name="T81" fmla="*/ 145 h 194"/>
                <a:gd name="T82" fmla="*/ 49 w 194"/>
                <a:gd name="T83" fmla="*/ 168 h 194"/>
                <a:gd name="T84" fmla="*/ 62 w 194"/>
                <a:gd name="T85" fmla="*/ 172 h 194"/>
                <a:gd name="T86" fmla="*/ 45 w 194"/>
                <a:gd name="T87" fmla="*/ 144 h 194"/>
                <a:gd name="T88" fmla="*/ 67 w 194"/>
                <a:gd name="T89" fmla="*/ 139 h 194"/>
                <a:gd name="T90" fmla="*/ 74 w 194"/>
                <a:gd name="T91" fmla="*/ 170 h 194"/>
                <a:gd name="T92" fmla="*/ 92 w 194"/>
                <a:gd name="T93" fmla="*/ 186 h 194"/>
                <a:gd name="T94" fmla="*/ 86 w 194"/>
                <a:gd name="T95" fmla="*/ 177 h 194"/>
                <a:gd name="T96" fmla="*/ 80 w 194"/>
                <a:gd name="T97" fmla="*/ 163 h 194"/>
                <a:gd name="T98" fmla="*/ 76 w 194"/>
                <a:gd name="T99" fmla="*/ 144 h 194"/>
                <a:gd name="T100" fmla="*/ 100 w 194"/>
                <a:gd name="T101" fmla="*/ 137 h 194"/>
                <a:gd name="T102" fmla="*/ 117 w 194"/>
                <a:gd name="T103" fmla="*/ 148 h 194"/>
                <a:gd name="T104" fmla="*/ 113 w 194"/>
                <a:gd name="T105" fmla="*/ 184 h 194"/>
                <a:gd name="T106" fmla="*/ 122 w 194"/>
                <a:gd name="T107" fmla="*/ 159 h 194"/>
                <a:gd name="T108" fmla="*/ 131 w 194"/>
                <a:gd name="T109" fmla="*/ 139 h 194"/>
                <a:gd name="T110" fmla="*/ 144 w 194"/>
                <a:gd name="T111" fmla="*/ 154 h 194"/>
                <a:gd name="T112" fmla="*/ 121 w 194"/>
                <a:gd name="T113" fmla="*/ 181 h 194"/>
                <a:gd name="T114" fmla="*/ 149 w 194"/>
                <a:gd name="T115" fmla="*/ 161 h 194"/>
                <a:gd name="T116" fmla="*/ 169 w 194"/>
                <a:gd name="T117" fmla="*/ 147 h 194"/>
                <a:gd name="T118" fmla="*/ 160 w 194"/>
                <a:gd name="T119" fmla="*/ 136 h 194"/>
                <a:gd name="T120" fmla="*/ 185 w 194"/>
                <a:gd name="T121" fmla="*/ 101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4" h="194">
                  <a:moveTo>
                    <a:pt x="179" y="45"/>
                  </a:moveTo>
                  <a:cubicBezTo>
                    <a:pt x="179" y="45"/>
                    <a:pt x="179" y="45"/>
                    <a:pt x="179" y="45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78" y="44"/>
                    <a:pt x="178" y="43"/>
                    <a:pt x="177" y="43"/>
                  </a:cubicBezTo>
                  <a:cubicBezTo>
                    <a:pt x="163" y="21"/>
                    <a:pt x="140" y="7"/>
                    <a:pt x="115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0" y="1"/>
                    <a:pt x="105" y="0"/>
                    <a:pt x="101" y="0"/>
                  </a:cubicBezTo>
                  <a:cubicBezTo>
                    <a:pt x="98" y="0"/>
                    <a:pt x="95" y="0"/>
                    <a:pt x="93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88" y="0"/>
                    <a:pt x="83" y="1"/>
                    <a:pt x="79" y="1"/>
                  </a:cubicBezTo>
                  <a:cubicBezTo>
                    <a:pt x="54" y="6"/>
                    <a:pt x="32" y="20"/>
                    <a:pt x="18" y="41"/>
                  </a:cubicBezTo>
                  <a:cubicBezTo>
                    <a:pt x="16" y="42"/>
                    <a:pt x="15" y="44"/>
                    <a:pt x="14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5" y="61"/>
                    <a:pt x="0" y="79"/>
                    <a:pt x="0" y="97"/>
                  </a:cubicBezTo>
                  <a:cubicBezTo>
                    <a:pt x="0" y="115"/>
                    <a:pt x="5" y="133"/>
                    <a:pt x="14" y="148"/>
                  </a:cubicBezTo>
                  <a:cubicBezTo>
                    <a:pt x="28" y="170"/>
                    <a:pt x="50" y="186"/>
                    <a:pt x="75" y="191"/>
                  </a:cubicBezTo>
                  <a:cubicBezTo>
                    <a:pt x="75" y="191"/>
                    <a:pt x="75" y="191"/>
                    <a:pt x="75" y="191"/>
                  </a:cubicBezTo>
                  <a:cubicBezTo>
                    <a:pt x="76" y="191"/>
                    <a:pt x="76" y="191"/>
                    <a:pt x="76" y="191"/>
                  </a:cubicBezTo>
                  <a:cubicBezTo>
                    <a:pt x="76" y="192"/>
                    <a:pt x="77" y="192"/>
                    <a:pt x="77" y="192"/>
                  </a:cubicBezTo>
                  <a:cubicBezTo>
                    <a:pt x="81" y="193"/>
                    <a:pt x="85" y="193"/>
                    <a:pt x="90" y="193"/>
                  </a:cubicBezTo>
                  <a:cubicBezTo>
                    <a:pt x="92" y="194"/>
                    <a:pt x="94" y="194"/>
                    <a:pt x="97" y="194"/>
                  </a:cubicBezTo>
                  <a:cubicBezTo>
                    <a:pt x="99" y="194"/>
                    <a:pt x="101" y="194"/>
                    <a:pt x="103" y="193"/>
                  </a:cubicBezTo>
                  <a:cubicBezTo>
                    <a:pt x="108" y="193"/>
                    <a:pt x="113" y="192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ubicBezTo>
                    <a:pt x="118" y="191"/>
                    <a:pt x="118" y="191"/>
                    <a:pt x="118" y="191"/>
                  </a:cubicBezTo>
                  <a:cubicBezTo>
                    <a:pt x="118" y="191"/>
                    <a:pt x="119" y="191"/>
                    <a:pt x="119" y="191"/>
                  </a:cubicBezTo>
                  <a:cubicBezTo>
                    <a:pt x="143" y="185"/>
                    <a:pt x="165" y="170"/>
                    <a:pt x="179" y="148"/>
                  </a:cubicBezTo>
                  <a:cubicBezTo>
                    <a:pt x="188" y="133"/>
                    <a:pt x="194" y="115"/>
                    <a:pt x="194" y="97"/>
                  </a:cubicBezTo>
                  <a:cubicBezTo>
                    <a:pt x="194" y="79"/>
                    <a:pt x="188" y="61"/>
                    <a:pt x="179" y="45"/>
                  </a:cubicBezTo>
                  <a:close/>
                  <a:moveTo>
                    <a:pt x="147" y="133"/>
                  </a:moveTo>
                  <a:cubicBezTo>
                    <a:pt x="145" y="133"/>
                    <a:pt x="143" y="132"/>
                    <a:pt x="140" y="132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38" y="131"/>
                    <a:pt x="135" y="131"/>
                    <a:pt x="133" y="131"/>
                  </a:cubicBezTo>
                  <a:cubicBezTo>
                    <a:pt x="132" y="131"/>
                    <a:pt x="131" y="131"/>
                    <a:pt x="130" y="130"/>
                  </a:cubicBezTo>
                  <a:cubicBezTo>
                    <a:pt x="129" y="130"/>
                    <a:pt x="128" y="130"/>
                    <a:pt x="127" y="130"/>
                  </a:cubicBezTo>
                  <a:cubicBezTo>
                    <a:pt x="127" y="130"/>
                    <a:pt x="127" y="129"/>
                    <a:pt x="128" y="129"/>
                  </a:cubicBezTo>
                  <a:cubicBezTo>
                    <a:pt x="128" y="124"/>
                    <a:pt x="128" y="120"/>
                    <a:pt x="129" y="116"/>
                  </a:cubicBezTo>
                  <a:cubicBezTo>
                    <a:pt x="129" y="116"/>
                    <a:pt x="129" y="115"/>
                    <a:pt x="129" y="115"/>
                  </a:cubicBezTo>
                  <a:cubicBezTo>
                    <a:pt x="129" y="111"/>
                    <a:pt x="129" y="107"/>
                    <a:pt x="129" y="102"/>
                  </a:cubicBezTo>
                  <a:cubicBezTo>
                    <a:pt x="129" y="102"/>
                    <a:pt x="129" y="101"/>
                    <a:pt x="129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2"/>
                    <a:pt x="157" y="104"/>
                    <a:pt x="157" y="106"/>
                  </a:cubicBezTo>
                  <a:cubicBezTo>
                    <a:pt x="157" y="106"/>
                    <a:pt x="157" y="107"/>
                    <a:pt x="156" y="108"/>
                  </a:cubicBezTo>
                  <a:cubicBezTo>
                    <a:pt x="156" y="112"/>
                    <a:pt x="156" y="115"/>
                    <a:pt x="155" y="11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1"/>
                    <a:pt x="154" y="124"/>
                    <a:pt x="154" y="127"/>
                  </a:cubicBezTo>
                  <a:cubicBezTo>
                    <a:pt x="153" y="128"/>
                    <a:pt x="153" y="129"/>
                    <a:pt x="153" y="130"/>
                  </a:cubicBezTo>
                  <a:cubicBezTo>
                    <a:pt x="152" y="131"/>
                    <a:pt x="152" y="133"/>
                    <a:pt x="152" y="134"/>
                  </a:cubicBezTo>
                  <a:cubicBezTo>
                    <a:pt x="151" y="134"/>
                    <a:pt x="150" y="134"/>
                    <a:pt x="149" y="134"/>
                  </a:cubicBezTo>
                  <a:cubicBezTo>
                    <a:pt x="149" y="133"/>
                    <a:pt x="148" y="133"/>
                    <a:pt x="147" y="133"/>
                  </a:cubicBezTo>
                  <a:close/>
                  <a:moveTo>
                    <a:pt x="104" y="129"/>
                  </a:moveTo>
                  <a:cubicBezTo>
                    <a:pt x="103" y="129"/>
                    <a:pt x="101" y="129"/>
                    <a:pt x="100" y="129"/>
                  </a:cubicBezTo>
                  <a:cubicBezTo>
                    <a:pt x="98" y="129"/>
                    <a:pt x="95" y="129"/>
                    <a:pt x="93" y="129"/>
                  </a:cubicBezTo>
                  <a:cubicBezTo>
                    <a:pt x="92" y="129"/>
                    <a:pt x="90" y="129"/>
                    <a:pt x="89" y="129"/>
                  </a:cubicBezTo>
                  <a:cubicBezTo>
                    <a:pt x="86" y="129"/>
                    <a:pt x="84" y="129"/>
                    <a:pt x="82" y="129"/>
                  </a:cubicBezTo>
                  <a:cubicBezTo>
                    <a:pt x="81" y="129"/>
                    <a:pt x="79" y="129"/>
                    <a:pt x="78" y="129"/>
                  </a:cubicBezTo>
                  <a:cubicBezTo>
                    <a:pt x="76" y="129"/>
                    <a:pt x="75" y="129"/>
                    <a:pt x="74" y="129"/>
                  </a:cubicBezTo>
                  <a:cubicBezTo>
                    <a:pt x="74" y="129"/>
                    <a:pt x="74" y="128"/>
                    <a:pt x="74" y="128"/>
                  </a:cubicBezTo>
                  <a:cubicBezTo>
                    <a:pt x="73" y="124"/>
                    <a:pt x="73" y="120"/>
                    <a:pt x="72" y="11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72" y="111"/>
                    <a:pt x="72" y="107"/>
                    <a:pt x="72" y="102"/>
                  </a:cubicBezTo>
                  <a:cubicBezTo>
                    <a:pt x="72" y="102"/>
                    <a:pt x="72" y="101"/>
                    <a:pt x="72" y="101"/>
                  </a:cubicBezTo>
                  <a:cubicBezTo>
                    <a:pt x="121" y="101"/>
                    <a:pt x="121" y="101"/>
                    <a:pt x="121" y="101"/>
                  </a:cubicBezTo>
                  <a:cubicBezTo>
                    <a:pt x="121" y="101"/>
                    <a:pt x="121" y="102"/>
                    <a:pt x="121" y="102"/>
                  </a:cubicBezTo>
                  <a:cubicBezTo>
                    <a:pt x="121" y="107"/>
                    <a:pt x="121" y="111"/>
                    <a:pt x="121" y="115"/>
                  </a:cubicBezTo>
                  <a:cubicBezTo>
                    <a:pt x="121" y="115"/>
                    <a:pt x="121" y="115"/>
                    <a:pt x="121" y="115"/>
                  </a:cubicBezTo>
                  <a:cubicBezTo>
                    <a:pt x="120" y="120"/>
                    <a:pt x="120" y="124"/>
                    <a:pt x="120" y="128"/>
                  </a:cubicBezTo>
                  <a:cubicBezTo>
                    <a:pt x="120" y="128"/>
                    <a:pt x="119" y="129"/>
                    <a:pt x="119" y="129"/>
                  </a:cubicBezTo>
                  <a:cubicBezTo>
                    <a:pt x="118" y="129"/>
                    <a:pt x="116" y="129"/>
                    <a:pt x="115" y="129"/>
                  </a:cubicBezTo>
                  <a:cubicBezTo>
                    <a:pt x="111" y="129"/>
                    <a:pt x="108" y="129"/>
                    <a:pt x="104" y="129"/>
                  </a:cubicBezTo>
                  <a:close/>
                  <a:moveTo>
                    <a:pt x="60" y="131"/>
                  </a:moveTo>
                  <a:cubicBezTo>
                    <a:pt x="58" y="131"/>
                    <a:pt x="55" y="131"/>
                    <a:pt x="53" y="132"/>
                  </a:cubicBezTo>
                  <a:cubicBezTo>
                    <a:pt x="53" y="132"/>
                    <a:pt x="53" y="132"/>
                    <a:pt x="53" y="132"/>
                  </a:cubicBezTo>
                  <a:cubicBezTo>
                    <a:pt x="50" y="132"/>
                    <a:pt x="48" y="133"/>
                    <a:pt x="46" y="133"/>
                  </a:cubicBezTo>
                  <a:cubicBezTo>
                    <a:pt x="45" y="133"/>
                    <a:pt x="45" y="133"/>
                    <a:pt x="44" y="134"/>
                  </a:cubicBezTo>
                  <a:cubicBezTo>
                    <a:pt x="43" y="134"/>
                    <a:pt x="42" y="134"/>
                    <a:pt x="41" y="134"/>
                  </a:cubicBezTo>
                  <a:cubicBezTo>
                    <a:pt x="41" y="133"/>
                    <a:pt x="41" y="131"/>
                    <a:pt x="40" y="130"/>
                  </a:cubicBezTo>
                  <a:cubicBezTo>
                    <a:pt x="40" y="129"/>
                    <a:pt x="40" y="128"/>
                    <a:pt x="40" y="127"/>
                  </a:cubicBezTo>
                  <a:cubicBezTo>
                    <a:pt x="39" y="124"/>
                    <a:pt x="38" y="121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7" y="115"/>
                    <a:pt x="37" y="112"/>
                    <a:pt x="37" y="108"/>
                  </a:cubicBezTo>
                  <a:cubicBezTo>
                    <a:pt x="37" y="107"/>
                    <a:pt x="37" y="106"/>
                    <a:pt x="36" y="106"/>
                  </a:cubicBezTo>
                  <a:cubicBezTo>
                    <a:pt x="36" y="104"/>
                    <a:pt x="36" y="102"/>
                    <a:pt x="36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1"/>
                    <a:pt x="64" y="102"/>
                    <a:pt x="64" y="102"/>
                  </a:cubicBezTo>
                  <a:cubicBezTo>
                    <a:pt x="64" y="107"/>
                    <a:pt x="64" y="111"/>
                    <a:pt x="64" y="115"/>
                  </a:cubicBezTo>
                  <a:cubicBezTo>
                    <a:pt x="64" y="115"/>
                    <a:pt x="64" y="116"/>
                    <a:pt x="64" y="116"/>
                  </a:cubicBezTo>
                  <a:cubicBezTo>
                    <a:pt x="65" y="120"/>
                    <a:pt x="65" y="124"/>
                    <a:pt x="66" y="129"/>
                  </a:cubicBezTo>
                  <a:cubicBezTo>
                    <a:pt x="66" y="129"/>
                    <a:pt x="66" y="130"/>
                    <a:pt x="66" y="130"/>
                  </a:cubicBezTo>
                  <a:cubicBezTo>
                    <a:pt x="65" y="130"/>
                    <a:pt x="64" y="130"/>
                    <a:pt x="63" y="130"/>
                  </a:cubicBezTo>
                  <a:cubicBezTo>
                    <a:pt x="62" y="131"/>
                    <a:pt x="61" y="131"/>
                    <a:pt x="60" y="131"/>
                  </a:cubicBezTo>
                  <a:close/>
                  <a:moveTo>
                    <a:pt x="48" y="44"/>
                  </a:moveTo>
                  <a:cubicBezTo>
                    <a:pt x="49" y="42"/>
                    <a:pt x="50" y="40"/>
                    <a:pt x="51" y="38"/>
                  </a:cubicBezTo>
                  <a:cubicBezTo>
                    <a:pt x="51" y="37"/>
                    <a:pt x="52" y="37"/>
                    <a:pt x="52" y="36"/>
                  </a:cubicBezTo>
                  <a:cubicBezTo>
                    <a:pt x="53" y="35"/>
                    <a:pt x="54" y="33"/>
                    <a:pt x="55" y="32"/>
                  </a:cubicBezTo>
                  <a:cubicBezTo>
                    <a:pt x="55" y="31"/>
                    <a:pt x="55" y="31"/>
                    <a:pt x="56" y="30"/>
                  </a:cubicBezTo>
                  <a:cubicBezTo>
                    <a:pt x="57" y="29"/>
                    <a:pt x="58" y="28"/>
                    <a:pt x="58" y="27"/>
                  </a:cubicBezTo>
                  <a:cubicBezTo>
                    <a:pt x="59" y="26"/>
                    <a:pt x="59" y="25"/>
                    <a:pt x="60" y="25"/>
                  </a:cubicBezTo>
                  <a:cubicBezTo>
                    <a:pt x="61" y="24"/>
                    <a:pt x="62" y="23"/>
                    <a:pt x="62" y="22"/>
                  </a:cubicBezTo>
                  <a:cubicBezTo>
                    <a:pt x="63" y="21"/>
                    <a:pt x="64" y="21"/>
                    <a:pt x="64" y="20"/>
                  </a:cubicBezTo>
                  <a:cubicBezTo>
                    <a:pt x="65" y="19"/>
                    <a:pt x="66" y="19"/>
                    <a:pt x="67" y="18"/>
                  </a:cubicBezTo>
                  <a:cubicBezTo>
                    <a:pt x="68" y="17"/>
                    <a:pt x="68" y="17"/>
                    <a:pt x="69" y="16"/>
                  </a:cubicBezTo>
                  <a:cubicBezTo>
                    <a:pt x="70" y="16"/>
                    <a:pt x="71" y="15"/>
                    <a:pt x="71" y="14"/>
                  </a:cubicBezTo>
                  <a:cubicBezTo>
                    <a:pt x="72" y="14"/>
                    <a:pt x="73" y="13"/>
                    <a:pt x="74" y="13"/>
                  </a:cubicBezTo>
                  <a:cubicBezTo>
                    <a:pt x="74" y="12"/>
                    <a:pt x="75" y="12"/>
                    <a:pt x="76" y="11"/>
                  </a:cubicBezTo>
                  <a:cubicBezTo>
                    <a:pt x="77" y="11"/>
                    <a:pt x="78" y="11"/>
                    <a:pt x="78" y="10"/>
                  </a:cubicBezTo>
                  <a:cubicBezTo>
                    <a:pt x="79" y="10"/>
                    <a:pt x="80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10"/>
                    <a:pt x="80" y="11"/>
                    <a:pt x="80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8" y="15"/>
                    <a:pt x="78" y="16"/>
                  </a:cubicBezTo>
                  <a:cubicBezTo>
                    <a:pt x="78" y="16"/>
                    <a:pt x="77" y="16"/>
                    <a:pt x="77" y="17"/>
                  </a:cubicBezTo>
                  <a:cubicBezTo>
                    <a:pt x="77" y="18"/>
                    <a:pt x="76" y="19"/>
                    <a:pt x="76" y="20"/>
                  </a:cubicBezTo>
                  <a:cubicBezTo>
                    <a:pt x="76" y="20"/>
                    <a:pt x="76" y="21"/>
                    <a:pt x="75" y="21"/>
                  </a:cubicBezTo>
                  <a:cubicBezTo>
                    <a:pt x="75" y="22"/>
                    <a:pt x="75" y="23"/>
                    <a:pt x="74" y="24"/>
                  </a:cubicBezTo>
                  <a:cubicBezTo>
                    <a:pt x="74" y="24"/>
                    <a:pt x="74" y="25"/>
                    <a:pt x="74" y="25"/>
                  </a:cubicBezTo>
                  <a:cubicBezTo>
                    <a:pt x="73" y="26"/>
                    <a:pt x="73" y="27"/>
                    <a:pt x="73" y="28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2" y="30"/>
                    <a:pt x="72" y="32"/>
                    <a:pt x="71" y="33"/>
                  </a:cubicBezTo>
                  <a:cubicBezTo>
                    <a:pt x="71" y="33"/>
                    <a:pt x="71" y="34"/>
                    <a:pt x="71" y="34"/>
                  </a:cubicBezTo>
                  <a:cubicBezTo>
                    <a:pt x="71" y="35"/>
                    <a:pt x="71" y="36"/>
                    <a:pt x="70" y="37"/>
                  </a:cubicBezTo>
                  <a:cubicBezTo>
                    <a:pt x="70" y="37"/>
                    <a:pt x="70" y="38"/>
                    <a:pt x="70" y="38"/>
                  </a:cubicBezTo>
                  <a:cubicBezTo>
                    <a:pt x="70" y="39"/>
                    <a:pt x="70" y="41"/>
                    <a:pt x="69" y="42"/>
                  </a:cubicBezTo>
                  <a:cubicBezTo>
                    <a:pt x="69" y="44"/>
                    <a:pt x="68" y="47"/>
                    <a:pt x="68" y="50"/>
                  </a:cubicBezTo>
                  <a:cubicBezTo>
                    <a:pt x="68" y="50"/>
                    <a:pt x="68" y="51"/>
                    <a:pt x="67" y="52"/>
                  </a:cubicBezTo>
                  <a:cubicBezTo>
                    <a:pt x="67" y="53"/>
                    <a:pt x="67" y="54"/>
                    <a:pt x="67" y="55"/>
                  </a:cubicBezTo>
                  <a:cubicBezTo>
                    <a:pt x="66" y="55"/>
                    <a:pt x="66" y="55"/>
                    <a:pt x="65" y="55"/>
                  </a:cubicBezTo>
                  <a:cubicBezTo>
                    <a:pt x="62" y="55"/>
                    <a:pt x="59" y="55"/>
                    <a:pt x="56" y="54"/>
                  </a:cubicBezTo>
                  <a:cubicBezTo>
                    <a:pt x="56" y="54"/>
                    <a:pt x="55" y="54"/>
                    <a:pt x="55" y="54"/>
                  </a:cubicBezTo>
                  <a:cubicBezTo>
                    <a:pt x="52" y="53"/>
                    <a:pt x="48" y="53"/>
                    <a:pt x="45" y="52"/>
                  </a:cubicBezTo>
                  <a:cubicBezTo>
                    <a:pt x="45" y="52"/>
                    <a:pt x="45" y="52"/>
                    <a:pt x="44" y="52"/>
                  </a:cubicBezTo>
                  <a:cubicBezTo>
                    <a:pt x="44" y="52"/>
                    <a:pt x="44" y="51"/>
                    <a:pt x="45" y="51"/>
                  </a:cubicBezTo>
                  <a:cubicBezTo>
                    <a:pt x="46" y="49"/>
                    <a:pt x="47" y="46"/>
                    <a:pt x="48" y="44"/>
                  </a:cubicBezTo>
                  <a:close/>
                  <a:moveTo>
                    <a:pt x="88" y="65"/>
                  </a:moveTo>
                  <a:cubicBezTo>
                    <a:pt x="88" y="65"/>
                    <a:pt x="89" y="65"/>
                    <a:pt x="90" y="65"/>
                  </a:cubicBezTo>
                  <a:cubicBezTo>
                    <a:pt x="92" y="65"/>
                    <a:pt x="94" y="65"/>
                    <a:pt x="97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9" y="65"/>
                    <a:pt x="101" y="65"/>
                    <a:pt x="102" y="65"/>
                  </a:cubicBezTo>
                  <a:cubicBezTo>
                    <a:pt x="104" y="65"/>
                    <a:pt x="106" y="65"/>
                    <a:pt x="108" y="65"/>
                  </a:cubicBezTo>
                  <a:cubicBezTo>
                    <a:pt x="111" y="65"/>
                    <a:pt x="114" y="64"/>
                    <a:pt x="118" y="64"/>
                  </a:cubicBezTo>
                  <a:cubicBezTo>
                    <a:pt x="118" y="64"/>
                    <a:pt x="119" y="64"/>
                    <a:pt x="119" y="64"/>
                  </a:cubicBezTo>
                  <a:cubicBezTo>
                    <a:pt x="119" y="65"/>
                    <a:pt x="119" y="65"/>
                    <a:pt x="119" y="66"/>
                  </a:cubicBezTo>
                  <a:cubicBezTo>
                    <a:pt x="120" y="70"/>
                    <a:pt x="120" y="74"/>
                    <a:pt x="121" y="78"/>
                  </a:cubicBezTo>
                  <a:cubicBezTo>
                    <a:pt x="121" y="78"/>
                    <a:pt x="121" y="78"/>
                    <a:pt x="121" y="78"/>
                  </a:cubicBezTo>
                  <a:cubicBezTo>
                    <a:pt x="121" y="83"/>
                    <a:pt x="121" y="87"/>
                    <a:pt x="121" y="91"/>
                  </a:cubicBezTo>
                  <a:cubicBezTo>
                    <a:pt x="121" y="92"/>
                    <a:pt x="121" y="92"/>
                    <a:pt x="121" y="93"/>
                  </a:cubicBezTo>
                  <a:cubicBezTo>
                    <a:pt x="72" y="93"/>
                    <a:pt x="72" y="93"/>
                    <a:pt x="72" y="93"/>
                  </a:cubicBezTo>
                  <a:cubicBezTo>
                    <a:pt x="72" y="92"/>
                    <a:pt x="72" y="92"/>
                    <a:pt x="72" y="91"/>
                  </a:cubicBezTo>
                  <a:cubicBezTo>
                    <a:pt x="72" y="82"/>
                    <a:pt x="73" y="74"/>
                    <a:pt x="74" y="66"/>
                  </a:cubicBezTo>
                  <a:cubicBezTo>
                    <a:pt x="74" y="65"/>
                    <a:pt x="74" y="65"/>
                    <a:pt x="74" y="64"/>
                  </a:cubicBezTo>
                  <a:cubicBezTo>
                    <a:pt x="75" y="64"/>
                    <a:pt x="77" y="64"/>
                    <a:pt x="78" y="64"/>
                  </a:cubicBezTo>
                  <a:cubicBezTo>
                    <a:pt x="81" y="65"/>
                    <a:pt x="84" y="65"/>
                    <a:pt x="88" y="65"/>
                  </a:cubicBezTo>
                  <a:close/>
                  <a:moveTo>
                    <a:pt x="122" y="35"/>
                  </a:moveTo>
                  <a:cubicBezTo>
                    <a:pt x="122" y="35"/>
                    <a:pt x="122" y="35"/>
                    <a:pt x="122" y="35"/>
                  </a:cubicBezTo>
                  <a:cubicBezTo>
                    <a:pt x="122" y="34"/>
                    <a:pt x="121" y="33"/>
                    <a:pt x="121" y="31"/>
                  </a:cubicBezTo>
                  <a:cubicBezTo>
                    <a:pt x="121" y="31"/>
                    <a:pt x="121" y="31"/>
                    <a:pt x="121" y="31"/>
                  </a:cubicBezTo>
                  <a:cubicBezTo>
                    <a:pt x="120" y="29"/>
                    <a:pt x="120" y="28"/>
                    <a:pt x="120" y="26"/>
                  </a:cubicBezTo>
                  <a:cubicBezTo>
                    <a:pt x="120" y="26"/>
                    <a:pt x="119" y="26"/>
                    <a:pt x="119" y="26"/>
                  </a:cubicBezTo>
                  <a:cubicBezTo>
                    <a:pt x="119" y="25"/>
                    <a:pt x="119" y="23"/>
                    <a:pt x="118" y="22"/>
                  </a:cubicBezTo>
                  <a:cubicBezTo>
                    <a:pt x="118" y="22"/>
                    <a:pt x="118" y="22"/>
                    <a:pt x="118" y="21"/>
                  </a:cubicBezTo>
                  <a:cubicBezTo>
                    <a:pt x="117" y="20"/>
                    <a:pt x="117" y="19"/>
                    <a:pt x="116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5" y="16"/>
                    <a:pt x="115" y="15"/>
                    <a:pt x="114" y="14"/>
                  </a:cubicBezTo>
                  <a:cubicBezTo>
                    <a:pt x="114" y="13"/>
                    <a:pt x="114" y="13"/>
                    <a:pt x="114" y="13"/>
                  </a:cubicBezTo>
                  <a:cubicBezTo>
                    <a:pt x="113" y="11"/>
                    <a:pt x="112" y="10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3" y="10"/>
                    <a:pt x="114" y="10"/>
                    <a:pt x="115" y="10"/>
                  </a:cubicBezTo>
                  <a:cubicBezTo>
                    <a:pt x="116" y="11"/>
                    <a:pt x="116" y="11"/>
                    <a:pt x="117" y="12"/>
                  </a:cubicBezTo>
                  <a:cubicBezTo>
                    <a:pt x="118" y="12"/>
                    <a:pt x="119" y="13"/>
                    <a:pt x="120" y="13"/>
                  </a:cubicBezTo>
                  <a:cubicBezTo>
                    <a:pt x="121" y="14"/>
                    <a:pt x="121" y="14"/>
                    <a:pt x="122" y="15"/>
                  </a:cubicBezTo>
                  <a:cubicBezTo>
                    <a:pt x="123" y="15"/>
                    <a:pt x="124" y="16"/>
                    <a:pt x="125" y="17"/>
                  </a:cubicBezTo>
                  <a:cubicBezTo>
                    <a:pt x="125" y="17"/>
                    <a:pt x="126" y="18"/>
                    <a:pt x="127" y="18"/>
                  </a:cubicBezTo>
                  <a:cubicBezTo>
                    <a:pt x="128" y="19"/>
                    <a:pt x="128" y="20"/>
                    <a:pt x="129" y="21"/>
                  </a:cubicBezTo>
                  <a:cubicBezTo>
                    <a:pt x="130" y="21"/>
                    <a:pt x="131" y="22"/>
                    <a:pt x="131" y="23"/>
                  </a:cubicBezTo>
                  <a:cubicBezTo>
                    <a:pt x="132" y="24"/>
                    <a:pt x="133" y="25"/>
                    <a:pt x="134" y="25"/>
                  </a:cubicBezTo>
                  <a:cubicBezTo>
                    <a:pt x="134" y="26"/>
                    <a:pt x="135" y="27"/>
                    <a:pt x="136" y="28"/>
                  </a:cubicBezTo>
                  <a:cubicBezTo>
                    <a:pt x="136" y="29"/>
                    <a:pt x="137" y="30"/>
                    <a:pt x="138" y="31"/>
                  </a:cubicBezTo>
                  <a:cubicBezTo>
                    <a:pt x="138" y="32"/>
                    <a:pt x="139" y="32"/>
                    <a:pt x="139" y="33"/>
                  </a:cubicBezTo>
                  <a:cubicBezTo>
                    <a:pt x="140" y="34"/>
                    <a:pt x="141" y="35"/>
                    <a:pt x="141" y="36"/>
                  </a:cubicBezTo>
                  <a:cubicBezTo>
                    <a:pt x="142" y="37"/>
                    <a:pt x="143" y="38"/>
                    <a:pt x="143" y="39"/>
                  </a:cubicBezTo>
                  <a:cubicBezTo>
                    <a:pt x="143" y="40"/>
                    <a:pt x="144" y="40"/>
                    <a:pt x="144" y="41"/>
                  </a:cubicBezTo>
                  <a:cubicBezTo>
                    <a:pt x="145" y="42"/>
                    <a:pt x="146" y="44"/>
                    <a:pt x="146" y="46"/>
                  </a:cubicBezTo>
                  <a:cubicBezTo>
                    <a:pt x="147" y="47"/>
                    <a:pt x="148" y="49"/>
                    <a:pt x="149" y="51"/>
                  </a:cubicBezTo>
                  <a:cubicBezTo>
                    <a:pt x="149" y="52"/>
                    <a:pt x="149" y="52"/>
                    <a:pt x="149" y="52"/>
                  </a:cubicBezTo>
                  <a:cubicBezTo>
                    <a:pt x="149" y="52"/>
                    <a:pt x="148" y="52"/>
                    <a:pt x="148" y="52"/>
                  </a:cubicBezTo>
                  <a:cubicBezTo>
                    <a:pt x="145" y="53"/>
                    <a:pt x="142" y="53"/>
                    <a:pt x="138" y="54"/>
                  </a:cubicBezTo>
                  <a:cubicBezTo>
                    <a:pt x="138" y="54"/>
                    <a:pt x="137" y="54"/>
                    <a:pt x="137" y="54"/>
                  </a:cubicBezTo>
                  <a:cubicBezTo>
                    <a:pt x="134" y="55"/>
                    <a:pt x="131" y="55"/>
                    <a:pt x="128" y="55"/>
                  </a:cubicBezTo>
                  <a:cubicBezTo>
                    <a:pt x="127" y="55"/>
                    <a:pt x="127" y="55"/>
                    <a:pt x="126" y="55"/>
                  </a:cubicBezTo>
                  <a:cubicBezTo>
                    <a:pt x="126" y="54"/>
                    <a:pt x="126" y="53"/>
                    <a:pt x="126" y="53"/>
                  </a:cubicBezTo>
                  <a:cubicBezTo>
                    <a:pt x="126" y="52"/>
                    <a:pt x="126" y="51"/>
                    <a:pt x="125" y="51"/>
                  </a:cubicBezTo>
                  <a:cubicBezTo>
                    <a:pt x="125" y="48"/>
                    <a:pt x="125" y="46"/>
                    <a:pt x="124" y="44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4" y="44"/>
                    <a:pt x="124" y="43"/>
                    <a:pt x="124" y="43"/>
                  </a:cubicBezTo>
                  <a:cubicBezTo>
                    <a:pt x="124" y="43"/>
                    <a:pt x="124" y="43"/>
                    <a:pt x="124" y="43"/>
                  </a:cubicBezTo>
                  <a:cubicBezTo>
                    <a:pt x="124" y="42"/>
                    <a:pt x="124" y="41"/>
                    <a:pt x="123" y="40"/>
                  </a:cubicBezTo>
                  <a:cubicBezTo>
                    <a:pt x="123" y="40"/>
                    <a:pt x="123" y="39"/>
                    <a:pt x="123" y="39"/>
                  </a:cubicBezTo>
                  <a:cubicBezTo>
                    <a:pt x="123" y="38"/>
                    <a:pt x="123" y="37"/>
                    <a:pt x="122" y="35"/>
                  </a:cubicBezTo>
                  <a:close/>
                  <a:moveTo>
                    <a:pt x="129" y="93"/>
                  </a:moveTo>
                  <a:cubicBezTo>
                    <a:pt x="129" y="92"/>
                    <a:pt x="129" y="92"/>
                    <a:pt x="129" y="91"/>
                  </a:cubicBezTo>
                  <a:cubicBezTo>
                    <a:pt x="129" y="87"/>
                    <a:pt x="129" y="82"/>
                    <a:pt x="129" y="78"/>
                  </a:cubicBezTo>
                  <a:cubicBezTo>
                    <a:pt x="129" y="78"/>
                    <a:pt x="129" y="78"/>
                    <a:pt x="129" y="78"/>
                  </a:cubicBezTo>
                  <a:cubicBezTo>
                    <a:pt x="128" y="73"/>
                    <a:pt x="128" y="69"/>
                    <a:pt x="127" y="65"/>
                  </a:cubicBezTo>
                  <a:cubicBezTo>
                    <a:pt x="127" y="64"/>
                    <a:pt x="127" y="64"/>
                    <a:pt x="127" y="63"/>
                  </a:cubicBezTo>
                  <a:cubicBezTo>
                    <a:pt x="128" y="63"/>
                    <a:pt x="129" y="63"/>
                    <a:pt x="130" y="63"/>
                  </a:cubicBezTo>
                  <a:cubicBezTo>
                    <a:pt x="131" y="63"/>
                    <a:pt x="132" y="63"/>
                    <a:pt x="132" y="63"/>
                  </a:cubicBezTo>
                  <a:cubicBezTo>
                    <a:pt x="135" y="62"/>
                    <a:pt x="137" y="62"/>
                    <a:pt x="140" y="62"/>
                  </a:cubicBezTo>
                  <a:cubicBezTo>
                    <a:pt x="140" y="62"/>
                    <a:pt x="140" y="62"/>
                    <a:pt x="140" y="62"/>
                  </a:cubicBezTo>
                  <a:cubicBezTo>
                    <a:pt x="142" y="61"/>
                    <a:pt x="145" y="61"/>
                    <a:pt x="147" y="60"/>
                  </a:cubicBezTo>
                  <a:cubicBezTo>
                    <a:pt x="148" y="60"/>
                    <a:pt x="148" y="60"/>
                    <a:pt x="149" y="60"/>
                  </a:cubicBezTo>
                  <a:cubicBezTo>
                    <a:pt x="150" y="60"/>
                    <a:pt x="151" y="60"/>
                    <a:pt x="151" y="60"/>
                  </a:cubicBezTo>
                  <a:cubicBezTo>
                    <a:pt x="152" y="61"/>
                    <a:pt x="152" y="62"/>
                    <a:pt x="153" y="64"/>
                  </a:cubicBezTo>
                  <a:cubicBezTo>
                    <a:pt x="153" y="65"/>
                    <a:pt x="153" y="66"/>
                    <a:pt x="153" y="67"/>
                  </a:cubicBezTo>
                  <a:cubicBezTo>
                    <a:pt x="154" y="70"/>
                    <a:pt x="155" y="73"/>
                    <a:pt x="155" y="76"/>
                  </a:cubicBezTo>
                  <a:cubicBezTo>
                    <a:pt x="155" y="76"/>
                    <a:pt x="155" y="76"/>
                    <a:pt x="155" y="76"/>
                  </a:cubicBezTo>
                  <a:cubicBezTo>
                    <a:pt x="156" y="79"/>
                    <a:pt x="156" y="82"/>
                    <a:pt x="156" y="85"/>
                  </a:cubicBezTo>
                  <a:cubicBezTo>
                    <a:pt x="156" y="86"/>
                    <a:pt x="156" y="87"/>
                    <a:pt x="157" y="88"/>
                  </a:cubicBezTo>
                  <a:cubicBezTo>
                    <a:pt x="157" y="90"/>
                    <a:pt x="157" y="91"/>
                    <a:pt x="157" y="93"/>
                  </a:cubicBezTo>
                  <a:lnTo>
                    <a:pt x="129" y="93"/>
                  </a:lnTo>
                  <a:close/>
                  <a:moveTo>
                    <a:pt x="37" y="85"/>
                  </a:moveTo>
                  <a:cubicBezTo>
                    <a:pt x="37" y="82"/>
                    <a:pt x="37" y="79"/>
                    <a:pt x="38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8" y="73"/>
                    <a:pt x="39" y="70"/>
                    <a:pt x="40" y="67"/>
                  </a:cubicBezTo>
                  <a:cubicBezTo>
                    <a:pt x="40" y="66"/>
                    <a:pt x="40" y="65"/>
                    <a:pt x="40" y="64"/>
                  </a:cubicBezTo>
                  <a:cubicBezTo>
                    <a:pt x="41" y="62"/>
                    <a:pt x="41" y="61"/>
                    <a:pt x="42" y="60"/>
                  </a:cubicBezTo>
                  <a:cubicBezTo>
                    <a:pt x="42" y="60"/>
                    <a:pt x="43" y="60"/>
                    <a:pt x="44" y="60"/>
                  </a:cubicBezTo>
                  <a:cubicBezTo>
                    <a:pt x="45" y="60"/>
                    <a:pt x="45" y="60"/>
                    <a:pt x="46" y="61"/>
                  </a:cubicBezTo>
                  <a:cubicBezTo>
                    <a:pt x="48" y="61"/>
                    <a:pt x="51" y="61"/>
                    <a:pt x="53" y="62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6" y="62"/>
                    <a:pt x="58" y="62"/>
                    <a:pt x="61" y="63"/>
                  </a:cubicBezTo>
                  <a:cubicBezTo>
                    <a:pt x="61" y="63"/>
                    <a:pt x="62" y="63"/>
                    <a:pt x="63" y="63"/>
                  </a:cubicBezTo>
                  <a:cubicBezTo>
                    <a:pt x="64" y="63"/>
                    <a:pt x="65" y="63"/>
                    <a:pt x="66" y="63"/>
                  </a:cubicBezTo>
                  <a:cubicBezTo>
                    <a:pt x="66" y="64"/>
                    <a:pt x="66" y="64"/>
                    <a:pt x="66" y="65"/>
                  </a:cubicBezTo>
                  <a:cubicBezTo>
                    <a:pt x="65" y="69"/>
                    <a:pt x="65" y="73"/>
                    <a:pt x="65" y="78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4" y="82"/>
                    <a:pt x="64" y="87"/>
                    <a:pt x="64" y="91"/>
                  </a:cubicBezTo>
                  <a:cubicBezTo>
                    <a:pt x="64" y="92"/>
                    <a:pt x="64" y="92"/>
                    <a:pt x="64" y="93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36" y="91"/>
                    <a:pt x="36" y="90"/>
                    <a:pt x="37" y="88"/>
                  </a:cubicBezTo>
                  <a:cubicBezTo>
                    <a:pt x="37" y="87"/>
                    <a:pt x="37" y="86"/>
                    <a:pt x="37" y="85"/>
                  </a:cubicBezTo>
                  <a:close/>
                  <a:moveTo>
                    <a:pt x="165" y="93"/>
                  </a:moveTo>
                  <a:cubicBezTo>
                    <a:pt x="165" y="91"/>
                    <a:pt x="165" y="89"/>
                    <a:pt x="165" y="88"/>
                  </a:cubicBezTo>
                  <a:cubicBezTo>
                    <a:pt x="164" y="87"/>
                    <a:pt x="164" y="86"/>
                    <a:pt x="164" y="85"/>
                  </a:cubicBezTo>
                  <a:cubicBezTo>
                    <a:pt x="164" y="81"/>
                    <a:pt x="164" y="78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1"/>
                    <a:pt x="162" y="68"/>
                    <a:pt x="161" y="65"/>
                  </a:cubicBezTo>
                  <a:cubicBezTo>
                    <a:pt x="161" y="64"/>
                    <a:pt x="161" y="63"/>
                    <a:pt x="160" y="62"/>
                  </a:cubicBezTo>
                  <a:cubicBezTo>
                    <a:pt x="160" y="60"/>
                    <a:pt x="160" y="59"/>
                    <a:pt x="159" y="58"/>
                  </a:cubicBezTo>
                  <a:cubicBezTo>
                    <a:pt x="160" y="57"/>
                    <a:pt x="160" y="57"/>
                    <a:pt x="161" y="57"/>
                  </a:cubicBezTo>
                  <a:cubicBezTo>
                    <a:pt x="161" y="57"/>
                    <a:pt x="162" y="57"/>
                    <a:pt x="162" y="57"/>
                  </a:cubicBezTo>
                  <a:cubicBezTo>
                    <a:pt x="164" y="56"/>
                    <a:pt x="165" y="56"/>
                    <a:pt x="167" y="55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9" y="55"/>
                    <a:pt x="170" y="54"/>
                    <a:pt x="172" y="53"/>
                  </a:cubicBezTo>
                  <a:cubicBezTo>
                    <a:pt x="172" y="53"/>
                    <a:pt x="173" y="53"/>
                    <a:pt x="173" y="53"/>
                  </a:cubicBezTo>
                  <a:cubicBezTo>
                    <a:pt x="173" y="53"/>
                    <a:pt x="174" y="53"/>
                    <a:pt x="174" y="53"/>
                  </a:cubicBezTo>
                  <a:cubicBezTo>
                    <a:pt x="181" y="65"/>
                    <a:pt x="185" y="79"/>
                    <a:pt x="185" y="93"/>
                  </a:cubicBezTo>
                  <a:lnTo>
                    <a:pt x="165" y="93"/>
                  </a:lnTo>
                  <a:close/>
                  <a:moveTo>
                    <a:pt x="169" y="46"/>
                  </a:moveTo>
                  <a:cubicBezTo>
                    <a:pt x="169" y="46"/>
                    <a:pt x="169" y="46"/>
                    <a:pt x="169" y="46"/>
                  </a:cubicBezTo>
                  <a:cubicBezTo>
                    <a:pt x="168" y="47"/>
                    <a:pt x="166" y="47"/>
                    <a:pt x="164" y="48"/>
                  </a:cubicBezTo>
                  <a:cubicBezTo>
                    <a:pt x="163" y="48"/>
                    <a:pt x="163" y="48"/>
                    <a:pt x="162" y="48"/>
                  </a:cubicBezTo>
                  <a:cubicBezTo>
                    <a:pt x="161" y="49"/>
                    <a:pt x="159" y="49"/>
                    <a:pt x="158" y="50"/>
                  </a:cubicBezTo>
                  <a:cubicBezTo>
                    <a:pt x="157" y="50"/>
                    <a:pt x="157" y="50"/>
                    <a:pt x="157" y="50"/>
                  </a:cubicBezTo>
                  <a:cubicBezTo>
                    <a:pt x="157" y="49"/>
                    <a:pt x="156" y="49"/>
                    <a:pt x="156" y="48"/>
                  </a:cubicBezTo>
                  <a:cubicBezTo>
                    <a:pt x="156" y="48"/>
                    <a:pt x="156" y="48"/>
                    <a:pt x="156" y="47"/>
                  </a:cubicBezTo>
                  <a:cubicBezTo>
                    <a:pt x="155" y="46"/>
                    <a:pt x="154" y="44"/>
                    <a:pt x="154" y="43"/>
                  </a:cubicBezTo>
                  <a:cubicBezTo>
                    <a:pt x="154" y="42"/>
                    <a:pt x="154" y="42"/>
                    <a:pt x="153" y="42"/>
                  </a:cubicBezTo>
                  <a:cubicBezTo>
                    <a:pt x="152" y="40"/>
                    <a:pt x="151" y="37"/>
                    <a:pt x="150" y="35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49" y="33"/>
                    <a:pt x="147" y="31"/>
                    <a:pt x="146" y="29"/>
                  </a:cubicBezTo>
                  <a:cubicBezTo>
                    <a:pt x="146" y="28"/>
                    <a:pt x="145" y="27"/>
                    <a:pt x="145" y="27"/>
                  </a:cubicBezTo>
                  <a:cubicBezTo>
                    <a:pt x="144" y="25"/>
                    <a:pt x="143" y="24"/>
                    <a:pt x="142" y="23"/>
                  </a:cubicBezTo>
                  <a:cubicBezTo>
                    <a:pt x="141" y="22"/>
                    <a:pt x="141" y="21"/>
                    <a:pt x="140" y="21"/>
                  </a:cubicBezTo>
                  <a:cubicBezTo>
                    <a:pt x="139" y="20"/>
                    <a:pt x="138" y="19"/>
                    <a:pt x="138" y="18"/>
                  </a:cubicBezTo>
                  <a:cubicBezTo>
                    <a:pt x="150" y="25"/>
                    <a:pt x="161" y="34"/>
                    <a:pt x="169" y="46"/>
                  </a:cubicBezTo>
                  <a:close/>
                  <a:moveTo>
                    <a:pt x="116" y="45"/>
                  </a:moveTo>
                  <a:cubicBezTo>
                    <a:pt x="116" y="45"/>
                    <a:pt x="116" y="45"/>
                    <a:pt x="116" y="45"/>
                  </a:cubicBezTo>
                  <a:cubicBezTo>
                    <a:pt x="117" y="47"/>
                    <a:pt x="117" y="50"/>
                    <a:pt x="118" y="52"/>
                  </a:cubicBezTo>
                  <a:cubicBezTo>
                    <a:pt x="118" y="52"/>
                    <a:pt x="118" y="53"/>
                    <a:pt x="118" y="54"/>
                  </a:cubicBezTo>
                  <a:cubicBezTo>
                    <a:pt x="118" y="55"/>
                    <a:pt x="118" y="55"/>
                    <a:pt x="118" y="56"/>
                  </a:cubicBezTo>
                  <a:cubicBezTo>
                    <a:pt x="118" y="56"/>
                    <a:pt x="118" y="56"/>
                    <a:pt x="117" y="56"/>
                  </a:cubicBezTo>
                  <a:cubicBezTo>
                    <a:pt x="104" y="57"/>
                    <a:pt x="91" y="57"/>
                    <a:pt x="78" y="56"/>
                  </a:cubicBezTo>
                  <a:cubicBezTo>
                    <a:pt x="77" y="56"/>
                    <a:pt x="76" y="56"/>
                    <a:pt x="75" y="56"/>
                  </a:cubicBezTo>
                  <a:cubicBezTo>
                    <a:pt x="75" y="55"/>
                    <a:pt x="75" y="54"/>
                    <a:pt x="75" y="53"/>
                  </a:cubicBezTo>
                  <a:cubicBezTo>
                    <a:pt x="75" y="52"/>
                    <a:pt x="76" y="52"/>
                    <a:pt x="76" y="51"/>
                  </a:cubicBezTo>
                  <a:cubicBezTo>
                    <a:pt x="76" y="48"/>
                    <a:pt x="77" y="46"/>
                    <a:pt x="77" y="44"/>
                  </a:cubicBezTo>
                  <a:cubicBezTo>
                    <a:pt x="78" y="41"/>
                    <a:pt x="78" y="39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5"/>
                    <a:pt x="80" y="33"/>
                    <a:pt x="80" y="31"/>
                  </a:cubicBezTo>
                  <a:cubicBezTo>
                    <a:pt x="81" y="31"/>
                    <a:pt x="81" y="31"/>
                    <a:pt x="81" y="30"/>
                  </a:cubicBezTo>
                  <a:cubicBezTo>
                    <a:pt x="81" y="29"/>
                    <a:pt x="82" y="27"/>
                    <a:pt x="82" y="25"/>
                  </a:cubicBezTo>
                  <a:cubicBezTo>
                    <a:pt x="82" y="25"/>
                    <a:pt x="82" y="25"/>
                    <a:pt x="83" y="25"/>
                  </a:cubicBezTo>
                  <a:cubicBezTo>
                    <a:pt x="83" y="23"/>
                    <a:pt x="84" y="22"/>
                    <a:pt x="84" y="20"/>
                  </a:cubicBezTo>
                  <a:cubicBezTo>
                    <a:pt x="84" y="20"/>
                    <a:pt x="85" y="20"/>
                    <a:pt x="85" y="20"/>
                  </a:cubicBezTo>
                  <a:cubicBezTo>
                    <a:pt x="85" y="18"/>
                    <a:pt x="86" y="17"/>
                    <a:pt x="87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7" y="14"/>
                    <a:pt x="88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90" y="11"/>
                    <a:pt x="90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3" y="8"/>
                    <a:pt x="93" y="8"/>
                  </a:cubicBezTo>
                  <a:cubicBezTo>
                    <a:pt x="93" y="8"/>
                    <a:pt x="94" y="8"/>
                    <a:pt x="94" y="8"/>
                  </a:cubicBezTo>
                  <a:cubicBezTo>
                    <a:pt x="96" y="8"/>
                    <a:pt x="98" y="8"/>
                    <a:pt x="9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6" y="12"/>
                    <a:pt x="112" y="26"/>
                    <a:pt x="116" y="45"/>
                  </a:cubicBezTo>
                  <a:close/>
                  <a:moveTo>
                    <a:pt x="56" y="18"/>
                  </a:moveTo>
                  <a:cubicBezTo>
                    <a:pt x="55" y="18"/>
                    <a:pt x="54" y="19"/>
                    <a:pt x="54" y="20"/>
                  </a:cubicBezTo>
                  <a:cubicBezTo>
                    <a:pt x="53" y="21"/>
                    <a:pt x="53" y="21"/>
                    <a:pt x="52" y="22"/>
                  </a:cubicBezTo>
                  <a:cubicBezTo>
                    <a:pt x="51" y="23"/>
                    <a:pt x="50" y="24"/>
                    <a:pt x="49" y="25"/>
                  </a:cubicBezTo>
                  <a:cubicBezTo>
                    <a:pt x="49" y="26"/>
                    <a:pt x="48" y="27"/>
                    <a:pt x="48" y="28"/>
                  </a:cubicBezTo>
                  <a:cubicBezTo>
                    <a:pt x="47" y="29"/>
                    <a:pt x="46" y="30"/>
                    <a:pt x="45" y="32"/>
                  </a:cubicBezTo>
                  <a:cubicBezTo>
                    <a:pt x="45" y="32"/>
                    <a:pt x="44" y="33"/>
                    <a:pt x="44" y="34"/>
                  </a:cubicBezTo>
                  <a:cubicBezTo>
                    <a:pt x="43" y="36"/>
                    <a:pt x="42" y="38"/>
                    <a:pt x="41" y="40"/>
                  </a:cubicBezTo>
                  <a:cubicBezTo>
                    <a:pt x="40" y="42"/>
                    <a:pt x="39" y="44"/>
                    <a:pt x="38" y="46"/>
                  </a:cubicBezTo>
                  <a:cubicBezTo>
                    <a:pt x="38" y="47"/>
                    <a:pt x="37" y="47"/>
                    <a:pt x="37" y="48"/>
                  </a:cubicBezTo>
                  <a:cubicBezTo>
                    <a:pt x="37" y="49"/>
                    <a:pt x="37" y="49"/>
                    <a:pt x="36" y="50"/>
                  </a:cubicBezTo>
                  <a:cubicBezTo>
                    <a:pt x="36" y="50"/>
                    <a:pt x="36" y="50"/>
                    <a:pt x="35" y="50"/>
                  </a:cubicBezTo>
                  <a:cubicBezTo>
                    <a:pt x="34" y="49"/>
                    <a:pt x="32" y="49"/>
                    <a:pt x="31" y="48"/>
                  </a:cubicBezTo>
                  <a:cubicBezTo>
                    <a:pt x="30" y="48"/>
                    <a:pt x="30" y="48"/>
                    <a:pt x="29" y="48"/>
                  </a:cubicBezTo>
                  <a:cubicBezTo>
                    <a:pt x="27" y="47"/>
                    <a:pt x="25" y="47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32" y="34"/>
                    <a:pt x="43" y="24"/>
                    <a:pt x="56" y="18"/>
                  </a:cubicBezTo>
                  <a:close/>
                  <a:moveTo>
                    <a:pt x="19" y="53"/>
                  </a:moveTo>
                  <a:cubicBezTo>
                    <a:pt x="20" y="53"/>
                    <a:pt x="20" y="53"/>
                    <a:pt x="20" y="53"/>
                  </a:cubicBezTo>
                  <a:cubicBezTo>
                    <a:pt x="21" y="53"/>
                    <a:pt x="21" y="53"/>
                    <a:pt x="21" y="54"/>
                  </a:cubicBezTo>
                  <a:cubicBezTo>
                    <a:pt x="23" y="54"/>
                    <a:pt x="24" y="55"/>
                    <a:pt x="26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8" y="56"/>
                    <a:pt x="29" y="56"/>
                    <a:pt x="31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3" y="57"/>
                    <a:pt x="33" y="58"/>
                    <a:pt x="34" y="58"/>
                  </a:cubicBezTo>
                  <a:cubicBezTo>
                    <a:pt x="33" y="59"/>
                    <a:pt x="33" y="60"/>
                    <a:pt x="33" y="62"/>
                  </a:cubicBezTo>
                  <a:cubicBezTo>
                    <a:pt x="32" y="63"/>
                    <a:pt x="32" y="64"/>
                    <a:pt x="32" y="65"/>
                  </a:cubicBezTo>
                  <a:cubicBezTo>
                    <a:pt x="31" y="68"/>
                    <a:pt x="31" y="71"/>
                    <a:pt x="30" y="74"/>
                  </a:cubicBezTo>
                  <a:cubicBezTo>
                    <a:pt x="30" y="74"/>
                    <a:pt x="30" y="74"/>
                    <a:pt x="30" y="75"/>
                  </a:cubicBezTo>
                  <a:cubicBezTo>
                    <a:pt x="29" y="78"/>
                    <a:pt x="29" y="81"/>
                    <a:pt x="29" y="85"/>
                  </a:cubicBezTo>
                  <a:cubicBezTo>
                    <a:pt x="29" y="86"/>
                    <a:pt x="29" y="87"/>
                    <a:pt x="29" y="88"/>
                  </a:cubicBezTo>
                  <a:cubicBezTo>
                    <a:pt x="28" y="89"/>
                    <a:pt x="28" y="91"/>
                    <a:pt x="28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8" y="79"/>
                    <a:pt x="12" y="65"/>
                    <a:pt x="19" y="53"/>
                  </a:cubicBezTo>
                  <a:close/>
                  <a:moveTo>
                    <a:pt x="28" y="101"/>
                  </a:moveTo>
                  <a:cubicBezTo>
                    <a:pt x="28" y="103"/>
                    <a:pt x="28" y="104"/>
                    <a:pt x="28" y="106"/>
                  </a:cubicBezTo>
                  <a:cubicBezTo>
                    <a:pt x="29" y="107"/>
                    <a:pt x="29" y="108"/>
                    <a:pt x="29" y="109"/>
                  </a:cubicBezTo>
                  <a:cubicBezTo>
                    <a:pt x="29" y="112"/>
                    <a:pt x="29" y="116"/>
                    <a:pt x="30" y="119"/>
                  </a:cubicBezTo>
                  <a:cubicBezTo>
                    <a:pt x="30" y="120"/>
                    <a:pt x="30" y="120"/>
                    <a:pt x="30" y="121"/>
                  </a:cubicBezTo>
                  <a:cubicBezTo>
                    <a:pt x="31" y="123"/>
                    <a:pt x="31" y="126"/>
                    <a:pt x="32" y="129"/>
                  </a:cubicBezTo>
                  <a:cubicBezTo>
                    <a:pt x="32" y="130"/>
                    <a:pt x="32" y="131"/>
                    <a:pt x="33" y="132"/>
                  </a:cubicBezTo>
                  <a:cubicBezTo>
                    <a:pt x="33" y="133"/>
                    <a:pt x="33" y="135"/>
                    <a:pt x="34" y="136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3" y="136"/>
                    <a:pt x="32" y="136"/>
                    <a:pt x="32" y="137"/>
                  </a:cubicBezTo>
                  <a:cubicBezTo>
                    <a:pt x="31" y="137"/>
                    <a:pt x="30" y="137"/>
                    <a:pt x="29" y="137"/>
                  </a:cubicBezTo>
                  <a:cubicBezTo>
                    <a:pt x="28" y="138"/>
                    <a:pt x="28" y="138"/>
                    <a:pt x="27" y="138"/>
                  </a:cubicBezTo>
                  <a:cubicBezTo>
                    <a:pt x="26" y="138"/>
                    <a:pt x="25" y="139"/>
                    <a:pt x="24" y="139"/>
                  </a:cubicBezTo>
                  <a:cubicBezTo>
                    <a:pt x="24" y="139"/>
                    <a:pt x="23" y="139"/>
                    <a:pt x="23" y="139"/>
                  </a:cubicBezTo>
                  <a:cubicBezTo>
                    <a:pt x="22" y="140"/>
                    <a:pt x="20" y="140"/>
                    <a:pt x="19" y="141"/>
                  </a:cubicBezTo>
                  <a:cubicBezTo>
                    <a:pt x="12" y="129"/>
                    <a:pt x="8" y="115"/>
                    <a:pt x="8" y="101"/>
                  </a:cubicBezTo>
                  <a:lnTo>
                    <a:pt x="28" y="101"/>
                  </a:lnTo>
                  <a:close/>
                  <a:moveTo>
                    <a:pt x="24" y="148"/>
                  </a:moveTo>
                  <a:cubicBezTo>
                    <a:pt x="24" y="148"/>
                    <a:pt x="24" y="148"/>
                    <a:pt x="24" y="147"/>
                  </a:cubicBezTo>
                  <a:cubicBezTo>
                    <a:pt x="26" y="147"/>
                    <a:pt x="27" y="146"/>
                    <a:pt x="29" y="146"/>
                  </a:cubicBezTo>
                  <a:cubicBezTo>
                    <a:pt x="29" y="146"/>
                    <a:pt x="29" y="146"/>
                    <a:pt x="30" y="145"/>
                  </a:cubicBezTo>
                  <a:cubicBezTo>
                    <a:pt x="32" y="145"/>
                    <a:pt x="34" y="144"/>
                    <a:pt x="36" y="144"/>
                  </a:cubicBezTo>
                  <a:cubicBezTo>
                    <a:pt x="36" y="144"/>
                    <a:pt x="36" y="144"/>
                    <a:pt x="36" y="144"/>
                  </a:cubicBezTo>
                  <a:cubicBezTo>
                    <a:pt x="36" y="144"/>
                    <a:pt x="36" y="144"/>
                    <a:pt x="36" y="144"/>
                  </a:cubicBezTo>
                  <a:cubicBezTo>
                    <a:pt x="37" y="147"/>
                    <a:pt x="38" y="149"/>
                    <a:pt x="40" y="152"/>
                  </a:cubicBezTo>
                  <a:cubicBezTo>
                    <a:pt x="40" y="152"/>
                    <a:pt x="40" y="152"/>
                    <a:pt x="40" y="153"/>
                  </a:cubicBezTo>
                  <a:cubicBezTo>
                    <a:pt x="41" y="155"/>
                    <a:pt x="42" y="158"/>
                    <a:pt x="44" y="160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45" y="163"/>
                    <a:pt x="47" y="166"/>
                    <a:pt x="49" y="168"/>
                  </a:cubicBezTo>
                  <a:cubicBezTo>
                    <a:pt x="49" y="168"/>
                    <a:pt x="49" y="168"/>
                    <a:pt x="49" y="168"/>
                  </a:cubicBezTo>
                  <a:cubicBezTo>
                    <a:pt x="50" y="170"/>
                    <a:pt x="52" y="173"/>
                    <a:pt x="54" y="175"/>
                  </a:cubicBezTo>
                  <a:cubicBezTo>
                    <a:pt x="54" y="175"/>
                    <a:pt x="54" y="175"/>
                    <a:pt x="54" y="175"/>
                  </a:cubicBezTo>
                  <a:cubicBezTo>
                    <a:pt x="42" y="168"/>
                    <a:pt x="32" y="159"/>
                    <a:pt x="24" y="148"/>
                  </a:cubicBezTo>
                  <a:close/>
                  <a:moveTo>
                    <a:pt x="79" y="184"/>
                  </a:moveTo>
                  <a:cubicBezTo>
                    <a:pt x="78" y="184"/>
                    <a:pt x="78" y="184"/>
                    <a:pt x="77" y="184"/>
                  </a:cubicBezTo>
                  <a:cubicBezTo>
                    <a:pt x="77" y="184"/>
                    <a:pt x="77" y="184"/>
                    <a:pt x="77" y="184"/>
                  </a:cubicBezTo>
                  <a:cubicBezTo>
                    <a:pt x="74" y="182"/>
                    <a:pt x="70" y="179"/>
                    <a:pt x="67" y="177"/>
                  </a:cubicBezTo>
                  <a:cubicBezTo>
                    <a:pt x="66" y="176"/>
                    <a:pt x="66" y="176"/>
                    <a:pt x="65" y="175"/>
                  </a:cubicBezTo>
                  <a:cubicBezTo>
                    <a:pt x="64" y="174"/>
                    <a:pt x="63" y="173"/>
                    <a:pt x="62" y="172"/>
                  </a:cubicBezTo>
                  <a:cubicBezTo>
                    <a:pt x="61" y="171"/>
                    <a:pt x="61" y="171"/>
                    <a:pt x="60" y="170"/>
                  </a:cubicBezTo>
                  <a:cubicBezTo>
                    <a:pt x="59" y="169"/>
                    <a:pt x="58" y="168"/>
                    <a:pt x="58" y="167"/>
                  </a:cubicBezTo>
                  <a:cubicBezTo>
                    <a:pt x="57" y="166"/>
                    <a:pt x="56" y="165"/>
                    <a:pt x="56" y="164"/>
                  </a:cubicBezTo>
                  <a:cubicBezTo>
                    <a:pt x="55" y="163"/>
                    <a:pt x="54" y="162"/>
                    <a:pt x="53" y="161"/>
                  </a:cubicBezTo>
                  <a:cubicBezTo>
                    <a:pt x="53" y="160"/>
                    <a:pt x="52" y="159"/>
                    <a:pt x="52" y="158"/>
                  </a:cubicBezTo>
                  <a:cubicBezTo>
                    <a:pt x="51" y="157"/>
                    <a:pt x="50" y="155"/>
                    <a:pt x="49" y="154"/>
                  </a:cubicBezTo>
                  <a:cubicBezTo>
                    <a:pt x="49" y="153"/>
                    <a:pt x="48" y="152"/>
                    <a:pt x="48" y="151"/>
                  </a:cubicBezTo>
                  <a:cubicBezTo>
                    <a:pt x="47" y="150"/>
                    <a:pt x="47" y="148"/>
                    <a:pt x="46" y="147"/>
                  </a:cubicBezTo>
                  <a:cubicBezTo>
                    <a:pt x="46" y="146"/>
                    <a:pt x="45" y="145"/>
                    <a:pt x="45" y="144"/>
                  </a:cubicBezTo>
                  <a:cubicBezTo>
                    <a:pt x="44" y="143"/>
                    <a:pt x="44" y="142"/>
                    <a:pt x="44" y="142"/>
                  </a:cubicBezTo>
                  <a:cubicBezTo>
                    <a:pt x="45" y="142"/>
                    <a:pt x="45" y="141"/>
                    <a:pt x="46" y="141"/>
                  </a:cubicBezTo>
                  <a:cubicBezTo>
                    <a:pt x="46" y="141"/>
                    <a:pt x="47" y="141"/>
                    <a:pt x="48" y="141"/>
                  </a:cubicBezTo>
                  <a:cubicBezTo>
                    <a:pt x="50" y="141"/>
                    <a:pt x="51" y="140"/>
                    <a:pt x="53" y="140"/>
                  </a:cubicBezTo>
                  <a:cubicBezTo>
                    <a:pt x="54" y="140"/>
                    <a:pt x="54" y="140"/>
                    <a:pt x="55" y="140"/>
                  </a:cubicBezTo>
                  <a:cubicBezTo>
                    <a:pt x="57" y="139"/>
                    <a:pt x="59" y="139"/>
                    <a:pt x="62" y="139"/>
                  </a:cubicBezTo>
                  <a:cubicBezTo>
                    <a:pt x="62" y="139"/>
                    <a:pt x="63" y="139"/>
                    <a:pt x="64" y="138"/>
                  </a:cubicBezTo>
                  <a:cubicBezTo>
                    <a:pt x="65" y="138"/>
                    <a:pt x="66" y="138"/>
                    <a:pt x="67" y="138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41"/>
                    <a:pt x="67" y="143"/>
                    <a:pt x="68" y="145"/>
                  </a:cubicBezTo>
                  <a:cubicBezTo>
                    <a:pt x="68" y="146"/>
                    <a:pt x="68" y="146"/>
                    <a:pt x="68" y="146"/>
                  </a:cubicBezTo>
                  <a:cubicBezTo>
                    <a:pt x="68" y="148"/>
                    <a:pt x="69" y="150"/>
                    <a:pt x="69" y="152"/>
                  </a:cubicBezTo>
                  <a:cubicBezTo>
                    <a:pt x="69" y="152"/>
                    <a:pt x="69" y="153"/>
                    <a:pt x="69" y="153"/>
                  </a:cubicBezTo>
                  <a:cubicBezTo>
                    <a:pt x="70" y="155"/>
                    <a:pt x="70" y="157"/>
                    <a:pt x="71" y="158"/>
                  </a:cubicBezTo>
                  <a:cubicBezTo>
                    <a:pt x="71" y="159"/>
                    <a:pt x="71" y="159"/>
                    <a:pt x="71" y="159"/>
                  </a:cubicBezTo>
                  <a:cubicBezTo>
                    <a:pt x="71" y="161"/>
                    <a:pt x="72" y="163"/>
                    <a:pt x="72" y="165"/>
                  </a:cubicBezTo>
                  <a:cubicBezTo>
                    <a:pt x="72" y="165"/>
                    <a:pt x="72" y="165"/>
                    <a:pt x="73" y="166"/>
                  </a:cubicBezTo>
                  <a:cubicBezTo>
                    <a:pt x="73" y="167"/>
                    <a:pt x="73" y="169"/>
                    <a:pt x="74" y="170"/>
                  </a:cubicBezTo>
                  <a:cubicBezTo>
                    <a:pt x="74" y="170"/>
                    <a:pt x="74" y="171"/>
                    <a:pt x="74" y="171"/>
                  </a:cubicBezTo>
                  <a:cubicBezTo>
                    <a:pt x="75" y="173"/>
                    <a:pt x="75" y="174"/>
                    <a:pt x="76" y="176"/>
                  </a:cubicBezTo>
                  <a:cubicBezTo>
                    <a:pt x="76" y="176"/>
                    <a:pt x="76" y="176"/>
                    <a:pt x="76" y="176"/>
                  </a:cubicBezTo>
                  <a:cubicBezTo>
                    <a:pt x="77" y="177"/>
                    <a:pt x="77" y="179"/>
                    <a:pt x="78" y="180"/>
                  </a:cubicBezTo>
                  <a:cubicBezTo>
                    <a:pt x="78" y="180"/>
                    <a:pt x="78" y="180"/>
                    <a:pt x="79" y="181"/>
                  </a:cubicBezTo>
                  <a:cubicBezTo>
                    <a:pt x="79" y="182"/>
                    <a:pt x="80" y="183"/>
                    <a:pt x="80" y="184"/>
                  </a:cubicBezTo>
                  <a:cubicBezTo>
                    <a:pt x="80" y="184"/>
                    <a:pt x="80" y="184"/>
                    <a:pt x="80" y="184"/>
                  </a:cubicBezTo>
                  <a:cubicBezTo>
                    <a:pt x="80" y="184"/>
                    <a:pt x="79" y="184"/>
                    <a:pt x="79" y="184"/>
                  </a:cubicBezTo>
                  <a:close/>
                  <a:moveTo>
                    <a:pt x="92" y="186"/>
                  </a:moveTo>
                  <a:cubicBezTo>
                    <a:pt x="92" y="185"/>
                    <a:pt x="91" y="185"/>
                    <a:pt x="91" y="185"/>
                  </a:cubicBezTo>
                  <a:cubicBezTo>
                    <a:pt x="91" y="185"/>
                    <a:pt x="91" y="185"/>
                    <a:pt x="91" y="185"/>
                  </a:cubicBezTo>
                  <a:cubicBezTo>
                    <a:pt x="90" y="184"/>
                    <a:pt x="90" y="184"/>
                    <a:pt x="90" y="184"/>
                  </a:cubicBezTo>
                  <a:cubicBezTo>
                    <a:pt x="90" y="184"/>
                    <a:pt x="89" y="183"/>
                    <a:pt x="89" y="183"/>
                  </a:cubicBezTo>
                  <a:cubicBezTo>
                    <a:pt x="89" y="183"/>
                    <a:pt x="89" y="182"/>
                    <a:pt x="88" y="182"/>
                  </a:cubicBezTo>
                  <a:cubicBezTo>
                    <a:pt x="88" y="182"/>
                    <a:pt x="88" y="181"/>
                    <a:pt x="88" y="181"/>
                  </a:cubicBezTo>
                  <a:cubicBezTo>
                    <a:pt x="88" y="181"/>
                    <a:pt x="87" y="180"/>
                    <a:pt x="87" y="180"/>
                  </a:cubicBezTo>
                  <a:cubicBezTo>
                    <a:pt x="87" y="180"/>
                    <a:pt x="87" y="179"/>
                    <a:pt x="87" y="179"/>
                  </a:cubicBezTo>
                  <a:cubicBezTo>
                    <a:pt x="86" y="178"/>
                    <a:pt x="86" y="178"/>
                    <a:pt x="86" y="177"/>
                  </a:cubicBezTo>
                  <a:cubicBezTo>
                    <a:pt x="86" y="177"/>
                    <a:pt x="85" y="177"/>
                    <a:pt x="85" y="176"/>
                  </a:cubicBezTo>
                  <a:cubicBezTo>
                    <a:pt x="85" y="176"/>
                    <a:pt x="85" y="175"/>
                    <a:pt x="84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4" y="173"/>
                    <a:pt x="83" y="172"/>
                    <a:pt x="83" y="171"/>
                  </a:cubicBezTo>
                  <a:cubicBezTo>
                    <a:pt x="83" y="171"/>
                    <a:pt x="83" y="170"/>
                    <a:pt x="82" y="170"/>
                  </a:cubicBezTo>
                  <a:cubicBezTo>
                    <a:pt x="82" y="169"/>
                    <a:pt x="82" y="168"/>
                    <a:pt x="82" y="168"/>
                  </a:cubicBezTo>
                  <a:cubicBezTo>
                    <a:pt x="81" y="167"/>
                    <a:pt x="81" y="167"/>
                    <a:pt x="81" y="166"/>
                  </a:cubicBezTo>
                  <a:cubicBezTo>
                    <a:pt x="81" y="166"/>
                    <a:pt x="81" y="165"/>
                    <a:pt x="80" y="164"/>
                  </a:cubicBezTo>
                  <a:cubicBezTo>
                    <a:pt x="80" y="164"/>
                    <a:pt x="80" y="163"/>
                    <a:pt x="80" y="163"/>
                  </a:cubicBezTo>
                  <a:cubicBezTo>
                    <a:pt x="80" y="162"/>
                    <a:pt x="80" y="161"/>
                    <a:pt x="79" y="161"/>
                  </a:cubicBezTo>
                  <a:cubicBezTo>
                    <a:pt x="79" y="160"/>
                    <a:pt x="79" y="160"/>
                    <a:pt x="79" y="159"/>
                  </a:cubicBezTo>
                  <a:cubicBezTo>
                    <a:pt x="79" y="158"/>
                    <a:pt x="79" y="158"/>
                    <a:pt x="78" y="157"/>
                  </a:cubicBezTo>
                  <a:cubicBezTo>
                    <a:pt x="78" y="156"/>
                    <a:pt x="78" y="156"/>
                    <a:pt x="78" y="155"/>
                  </a:cubicBezTo>
                  <a:cubicBezTo>
                    <a:pt x="78" y="154"/>
                    <a:pt x="78" y="154"/>
                    <a:pt x="77" y="153"/>
                  </a:cubicBezTo>
                  <a:cubicBezTo>
                    <a:pt x="77" y="152"/>
                    <a:pt x="77" y="152"/>
                    <a:pt x="77" y="151"/>
                  </a:cubicBezTo>
                  <a:cubicBezTo>
                    <a:pt x="77" y="150"/>
                    <a:pt x="77" y="149"/>
                    <a:pt x="77" y="149"/>
                  </a:cubicBezTo>
                  <a:cubicBezTo>
                    <a:pt x="76" y="148"/>
                    <a:pt x="76" y="147"/>
                    <a:pt x="76" y="147"/>
                  </a:cubicBezTo>
                  <a:cubicBezTo>
                    <a:pt x="76" y="146"/>
                    <a:pt x="76" y="145"/>
                    <a:pt x="76" y="144"/>
                  </a:cubicBezTo>
                  <a:cubicBezTo>
                    <a:pt x="76" y="144"/>
                    <a:pt x="76" y="143"/>
                    <a:pt x="75" y="142"/>
                  </a:cubicBezTo>
                  <a:cubicBezTo>
                    <a:pt x="75" y="141"/>
                    <a:pt x="75" y="141"/>
                    <a:pt x="75" y="140"/>
                  </a:cubicBezTo>
                  <a:cubicBezTo>
                    <a:pt x="75" y="139"/>
                    <a:pt x="75" y="138"/>
                    <a:pt x="75" y="138"/>
                  </a:cubicBezTo>
                  <a:cubicBezTo>
                    <a:pt x="75" y="138"/>
                    <a:pt x="75" y="137"/>
                    <a:pt x="75" y="137"/>
                  </a:cubicBezTo>
                  <a:cubicBezTo>
                    <a:pt x="76" y="137"/>
                    <a:pt x="77" y="137"/>
                    <a:pt x="78" y="137"/>
                  </a:cubicBezTo>
                  <a:cubicBezTo>
                    <a:pt x="80" y="137"/>
                    <a:pt x="81" y="137"/>
                    <a:pt x="83" y="137"/>
                  </a:cubicBezTo>
                  <a:cubicBezTo>
                    <a:pt x="85" y="137"/>
                    <a:pt x="87" y="137"/>
                    <a:pt x="89" y="137"/>
                  </a:cubicBezTo>
                  <a:cubicBezTo>
                    <a:pt x="90" y="137"/>
                    <a:pt x="92" y="137"/>
                    <a:pt x="93" y="137"/>
                  </a:cubicBezTo>
                  <a:cubicBezTo>
                    <a:pt x="95" y="137"/>
                    <a:pt x="98" y="137"/>
                    <a:pt x="100" y="137"/>
                  </a:cubicBezTo>
                  <a:cubicBezTo>
                    <a:pt x="101" y="137"/>
                    <a:pt x="102" y="137"/>
                    <a:pt x="104" y="137"/>
                  </a:cubicBezTo>
                  <a:cubicBezTo>
                    <a:pt x="107" y="137"/>
                    <a:pt x="111" y="137"/>
                    <a:pt x="114" y="137"/>
                  </a:cubicBezTo>
                  <a:cubicBezTo>
                    <a:pt x="116" y="137"/>
                    <a:pt x="117" y="137"/>
                    <a:pt x="118" y="137"/>
                  </a:cubicBezTo>
                  <a:cubicBezTo>
                    <a:pt x="118" y="138"/>
                    <a:pt x="118" y="138"/>
                    <a:pt x="118" y="138"/>
                  </a:cubicBezTo>
                  <a:cubicBezTo>
                    <a:pt x="118" y="138"/>
                    <a:pt x="118" y="139"/>
                    <a:pt x="118" y="140"/>
                  </a:cubicBezTo>
                  <a:cubicBezTo>
                    <a:pt x="118" y="140"/>
                    <a:pt x="118" y="141"/>
                    <a:pt x="118" y="142"/>
                  </a:cubicBezTo>
                  <a:cubicBezTo>
                    <a:pt x="118" y="143"/>
                    <a:pt x="117" y="144"/>
                    <a:pt x="117" y="144"/>
                  </a:cubicBezTo>
                  <a:cubicBezTo>
                    <a:pt x="117" y="145"/>
                    <a:pt x="117" y="146"/>
                    <a:pt x="117" y="147"/>
                  </a:cubicBezTo>
                  <a:cubicBezTo>
                    <a:pt x="117" y="147"/>
                    <a:pt x="117" y="148"/>
                    <a:pt x="117" y="148"/>
                  </a:cubicBezTo>
                  <a:cubicBezTo>
                    <a:pt x="116" y="149"/>
                    <a:pt x="116" y="150"/>
                    <a:pt x="116" y="151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5" y="154"/>
                    <a:pt x="115" y="155"/>
                    <a:pt x="115" y="156"/>
                  </a:cubicBezTo>
                  <a:cubicBezTo>
                    <a:pt x="115" y="156"/>
                    <a:pt x="115" y="156"/>
                    <a:pt x="115" y="156"/>
                  </a:cubicBezTo>
                  <a:cubicBezTo>
                    <a:pt x="114" y="158"/>
                    <a:pt x="114" y="159"/>
                    <a:pt x="114" y="160"/>
                  </a:cubicBezTo>
                  <a:cubicBezTo>
                    <a:pt x="114" y="160"/>
                    <a:pt x="114" y="160"/>
                    <a:pt x="114" y="160"/>
                  </a:cubicBezTo>
                  <a:cubicBezTo>
                    <a:pt x="110" y="172"/>
                    <a:pt x="106" y="181"/>
                    <a:pt x="101" y="186"/>
                  </a:cubicBezTo>
                  <a:cubicBezTo>
                    <a:pt x="98" y="186"/>
                    <a:pt x="95" y="186"/>
                    <a:pt x="92" y="186"/>
                  </a:cubicBezTo>
                  <a:close/>
                  <a:moveTo>
                    <a:pt x="113" y="184"/>
                  </a:moveTo>
                  <a:cubicBezTo>
                    <a:pt x="113" y="183"/>
                    <a:pt x="114" y="182"/>
                    <a:pt x="115" y="181"/>
                  </a:cubicBezTo>
                  <a:cubicBezTo>
                    <a:pt x="115" y="180"/>
                    <a:pt x="115" y="180"/>
                    <a:pt x="115" y="180"/>
                  </a:cubicBezTo>
                  <a:cubicBezTo>
                    <a:pt x="116" y="178"/>
                    <a:pt x="116" y="177"/>
                    <a:pt x="117" y="176"/>
                  </a:cubicBezTo>
                  <a:cubicBezTo>
                    <a:pt x="117" y="176"/>
                    <a:pt x="117" y="176"/>
                    <a:pt x="117" y="175"/>
                  </a:cubicBezTo>
                  <a:cubicBezTo>
                    <a:pt x="118" y="174"/>
                    <a:pt x="118" y="173"/>
                    <a:pt x="119" y="171"/>
                  </a:cubicBezTo>
                  <a:cubicBezTo>
                    <a:pt x="119" y="171"/>
                    <a:pt x="119" y="170"/>
                    <a:pt x="119" y="170"/>
                  </a:cubicBezTo>
                  <a:cubicBezTo>
                    <a:pt x="120" y="168"/>
                    <a:pt x="120" y="167"/>
                    <a:pt x="120" y="166"/>
                  </a:cubicBezTo>
                  <a:cubicBezTo>
                    <a:pt x="121" y="165"/>
                    <a:pt x="121" y="165"/>
                    <a:pt x="121" y="164"/>
                  </a:cubicBezTo>
                  <a:cubicBezTo>
                    <a:pt x="121" y="163"/>
                    <a:pt x="122" y="161"/>
                    <a:pt x="122" y="159"/>
                  </a:cubicBezTo>
                  <a:cubicBezTo>
                    <a:pt x="122" y="159"/>
                    <a:pt x="122" y="158"/>
                    <a:pt x="123" y="158"/>
                  </a:cubicBezTo>
                  <a:cubicBezTo>
                    <a:pt x="123" y="157"/>
                    <a:pt x="123" y="155"/>
                    <a:pt x="124" y="153"/>
                  </a:cubicBezTo>
                  <a:cubicBezTo>
                    <a:pt x="124" y="153"/>
                    <a:pt x="124" y="152"/>
                    <a:pt x="124" y="151"/>
                  </a:cubicBezTo>
                  <a:cubicBezTo>
                    <a:pt x="124" y="150"/>
                    <a:pt x="125" y="148"/>
                    <a:pt x="125" y="146"/>
                  </a:cubicBezTo>
                  <a:cubicBezTo>
                    <a:pt x="125" y="146"/>
                    <a:pt x="125" y="146"/>
                    <a:pt x="125" y="145"/>
                  </a:cubicBezTo>
                  <a:cubicBezTo>
                    <a:pt x="126" y="143"/>
                    <a:pt x="126" y="141"/>
                    <a:pt x="126" y="139"/>
                  </a:cubicBezTo>
                  <a:cubicBezTo>
                    <a:pt x="126" y="139"/>
                    <a:pt x="126" y="138"/>
                    <a:pt x="126" y="138"/>
                  </a:cubicBezTo>
                  <a:cubicBezTo>
                    <a:pt x="127" y="138"/>
                    <a:pt x="129" y="138"/>
                    <a:pt x="130" y="138"/>
                  </a:cubicBezTo>
                  <a:cubicBezTo>
                    <a:pt x="130" y="139"/>
                    <a:pt x="131" y="139"/>
                    <a:pt x="131" y="139"/>
                  </a:cubicBezTo>
                  <a:cubicBezTo>
                    <a:pt x="134" y="139"/>
                    <a:pt x="136" y="139"/>
                    <a:pt x="139" y="140"/>
                  </a:cubicBezTo>
                  <a:cubicBezTo>
                    <a:pt x="139" y="140"/>
                    <a:pt x="139" y="140"/>
                    <a:pt x="140" y="140"/>
                  </a:cubicBezTo>
                  <a:cubicBezTo>
                    <a:pt x="142" y="140"/>
                    <a:pt x="144" y="141"/>
                    <a:pt x="145" y="141"/>
                  </a:cubicBezTo>
                  <a:cubicBezTo>
                    <a:pt x="146" y="141"/>
                    <a:pt x="147" y="141"/>
                    <a:pt x="147" y="141"/>
                  </a:cubicBezTo>
                  <a:cubicBezTo>
                    <a:pt x="148" y="141"/>
                    <a:pt x="149" y="142"/>
                    <a:pt x="149" y="142"/>
                  </a:cubicBezTo>
                  <a:cubicBezTo>
                    <a:pt x="149" y="142"/>
                    <a:pt x="149" y="143"/>
                    <a:pt x="148" y="144"/>
                  </a:cubicBezTo>
                  <a:cubicBezTo>
                    <a:pt x="148" y="145"/>
                    <a:pt x="147" y="146"/>
                    <a:pt x="147" y="147"/>
                  </a:cubicBezTo>
                  <a:cubicBezTo>
                    <a:pt x="146" y="148"/>
                    <a:pt x="146" y="150"/>
                    <a:pt x="145" y="151"/>
                  </a:cubicBezTo>
                  <a:cubicBezTo>
                    <a:pt x="145" y="152"/>
                    <a:pt x="144" y="153"/>
                    <a:pt x="144" y="154"/>
                  </a:cubicBezTo>
                  <a:cubicBezTo>
                    <a:pt x="143" y="155"/>
                    <a:pt x="142" y="157"/>
                    <a:pt x="141" y="158"/>
                  </a:cubicBezTo>
                  <a:cubicBezTo>
                    <a:pt x="141" y="159"/>
                    <a:pt x="140" y="160"/>
                    <a:pt x="140" y="161"/>
                  </a:cubicBezTo>
                  <a:cubicBezTo>
                    <a:pt x="139" y="162"/>
                    <a:pt x="138" y="163"/>
                    <a:pt x="137" y="164"/>
                  </a:cubicBezTo>
                  <a:cubicBezTo>
                    <a:pt x="137" y="165"/>
                    <a:pt x="136" y="166"/>
                    <a:pt x="136" y="167"/>
                  </a:cubicBezTo>
                  <a:cubicBezTo>
                    <a:pt x="135" y="168"/>
                    <a:pt x="134" y="169"/>
                    <a:pt x="133" y="170"/>
                  </a:cubicBezTo>
                  <a:cubicBezTo>
                    <a:pt x="132" y="171"/>
                    <a:pt x="132" y="171"/>
                    <a:pt x="131" y="172"/>
                  </a:cubicBezTo>
                  <a:cubicBezTo>
                    <a:pt x="130" y="173"/>
                    <a:pt x="129" y="174"/>
                    <a:pt x="128" y="175"/>
                  </a:cubicBezTo>
                  <a:cubicBezTo>
                    <a:pt x="127" y="176"/>
                    <a:pt x="127" y="176"/>
                    <a:pt x="126" y="177"/>
                  </a:cubicBezTo>
                  <a:cubicBezTo>
                    <a:pt x="124" y="178"/>
                    <a:pt x="123" y="179"/>
                    <a:pt x="121" y="181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82"/>
                    <a:pt x="117" y="183"/>
                    <a:pt x="116" y="184"/>
                  </a:cubicBezTo>
                  <a:cubicBezTo>
                    <a:pt x="115" y="184"/>
                    <a:pt x="114" y="184"/>
                    <a:pt x="113" y="184"/>
                  </a:cubicBezTo>
                  <a:cubicBezTo>
                    <a:pt x="113" y="184"/>
                    <a:pt x="113" y="184"/>
                    <a:pt x="113" y="184"/>
                  </a:cubicBezTo>
                  <a:close/>
                  <a:moveTo>
                    <a:pt x="139" y="175"/>
                  </a:moveTo>
                  <a:cubicBezTo>
                    <a:pt x="139" y="175"/>
                    <a:pt x="139" y="175"/>
                    <a:pt x="139" y="175"/>
                  </a:cubicBezTo>
                  <a:cubicBezTo>
                    <a:pt x="141" y="173"/>
                    <a:pt x="143" y="170"/>
                    <a:pt x="144" y="168"/>
                  </a:cubicBezTo>
                  <a:cubicBezTo>
                    <a:pt x="144" y="168"/>
                    <a:pt x="144" y="168"/>
                    <a:pt x="144" y="168"/>
                  </a:cubicBezTo>
                  <a:cubicBezTo>
                    <a:pt x="146" y="166"/>
                    <a:pt x="148" y="163"/>
                    <a:pt x="149" y="161"/>
                  </a:cubicBezTo>
                  <a:cubicBezTo>
                    <a:pt x="149" y="161"/>
                    <a:pt x="149" y="161"/>
                    <a:pt x="149" y="160"/>
                  </a:cubicBezTo>
                  <a:cubicBezTo>
                    <a:pt x="151" y="158"/>
                    <a:pt x="152" y="155"/>
                    <a:pt x="153" y="152"/>
                  </a:cubicBezTo>
                  <a:cubicBezTo>
                    <a:pt x="153" y="152"/>
                    <a:pt x="153" y="152"/>
                    <a:pt x="154" y="152"/>
                  </a:cubicBezTo>
                  <a:cubicBezTo>
                    <a:pt x="155" y="149"/>
                    <a:pt x="156" y="147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8" y="144"/>
                  </a:cubicBezTo>
                  <a:cubicBezTo>
                    <a:pt x="160" y="144"/>
                    <a:pt x="162" y="145"/>
                    <a:pt x="164" y="146"/>
                  </a:cubicBezTo>
                  <a:cubicBezTo>
                    <a:pt x="164" y="146"/>
                    <a:pt x="164" y="146"/>
                    <a:pt x="164" y="146"/>
                  </a:cubicBezTo>
                  <a:cubicBezTo>
                    <a:pt x="166" y="146"/>
                    <a:pt x="167" y="147"/>
                    <a:pt x="169" y="147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2" y="159"/>
                    <a:pt x="151" y="168"/>
                    <a:pt x="139" y="175"/>
                  </a:cubicBezTo>
                  <a:close/>
                  <a:moveTo>
                    <a:pt x="174" y="141"/>
                  </a:moveTo>
                  <a:cubicBezTo>
                    <a:pt x="173" y="141"/>
                    <a:pt x="172" y="140"/>
                    <a:pt x="171" y="140"/>
                  </a:cubicBezTo>
                  <a:cubicBezTo>
                    <a:pt x="171" y="140"/>
                    <a:pt x="171" y="140"/>
                    <a:pt x="171" y="140"/>
                  </a:cubicBezTo>
                  <a:cubicBezTo>
                    <a:pt x="169" y="139"/>
                    <a:pt x="168" y="139"/>
                    <a:pt x="167" y="138"/>
                  </a:cubicBezTo>
                  <a:cubicBezTo>
                    <a:pt x="166" y="138"/>
                    <a:pt x="166" y="138"/>
                    <a:pt x="165" y="138"/>
                  </a:cubicBezTo>
                  <a:cubicBezTo>
                    <a:pt x="164" y="137"/>
                    <a:pt x="163" y="137"/>
                    <a:pt x="162" y="137"/>
                  </a:cubicBezTo>
                  <a:cubicBezTo>
                    <a:pt x="161" y="136"/>
                    <a:pt x="161" y="136"/>
                    <a:pt x="160" y="136"/>
                  </a:cubicBezTo>
                  <a:cubicBezTo>
                    <a:pt x="160" y="136"/>
                    <a:pt x="160" y="136"/>
                    <a:pt x="160" y="136"/>
                  </a:cubicBezTo>
                  <a:cubicBezTo>
                    <a:pt x="160" y="135"/>
                    <a:pt x="160" y="133"/>
                    <a:pt x="161" y="132"/>
                  </a:cubicBezTo>
                  <a:cubicBezTo>
                    <a:pt x="161" y="131"/>
                    <a:pt x="161" y="130"/>
                    <a:pt x="161" y="129"/>
                  </a:cubicBezTo>
                  <a:cubicBezTo>
                    <a:pt x="162" y="126"/>
                    <a:pt x="163" y="123"/>
                    <a:pt x="163" y="121"/>
                  </a:cubicBezTo>
                  <a:cubicBezTo>
                    <a:pt x="163" y="120"/>
                    <a:pt x="163" y="120"/>
                    <a:pt x="163" y="119"/>
                  </a:cubicBezTo>
                  <a:cubicBezTo>
                    <a:pt x="164" y="116"/>
                    <a:pt x="164" y="112"/>
                    <a:pt x="164" y="109"/>
                  </a:cubicBezTo>
                  <a:cubicBezTo>
                    <a:pt x="165" y="108"/>
                    <a:pt x="165" y="107"/>
                    <a:pt x="165" y="106"/>
                  </a:cubicBezTo>
                  <a:cubicBezTo>
                    <a:pt x="165" y="104"/>
                    <a:pt x="165" y="103"/>
                    <a:pt x="165" y="101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85" y="115"/>
                    <a:pt x="181" y="129"/>
                    <a:pt x="174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5">
              <a:extLst>
                <a:ext uri="{FF2B5EF4-FFF2-40B4-BE49-F238E27FC236}">
                  <a16:creationId xmlns:a16="http://schemas.microsoft.com/office/drawing/2014/main" id="{05111EDF-CF9E-4CB8-AC07-D3F853405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25800" y="3286126"/>
              <a:ext cx="144462" cy="303213"/>
            </a:xfrm>
            <a:custGeom>
              <a:avLst/>
              <a:gdLst>
                <a:gd name="T0" fmla="*/ 1 w 46"/>
                <a:gd name="T1" fmla="*/ 89 h 96"/>
                <a:gd name="T2" fmla="*/ 2 w 46"/>
                <a:gd name="T3" fmla="*/ 95 h 96"/>
                <a:gd name="T4" fmla="*/ 4 w 46"/>
                <a:gd name="T5" fmla="*/ 96 h 96"/>
                <a:gd name="T6" fmla="*/ 7 w 46"/>
                <a:gd name="T7" fmla="*/ 94 h 96"/>
                <a:gd name="T8" fmla="*/ 45 w 46"/>
                <a:gd name="T9" fmla="*/ 51 h 96"/>
                <a:gd name="T10" fmla="*/ 45 w 46"/>
                <a:gd name="T11" fmla="*/ 46 h 96"/>
                <a:gd name="T12" fmla="*/ 7 w 46"/>
                <a:gd name="T13" fmla="*/ 2 h 96"/>
                <a:gd name="T14" fmla="*/ 2 w 46"/>
                <a:gd name="T15" fmla="*/ 2 h 96"/>
                <a:gd name="T16" fmla="*/ 1 w 46"/>
                <a:gd name="T17" fmla="*/ 7 h 96"/>
                <a:gd name="T18" fmla="*/ 36 w 46"/>
                <a:gd name="T19" fmla="*/ 48 h 96"/>
                <a:gd name="T20" fmla="*/ 1 w 46"/>
                <a:gd name="T21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96">
                  <a:moveTo>
                    <a:pt x="1" y="89"/>
                  </a:moveTo>
                  <a:cubicBezTo>
                    <a:pt x="0" y="91"/>
                    <a:pt x="0" y="93"/>
                    <a:pt x="2" y="95"/>
                  </a:cubicBezTo>
                  <a:cubicBezTo>
                    <a:pt x="2" y="96"/>
                    <a:pt x="3" y="96"/>
                    <a:pt x="4" y="96"/>
                  </a:cubicBezTo>
                  <a:cubicBezTo>
                    <a:pt x="5" y="96"/>
                    <a:pt x="6" y="95"/>
                    <a:pt x="7" y="94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6" y="49"/>
                    <a:pt x="46" y="47"/>
                    <a:pt x="45" y="46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1" y="7"/>
                  </a:cubicBezTo>
                  <a:cubicBezTo>
                    <a:pt x="36" y="48"/>
                    <a:pt x="36" y="48"/>
                    <a:pt x="36" y="48"/>
                  </a:cubicBezTo>
                  <a:lnTo>
                    <a:pt x="1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6">
              <a:extLst>
                <a:ext uri="{FF2B5EF4-FFF2-40B4-BE49-F238E27FC236}">
                  <a16:creationId xmlns:a16="http://schemas.microsoft.com/office/drawing/2014/main" id="{331A901F-9023-401E-9C3C-2D213591EA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56063" y="3009901"/>
              <a:ext cx="933450" cy="855663"/>
            </a:xfrm>
            <a:custGeom>
              <a:avLst/>
              <a:gdLst>
                <a:gd name="T0" fmla="*/ 113 w 295"/>
                <a:gd name="T1" fmla="*/ 131 h 270"/>
                <a:gd name="T2" fmla="*/ 71 w 295"/>
                <a:gd name="T3" fmla="*/ 131 h 270"/>
                <a:gd name="T4" fmla="*/ 36 w 295"/>
                <a:gd name="T5" fmla="*/ 100 h 270"/>
                <a:gd name="T6" fmla="*/ 0 w 295"/>
                <a:gd name="T7" fmla="*/ 135 h 270"/>
                <a:gd name="T8" fmla="*/ 36 w 295"/>
                <a:gd name="T9" fmla="*/ 170 h 270"/>
                <a:gd name="T10" fmla="*/ 71 w 295"/>
                <a:gd name="T11" fmla="*/ 139 h 270"/>
                <a:gd name="T12" fmla="*/ 113 w 295"/>
                <a:gd name="T13" fmla="*/ 139 h 270"/>
                <a:gd name="T14" fmla="*/ 173 w 295"/>
                <a:gd name="T15" fmla="*/ 195 h 270"/>
                <a:gd name="T16" fmla="*/ 176 w 295"/>
                <a:gd name="T17" fmla="*/ 195 h 270"/>
                <a:gd name="T18" fmla="*/ 200 w 295"/>
                <a:gd name="T19" fmla="*/ 268 h 270"/>
                <a:gd name="T20" fmla="*/ 204 w 295"/>
                <a:gd name="T21" fmla="*/ 270 h 270"/>
                <a:gd name="T22" fmla="*/ 205 w 295"/>
                <a:gd name="T23" fmla="*/ 270 h 270"/>
                <a:gd name="T24" fmla="*/ 208 w 295"/>
                <a:gd name="T25" fmla="*/ 265 h 270"/>
                <a:gd name="T26" fmla="*/ 184 w 295"/>
                <a:gd name="T27" fmla="*/ 194 h 270"/>
                <a:gd name="T28" fmla="*/ 233 w 295"/>
                <a:gd name="T29" fmla="*/ 139 h 270"/>
                <a:gd name="T30" fmla="*/ 291 w 295"/>
                <a:gd name="T31" fmla="*/ 139 h 270"/>
                <a:gd name="T32" fmla="*/ 295 w 295"/>
                <a:gd name="T33" fmla="*/ 135 h 270"/>
                <a:gd name="T34" fmla="*/ 291 w 295"/>
                <a:gd name="T35" fmla="*/ 131 h 270"/>
                <a:gd name="T36" fmla="*/ 233 w 295"/>
                <a:gd name="T37" fmla="*/ 131 h 270"/>
                <a:gd name="T38" fmla="*/ 184 w 295"/>
                <a:gd name="T39" fmla="*/ 76 h 270"/>
                <a:gd name="T40" fmla="*/ 208 w 295"/>
                <a:gd name="T41" fmla="*/ 6 h 270"/>
                <a:gd name="T42" fmla="*/ 205 w 295"/>
                <a:gd name="T43" fmla="*/ 1 h 270"/>
                <a:gd name="T44" fmla="*/ 200 w 295"/>
                <a:gd name="T45" fmla="*/ 3 h 270"/>
                <a:gd name="T46" fmla="*/ 176 w 295"/>
                <a:gd name="T47" fmla="*/ 75 h 270"/>
                <a:gd name="T48" fmla="*/ 173 w 295"/>
                <a:gd name="T49" fmla="*/ 75 h 270"/>
                <a:gd name="T50" fmla="*/ 113 w 295"/>
                <a:gd name="T51" fmla="*/ 131 h 270"/>
                <a:gd name="T52" fmla="*/ 36 w 295"/>
                <a:gd name="T53" fmla="*/ 162 h 270"/>
                <a:gd name="T54" fmla="*/ 8 w 295"/>
                <a:gd name="T55" fmla="*/ 135 h 270"/>
                <a:gd name="T56" fmla="*/ 36 w 295"/>
                <a:gd name="T57" fmla="*/ 108 h 270"/>
                <a:gd name="T58" fmla="*/ 63 w 295"/>
                <a:gd name="T59" fmla="*/ 135 h 270"/>
                <a:gd name="T60" fmla="*/ 36 w 295"/>
                <a:gd name="T61" fmla="*/ 162 h 270"/>
                <a:gd name="T62" fmla="*/ 173 w 295"/>
                <a:gd name="T63" fmla="*/ 83 h 270"/>
                <a:gd name="T64" fmla="*/ 225 w 295"/>
                <a:gd name="T65" fmla="*/ 135 h 270"/>
                <a:gd name="T66" fmla="*/ 173 w 295"/>
                <a:gd name="T67" fmla="*/ 187 h 270"/>
                <a:gd name="T68" fmla="*/ 121 w 295"/>
                <a:gd name="T69" fmla="*/ 135 h 270"/>
                <a:gd name="T70" fmla="*/ 173 w 295"/>
                <a:gd name="T71" fmla="*/ 8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5" h="270">
                  <a:moveTo>
                    <a:pt x="113" y="131"/>
                  </a:moveTo>
                  <a:cubicBezTo>
                    <a:pt x="71" y="131"/>
                    <a:pt x="71" y="131"/>
                    <a:pt x="71" y="131"/>
                  </a:cubicBezTo>
                  <a:cubicBezTo>
                    <a:pt x="69" y="114"/>
                    <a:pt x="54" y="100"/>
                    <a:pt x="36" y="100"/>
                  </a:cubicBezTo>
                  <a:cubicBezTo>
                    <a:pt x="16" y="100"/>
                    <a:pt x="0" y="116"/>
                    <a:pt x="0" y="135"/>
                  </a:cubicBezTo>
                  <a:cubicBezTo>
                    <a:pt x="0" y="155"/>
                    <a:pt x="16" y="170"/>
                    <a:pt x="36" y="170"/>
                  </a:cubicBezTo>
                  <a:cubicBezTo>
                    <a:pt x="54" y="170"/>
                    <a:pt x="69" y="157"/>
                    <a:pt x="71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70"/>
                    <a:pt x="141" y="195"/>
                    <a:pt x="173" y="195"/>
                  </a:cubicBezTo>
                  <a:cubicBezTo>
                    <a:pt x="174" y="195"/>
                    <a:pt x="175" y="195"/>
                    <a:pt x="176" y="195"/>
                  </a:cubicBezTo>
                  <a:cubicBezTo>
                    <a:pt x="200" y="268"/>
                    <a:pt x="200" y="268"/>
                    <a:pt x="200" y="268"/>
                  </a:cubicBezTo>
                  <a:cubicBezTo>
                    <a:pt x="201" y="269"/>
                    <a:pt x="203" y="270"/>
                    <a:pt x="204" y="270"/>
                  </a:cubicBezTo>
                  <a:cubicBezTo>
                    <a:pt x="205" y="270"/>
                    <a:pt x="205" y="270"/>
                    <a:pt x="205" y="270"/>
                  </a:cubicBezTo>
                  <a:cubicBezTo>
                    <a:pt x="208" y="269"/>
                    <a:pt x="209" y="267"/>
                    <a:pt x="208" y="265"/>
                  </a:cubicBezTo>
                  <a:cubicBezTo>
                    <a:pt x="184" y="194"/>
                    <a:pt x="184" y="194"/>
                    <a:pt x="184" y="194"/>
                  </a:cubicBezTo>
                  <a:cubicBezTo>
                    <a:pt x="210" y="189"/>
                    <a:pt x="231" y="167"/>
                    <a:pt x="233" y="139"/>
                  </a:cubicBezTo>
                  <a:cubicBezTo>
                    <a:pt x="291" y="139"/>
                    <a:pt x="291" y="139"/>
                    <a:pt x="291" y="139"/>
                  </a:cubicBezTo>
                  <a:cubicBezTo>
                    <a:pt x="293" y="139"/>
                    <a:pt x="295" y="137"/>
                    <a:pt x="295" y="135"/>
                  </a:cubicBezTo>
                  <a:cubicBezTo>
                    <a:pt x="295" y="133"/>
                    <a:pt x="293" y="131"/>
                    <a:pt x="291" y="131"/>
                  </a:cubicBezTo>
                  <a:cubicBezTo>
                    <a:pt x="233" y="131"/>
                    <a:pt x="233" y="131"/>
                    <a:pt x="233" y="131"/>
                  </a:cubicBezTo>
                  <a:cubicBezTo>
                    <a:pt x="231" y="104"/>
                    <a:pt x="210" y="81"/>
                    <a:pt x="184" y="76"/>
                  </a:cubicBezTo>
                  <a:cubicBezTo>
                    <a:pt x="208" y="6"/>
                    <a:pt x="208" y="6"/>
                    <a:pt x="208" y="6"/>
                  </a:cubicBezTo>
                  <a:cubicBezTo>
                    <a:pt x="209" y="4"/>
                    <a:pt x="207" y="1"/>
                    <a:pt x="205" y="1"/>
                  </a:cubicBezTo>
                  <a:cubicBezTo>
                    <a:pt x="203" y="0"/>
                    <a:pt x="201" y="1"/>
                    <a:pt x="200" y="3"/>
                  </a:cubicBezTo>
                  <a:cubicBezTo>
                    <a:pt x="176" y="75"/>
                    <a:pt x="176" y="75"/>
                    <a:pt x="176" y="75"/>
                  </a:cubicBezTo>
                  <a:cubicBezTo>
                    <a:pt x="175" y="75"/>
                    <a:pt x="174" y="75"/>
                    <a:pt x="173" y="75"/>
                  </a:cubicBezTo>
                  <a:cubicBezTo>
                    <a:pt x="141" y="75"/>
                    <a:pt x="115" y="100"/>
                    <a:pt x="113" y="131"/>
                  </a:cubicBezTo>
                  <a:close/>
                  <a:moveTo>
                    <a:pt x="36" y="162"/>
                  </a:moveTo>
                  <a:cubicBezTo>
                    <a:pt x="21" y="162"/>
                    <a:pt x="8" y="150"/>
                    <a:pt x="8" y="135"/>
                  </a:cubicBezTo>
                  <a:cubicBezTo>
                    <a:pt x="8" y="120"/>
                    <a:pt x="21" y="108"/>
                    <a:pt x="36" y="108"/>
                  </a:cubicBezTo>
                  <a:cubicBezTo>
                    <a:pt x="51" y="108"/>
                    <a:pt x="63" y="120"/>
                    <a:pt x="63" y="135"/>
                  </a:cubicBezTo>
                  <a:cubicBezTo>
                    <a:pt x="63" y="150"/>
                    <a:pt x="51" y="162"/>
                    <a:pt x="36" y="162"/>
                  </a:cubicBezTo>
                  <a:close/>
                  <a:moveTo>
                    <a:pt x="173" y="83"/>
                  </a:moveTo>
                  <a:cubicBezTo>
                    <a:pt x="201" y="83"/>
                    <a:pt x="225" y="107"/>
                    <a:pt x="225" y="135"/>
                  </a:cubicBezTo>
                  <a:cubicBezTo>
                    <a:pt x="225" y="164"/>
                    <a:pt x="201" y="187"/>
                    <a:pt x="173" y="187"/>
                  </a:cubicBezTo>
                  <a:cubicBezTo>
                    <a:pt x="144" y="187"/>
                    <a:pt x="121" y="164"/>
                    <a:pt x="121" y="135"/>
                  </a:cubicBezTo>
                  <a:cubicBezTo>
                    <a:pt x="121" y="107"/>
                    <a:pt x="144" y="83"/>
                    <a:pt x="17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57">
              <a:extLst>
                <a:ext uri="{FF2B5EF4-FFF2-40B4-BE49-F238E27FC236}">
                  <a16:creationId xmlns:a16="http://schemas.microsoft.com/office/drawing/2014/main" id="{7215CCD1-F810-4434-8231-F9E9F70E8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81400" y="2971801"/>
              <a:ext cx="292100" cy="184150"/>
            </a:xfrm>
            <a:custGeom>
              <a:avLst/>
              <a:gdLst>
                <a:gd name="T0" fmla="*/ 6 w 92"/>
                <a:gd name="T1" fmla="*/ 30 h 58"/>
                <a:gd name="T2" fmla="*/ 56 w 92"/>
                <a:gd name="T3" fmla="*/ 10 h 58"/>
                <a:gd name="T4" fmla="*/ 84 w 92"/>
                <a:gd name="T5" fmla="*/ 56 h 58"/>
                <a:gd name="T6" fmla="*/ 87 w 92"/>
                <a:gd name="T7" fmla="*/ 58 h 58"/>
                <a:gd name="T8" fmla="*/ 89 w 92"/>
                <a:gd name="T9" fmla="*/ 58 h 58"/>
                <a:gd name="T10" fmla="*/ 91 w 92"/>
                <a:gd name="T11" fmla="*/ 52 h 58"/>
                <a:gd name="T12" fmla="*/ 62 w 92"/>
                <a:gd name="T13" fmla="*/ 3 h 58"/>
                <a:gd name="T14" fmla="*/ 57 w 92"/>
                <a:gd name="T15" fmla="*/ 1 h 58"/>
                <a:gd name="T16" fmla="*/ 3 w 92"/>
                <a:gd name="T17" fmla="*/ 22 h 58"/>
                <a:gd name="T18" fmla="*/ 1 w 92"/>
                <a:gd name="T19" fmla="*/ 28 h 58"/>
                <a:gd name="T20" fmla="*/ 6 w 92"/>
                <a:gd name="T21" fmla="*/ 3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58">
                  <a:moveTo>
                    <a:pt x="6" y="3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85" y="57"/>
                    <a:pt x="86" y="58"/>
                    <a:pt x="87" y="58"/>
                  </a:cubicBezTo>
                  <a:cubicBezTo>
                    <a:pt x="88" y="58"/>
                    <a:pt x="89" y="58"/>
                    <a:pt x="89" y="58"/>
                  </a:cubicBezTo>
                  <a:cubicBezTo>
                    <a:pt x="91" y="56"/>
                    <a:pt x="92" y="54"/>
                    <a:pt x="91" y="52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0" y="1"/>
                    <a:pt x="58" y="0"/>
                    <a:pt x="57" y="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1" y="23"/>
                    <a:pt x="0" y="26"/>
                    <a:pt x="1" y="28"/>
                  </a:cubicBezTo>
                  <a:cubicBezTo>
                    <a:pt x="2" y="30"/>
                    <a:pt x="4" y="31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58">
              <a:extLst>
                <a:ext uri="{FF2B5EF4-FFF2-40B4-BE49-F238E27FC236}">
                  <a16:creationId xmlns:a16="http://schemas.microsoft.com/office/drawing/2014/main" id="{CE8F4B93-BB22-4399-AA5B-0980F9626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81400" y="3719513"/>
              <a:ext cx="292100" cy="184150"/>
            </a:xfrm>
            <a:custGeom>
              <a:avLst/>
              <a:gdLst>
                <a:gd name="T0" fmla="*/ 84 w 92"/>
                <a:gd name="T1" fmla="*/ 3 h 58"/>
                <a:gd name="T2" fmla="*/ 57 w 92"/>
                <a:gd name="T3" fmla="*/ 49 h 58"/>
                <a:gd name="T4" fmla="*/ 6 w 92"/>
                <a:gd name="T5" fmla="*/ 29 h 58"/>
                <a:gd name="T6" fmla="*/ 1 w 92"/>
                <a:gd name="T7" fmla="*/ 31 h 58"/>
                <a:gd name="T8" fmla="*/ 3 w 92"/>
                <a:gd name="T9" fmla="*/ 36 h 58"/>
                <a:gd name="T10" fmla="*/ 57 w 92"/>
                <a:gd name="T11" fmla="*/ 58 h 58"/>
                <a:gd name="T12" fmla="*/ 58 w 92"/>
                <a:gd name="T13" fmla="*/ 58 h 58"/>
                <a:gd name="T14" fmla="*/ 62 w 92"/>
                <a:gd name="T15" fmla="*/ 56 h 58"/>
                <a:gd name="T16" fmla="*/ 91 w 92"/>
                <a:gd name="T17" fmla="*/ 7 h 58"/>
                <a:gd name="T18" fmla="*/ 90 w 92"/>
                <a:gd name="T19" fmla="*/ 1 h 58"/>
                <a:gd name="T20" fmla="*/ 84 w 92"/>
                <a:gd name="T21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58">
                  <a:moveTo>
                    <a:pt x="84" y="3"/>
                  </a:moveTo>
                  <a:cubicBezTo>
                    <a:pt x="57" y="49"/>
                    <a:pt x="57" y="49"/>
                    <a:pt x="57" y="4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28"/>
                    <a:pt x="2" y="29"/>
                    <a:pt x="1" y="31"/>
                  </a:cubicBezTo>
                  <a:cubicBezTo>
                    <a:pt x="0" y="33"/>
                    <a:pt x="1" y="35"/>
                    <a:pt x="3" y="36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7" y="58"/>
                    <a:pt x="58" y="58"/>
                    <a:pt x="58" y="58"/>
                  </a:cubicBezTo>
                  <a:cubicBezTo>
                    <a:pt x="60" y="58"/>
                    <a:pt x="61" y="57"/>
                    <a:pt x="62" y="5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2" y="5"/>
                    <a:pt x="91" y="2"/>
                    <a:pt x="90" y="1"/>
                  </a:cubicBezTo>
                  <a:cubicBezTo>
                    <a:pt x="88" y="0"/>
                    <a:pt x="85" y="1"/>
                    <a:pt x="8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59">
              <a:extLst>
                <a:ext uri="{FF2B5EF4-FFF2-40B4-BE49-F238E27FC236}">
                  <a16:creationId xmlns:a16="http://schemas.microsoft.com/office/drawing/2014/main" id="{774784DF-A7DD-488C-8FD4-1B1466161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70363" y="2822576"/>
              <a:ext cx="1241425" cy="1241425"/>
            </a:xfrm>
            <a:custGeom>
              <a:avLst/>
              <a:gdLst>
                <a:gd name="T0" fmla="*/ 196 w 392"/>
                <a:gd name="T1" fmla="*/ 0 h 392"/>
                <a:gd name="T2" fmla="*/ 0 w 392"/>
                <a:gd name="T3" fmla="*/ 196 h 392"/>
                <a:gd name="T4" fmla="*/ 13 w 392"/>
                <a:gd name="T5" fmla="*/ 266 h 392"/>
                <a:gd name="T6" fmla="*/ 18 w 392"/>
                <a:gd name="T7" fmla="*/ 269 h 392"/>
                <a:gd name="T8" fmla="*/ 20 w 392"/>
                <a:gd name="T9" fmla="*/ 263 h 392"/>
                <a:gd name="T10" fmla="*/ 8 w 392"/>
                <a:gd name="T11" fmla="*/ 196 h 392"/>
                <a:gd name="T12" fmla="*/ 196 w 392"/>
                <a:gd name="T13" fmla="*/ 8 h 392"/>
                <a:gd name="T14" fmla="*/ 384 w 392"/>
                <a:gd name="T15" fmla="*/ 196 h 392"/>
                <a:gd name="T16" fmla="*/ 196 w 392"/>
                <a:gd name="T17" fmla="*/ 384 h 392"/>
                <a:gd name="T18" fmla="*/ 176 w 392"/>
                <a:gd name="T19" fmla="*/ 383 h 392"/>
                <a:gd name="T20" fmla="*/ 171 w 392"/>
                <a:gd name="T21" fmla="*/ 387 h 392"/>
                <a:gd name="T22" fmla="*/ 175 w 392"/>
                <a:gd name="T23" fmla="*/ 391 h 392"/>
                <a:gd name="T24" fmla="*/ 196 w 392"/>
                <a:gd name="T25" fmla="*/ 392 h 392"/>
                <a:gd name="T26" fmla="*/ 392 w 392"/>
                <a:gd name="T27" fmla="*/ 196 h 392"/>
                <a:gd name="T28" fmla="*/ 196 w 392"/>
                <a:gd name="T29" fmla="*/ 0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2" h="392">
                  <a:moveTo>
                    <a:pt x="196" y="0"/>
                  </a:moveTo>
                  <a:cubicBezTo>
                    <a:pt x="88" y="0"/>
                    <a:pt x="0" y="88"/>
                    <a:pt x="0" y="196"/>
                  </a:cubicBezTo>
                  <a:cubicBezTo>
                    <a:pt x="0" y="220"/>
                    <a:pt x="4" y="244"/>
                    <a:pt x="13" y="266"/>
                  </a:cubicBezTo>
                  <a:cubicBezTo>
                    <a:pt x="14" y="268"/>
                    <a:pt x="16" y="269"/>
                    <a:pt x="18" y="269"/>
                  </a:cubicBezTo>
                  <a:cubicBezTo>
                    <a:pt x="20" y="268"/>
                    <a:pt x="21" y="265"/>
                    <a:pt x="20" y="263"/>
                  </a:cubicBezTo>
                  <a:cubicBezTo>
                    <a:pt x="12" y="242"/>
                    <a:pt x="8" y="219"/>
                    <a:pt x="8" y="196"/>
                  </a:cubicBezTo>
                  <a:cubicBezTo>
                    <a:pt x="8" y="93"/>
                    <a:pt x="92" y="8"/>
                    <a:pt x="196" y="8"/>
                  </a:cubicBezTo>
                  <a:cubicBezTo>
                    <a:pt x="300" y="8"/>
                    <a:pt x="384" y="93"/>
                    <a:pt x="384" y="196"/>
                  </a:cubicBezTo>
                  <a:cubicBezTo>
                    <a:pt x="384" y="300"/>
                    <a:pt x="300" y="384"/>
                    <a:pt x="196" y="384"/>
                  </a:cubicBezTo>
                  <a:cubicBezTo>
                    <a:pt x="189" y="384"/>
                    <a:pt x="182" y="384"/>
                    <a:pt x="176" y="383"/>
                  </a:cubicBezTo>
                  <a:cubicBezTo>
                    <a:pt x="173" y="383"/>
                    <a:pt x="171" y="385"/>
                    <a:pt x="171" y="387"/>
                  </a:cubicBezTo>
                  <a:cubicBezTo>
                    <a:pt x="171" y="389"/>
                    <a:pt x="172" y="391"/>
                    <a:pt x="175" y="391"/>
                  </a:cubicBezTo>
                  <a:cubicBezTo>
                    <a:pt x="182" y="392"/>
                    <a:pt x="189" y="392"/>
                    <a:pt x="196" y="392"/>
                  </a:cubicBezTo>
                  <a:cubicBezTo>
                    <a:pt x="304" y="392"/>
                    <a:pt x="392" y="304"/>
                    <a:pt x="392" y="196"/>
                  </a:cubicBezTo>
                  <a:cubicBezTo>
                    <a:pt x="392" y="88"/>
                    <a:pt x="304" y="0"/>
                    <a:pt x="1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1" name="TextBox 230">
            <a:extLst>
              <a:ext uri="{FF2B5EF4-FFF2-40B4-BE49-F238E27FC236}">
                <a16:creationId xmlns:a16="http://schemas.microsoft.com/office/drawing/2014/main" id="{1CD3295F-94F9-4701-9FF6-D634C88F7084}"/>
              </a:ext>
            </a:extLst>
          </p:cNvPr>
          <p:cNvSpPr txBox="1"/>
          <p:nvPr/>
        </p:nvSpPr>
        <p:spPr>
          <a:xfrm>
            <a:off x="8605558" y="5928748"/>
            <a:ext cx="80515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45109">
                      <a:schemeClr val="tx1"/>
                    </a:gs>
                    <a:gs pos="97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ADC ]</a:t>
            </a: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42C39C60-2E65-47A9-A47B-72A9A90E1E45}"/>
              </a:ext>
            </a:extLst>
          </p:cNvPr>
          <p:cNvGrpSpPr/>
          <p:nvPr/>
        </p:nvGrpSpPr>
        <p:grpSpPr>
          <a:xfrm>
            <a:off x="8280903" y="4633278"/>
            <a:ext cx="1301750" cy="1244600"/>
            <a:chOff x="-6686550" y="2978151"/>
            <a:chExt cx="1301750" cy="1244600"/>
          </a:xfrm>
          <a:solidFill>
            <a:schemeClr val="tx1"/>
          </a:solidFill>
        </p:grpSpPr>
        <p:sp>
          <p:nvSpPr>
            <p:cNvPr id="233" name="Freeform 50">
              <a:extLst>
                <a:ext uri="{FF2B5EF4-FFF2-40B4-BE49-F238E27FC236}">
                  <a16:creationId xmlns:a16="http://schemas.microsoft.com/office/drawing/2014/main" id="{E1A9D1DC-0C40-4FF5-8265-90E685DC645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72125" y="3398838"/>
              <a:ext cx="187325" cy="400050"/>
            </a:xfrm>
            <a:custGeom>
              <a:avLst/>
              <a:gdLst>
                <a:gd name="T0" fmla="*/ 58 w 59"/>
                <a:gd name="T1" fmla="*/ 61 h 126"/>
                <a:gd name="T2" fmla="*/ 7 w 59"/>
                <a:gd name="T3" fmla="*/ 2 h 126"/>
                <a:gd name="T4" fmla="*/ 2 w 59"/>
                <a:gd name="T5" fmla="*/ 1 h 126"/>
                <a:gd name="T6" fmla="*/ 1 w 59"/>
                <a:gd name="T7" fmla="*/ 7 h 126"/>
                <a:gd name="T8" fmla="*/ 49 w 59"/>
                <a:gd name="T9" fmla="*/ 63 h 126"/>
                <a:gd name="T10" fmla="*/ 1 w 59"/>
                <a:gd name="T11" fmla="*/ 119 h 126"/>
                <a:gd name="T12" fmla="*/ 2 w 59"/>
                <a:gd name="T13" fmla="*/ 125 h 126"/>
                <a:gd name="T14" fmla="*/ 4 w 59"/>
                <a:gd name="T15" fmla="*/ 126 h 126"/>
                <a:gd name="T16" fmla="*/ 7 w 59"/>
                <a:gd name="T17" fmla="*/ 125 h 126"/>
                <a:gd name="T18" fmla="*/ 58 w 59"/>
                <a:gd name="T19" fmla="*/ 66 h 126"/>
                <a:gd name="T20" fmla="*/ 58 w 59"/>
                <a:gd name="T21" fmla="*/ 6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26">
                  <a:moveTo>
                    <a:pt x="58" y="61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3" y="0"/>
                    <a:pt x="2" y="1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0" y="121"/>
                    <a:pt x="0" y="124"/>
                    <a:pt x="2" y="125"/>
                  </a:cubicBezTo>
                  <a:cubicBezTo>
                    <a:pt x="2" y="126"/>
                    <a:pt x="3" y="126"/>
                    <a:pt x="4" y="126"/>
                  </a:cubicBezTo>
                  <a:cubicBezTo>
                    <a:pt x="5" y="126"/>
                    <a:pt x="7" y="126"/>
                    <a:pt x="7" y="125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59" y="64"/>
                    <a:pt x="59" y="62"/>
                    <a:pt x="5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51">
              <a:extLst>
                <a:ext uri="{FF2B5EF4-FFF2-40B4-BE49-F238E27FC236}">
                  <a16:creationId xmlns:a16="http://schemas.microsoft.com/office/drawing/2014/main" id="{D1026C0E-DE46-4729-87F3-321709B00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686550" y="3025776"/>
              <a:ext cx="1247775" cy="1146175"/>
            </a:xfrm>
            <a:custGeom>
              <a:avLst/>
              <a:gdLst>
                <a:gd name="T0" fmla="*/ 230 w 394"/>
                <a:gd name="T1" fmla="*/ 261 h 362"/>
                <a:gd name="T2" fmla="*/ 236 w 394"/>
                <a:gd name="T3" fmla="*/ 261 h 362"/>
                <a:gd name="T4" fmla="*/ 269 w 394"/>
                <a:gd name="T5" fmla="*/ 359 h 362"/>
                <a:gd name="T6" fmla="*/ 273 w 394"/>
                <a:gd name="T7" fmla="*/ 362 h 362"/>
                <a:gd name="T8" fmla="*/ 274 w 394"/>
                <a:gd name="T9" fmla="*/ 362 h 362"/>
                <a:gd name="T10" fmla="*/ 277 w 394"/>
                <a:gd name="T11" fmla="*/ 357 h 362"/>
                <a:gd name="T12" fmla="*/ 244 w 394"/>
                <a:gd name="T13" fmla="*/ 260 h 362"/>
                <a:gd name="T14" fmla="*/ 310 w 394"/>
                <a:gd name="T15" fmla="*/ 185 h 362"/>
                <a:gd name="T16" fmla="*/ 390 w 394"/>
                <a:gd name="T17" fmla="*/ 185 h 362"/>
                <a:gd name="T18" fmla="*/ 394 w 394"/>
                <a:gd name="T19" fmla="*/ 181 h 362"/>
                <a:gd name="T20" fmla="*/ 390 w 394"/>
                <a:gd name="T21" fmla="*/ 177 h 362"/>
                <a:gd name="T22" fmla="*/ 310 w 394"/>
                <a:gd name="T23" fmla="*/ 177 h 362"/>
                <a:gd name="T24" fmla="*/ 244 w 394"/>
                <a:gd name="T25" fmla="*/ 103 h 362"/>
                <a:gd name="T26" fmla="*/ 276 w 394"/>
                <a:gd name="T27" fmla="*/ 6 h 362"/>
                <a:gd name="T28" fmla="*/ 274 w 394"/>
                <a:gd name="T29" fmla="*/ 1 h 362"/>
                <a:gd name="T30" fmla="*/ 269 w 394"/>
                <a:gd name="T31" fmla="*/ 4 h 362"/>
                <a:gd name="T32" fmla="*/ 236 w 394"/>
                <a:gd name="T33" fmla="*/ 102 h 362"/>
                <a:gd name="T34" fmla="*/ 230 w 394"/>
                <a:gd name="T35" fmla="*/ 102 h 362"/>
                <a:gd name="T36" fmla="*/ 151 w 394"/>
                <a:gd name="T37" fmla="*/ 177 h 362"/>
                <a:gd name="T38" fmla="*/ 91 w 394"/>
                <a:gd name="T39" fmla="*/ 177 h 362"/>
                <a:gd name="T40" fmla="*/ 46 w 394"/>
                <a:gd name="T41" fmla="*/ 135 h 362"/>
                <a:gd name="T42" fmla="*/ 0 w 394"/>
                <a:gd name="T43" fmla="*/ 181 h 362"/>
                <a:gd name="T44" fmla="*/ 46 w 394"/>
                <a:gd name="T45" fmla="*/ 227 h 362"/>
                <a:gd name="T46" fmla="*/ 91 w 394"/>
                <a:gd name="T47" fmla="*/ 185 h 362"/>
                <a:gd name="T48" fmla="*/ 151 w 394"/>
                <a:gd name="T49" fmla="*/ 185 h 362"/>
                <a:gd name="T50" fmla="*/ 230 w 394"/>
                <a:gd name="T51" fmla="*/ 261 h 362"/>
                <a:gd name="T52" fmla="*/ 230 w 394"/>
                <a:gd name="T53" fmla="*/ 110 h 362"/>
                <a:gd name="T54" fmla="*/ 302 w 394"/>
                <a:gd name="T55" fmla="*/ 181 h 362"/>
                <a:gd name="T56" fmla="*/ 230 w 394"/>
                <a:gd name="T57" fmla="*/ 253 h 362"/>
                <a:gd name="T58" fmla="*/ 159 w 394"/>
                <a:gd name="T59" fmla="*/ 181 h 362"/>
                <a:gd name="T60" fmla="*/ 230 w 394"/>
                <a:gd name="T61" fmla="*/ 110 h 362"/>
                <a:gd name="T62" fmla="*/ 46 w 394"/>
                <a:gd name="T63" fmla="*/ 219 h 362"/>
                <a:gd name="T64" fmla="*/ 8 w 394"/>
                <a:gd name="T65" fmla="*/ 181 h 362"/>
                <a:gd name="T66" fmla="*/ 46 w 394"/>
                <a:gd name="T67" fmla="*/ 143 h 362"/>
                <a:gd name="T68" fmla="*/ 84 w 394"/>
                <a:gd name="T69" fmla="*/ 181 h 362"/>
                <a:gd name="T70" fmla="*/ 46 w 394"/>
                <a:gd name="T71" fmla="*/ 219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4" h="362">
                  <a:moveTo>
                    <a:pt x="230" y="261"/>
                  </a:moveTo>
                  <a:cubicBezTo>
                    <a:pt x="232" y="261"/>
                    <a:pt x="234" y="261"/>
                    <a:pt x="236" y="261"/>
                  </a:cubicBezTo>
                  <a:cubicBezTo>
                    <a:pt x="269" y="359"/>
                    <a:pt x="269" y="359"/>
                    <a:pt x="269" y="359"/>
                  </a:cubicBezTo>
                  <a:cubicBezTo>
                    <a:pt x="270" y="361"/>
                    <a:pt x="271" y="362"/>
                    <a:pt x="273" y="362"/>
                  </a:cubicBezTo>
                  <a:cubicBezTo>
                    <a:pt x="273" y="362"/>
                    <a:pt x="274" y="362"/>
                    <a:pt x="274" y="362"/>
                  </a:cubicBezTo>
                  <a:cubicBezTo>
                    <a:pt x="276" y="361"/>
                    <a:pt x="277" y="359"/>
                    <a:pt x="277" y="357"/>
                  </a:cubicBezTo>
                  <a:cubicBezTo>
                    <a:pt x="244" y="260"/>
                    <a:pt x="244" y="260"/>
                    <a:pt x="244" y="260"/>
                  </a:cubicBezTo>
                  <a:cubicBezTo>
                    <a:pt x="280" y="253"/>
                    <a:pt x="308" y="223"/>
                    <a:pt x="310" y="185"/>
                  </a:cubicBezTo>
                  <a:cubicBezTo>
                    <a:pt x="390" y="185"/>
                    <a:pt x="390" y="185"/>
                    <a:pt x="390" y="185"/>
                  </a:cubicBezTo>
                  <a:cubicBezTo>
                    <a:pt x="392" y="185"/>
                    <a:pt x="394" y="183"/>
                    <a:pt x="394" y="181"/>
                  </a:cubicBezTo>
                  <a:cubicBezTo>
                    <a:pt x="394" y="179"/>
                    <a:pt x="392" y="177"/>
                    <a:pt x="390" y="177"/>
                  </a:cubicBezTo>
                  <a:cubicBezTo>
                    <a:pt x="310" y="177"/>
                    <a:pt x="310" y="177"/>
                    <a:pt x="310" y="177"/>
                  </a:cubicBezTo>
                  <a:cubicBezTo>
                    <a:pt x="308" y="140"/>
                    <a:pt x="280" y="109"/>
                    <a:pt x="244" y="103"/>
                  </a:cubicBezTo>
                  <a:cubicBezTo>
                    <a:pt x="276" y="6"/>
                    <a:pt x="276" y="6"/>
                    <a:pt x="276" y="6"/>
                  </a:cubicBezTo>
                  <a:cubicBezTo>
                    <a:pt x="277" y="4"/>
                    <a:pt x="276" y="2"/>
                    <a:pt x="274" y="1"/>
                  </a:cubicBezTo>
                  <a:cubicBezTo>
                    <a:pt x="272" y="0"/>
                    <a:pt x="269" y="2"/>
                    <a:pt x="269" y="4"/>
                  </a:cubicBezTo>
                  <a:cubicBezTo>
                    <a:pt x="236" y="102"/>
                    <a:pt x="236" y="102"/>
                    <a:pt x="236" y="102"/>
                  </a:cubicBezTo>
                  <a:cubicBezTo>
                    <a:pt x="234" y="102"/>
                    <a:pt x="232" y="102"/>
                    <a:pt x="230" y="102"/>
                  </a:cubicBezTo>
                  <a:cubicBezTo>
                    <a:pt x="188" y="102"/>
                    <a:pt x="153" y="135"/>
                    <a:pt x="151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89" y="154"/>
                    <a:pt x="70" y="135"/>
                    <a:pt x="46" y="135"/>
                  </a:cubicBezTo>
                  <a:cubicBezTo>
                    <a:pt x="20" y="135"/>
                    <a:pt x="0" y="156"/>
                    <a:pt x="0" y="181"/>
                  </a:cubicBezTo>
                  <a:cubicBezTo>
                    <a:pt x="0" y="207"/>
                    <a:pt x="20" y="227"/>
                    <a:pt x="46" y="227"/>
                  </a:cubicBezTo>
                  <a:cubicBezTo>
                    <a:pt x="70" y="227"/>
                    <a:pt x="89" y="209"/>
                    <a:pt x="91" y="185"/>
                  </a:cubicBezTo>
                  <a:cubicBezTo>
                    <a:pt x="151" y="185"/>
                    <a:pt x="151" y="185"/>
                    <a:pt x="151" y="185"/>
                  </a:cubicBezTo>
                  <a:cubicBezTo>
                    <a:pt x="153" y="227"/>
                    <a:pt x="188" y="261"/>
                    <a:pt x="230" y="261"/>
                  </a:cubicBezTo>
                  <a:close/>
                  <a:moveTo>
                    <a:pt x="230" y="110"/>
                  </a:moveTo>
                  <a:cubicBezTo>
                    <a:pt x="270" y="110"/>
                    <a:pt x="302" y="142"/>
                    <a:pt x="302" y="181"/>
                  </a:cubicBezTo>
                  <a:cubicBezTo>
                    <a:pt x="302" y="221"/>
                    <a:pt x="270" y="253"/>
                    <a:pt x="230" y="253"/>
                  </a:cubicBezTo>
                  <a:cubicBezTo>
                    <a:pt x="191" y="253"/>
                    <a:pt x="159" y="221"/>
                    <a:pt x="159" y="181"/>
                  </a:cubicBezTo>
                  <a:cubicBezTo>
                    <a:pt x="159" y="142"/>
                    <a:pt x="191" y="110"/>
                    <a:pt x="230" y="110"/>
                  </a:cubicBezTo>
                  <a:close/>
                  <a:moveTo>
                    <a:pt x="46" y="219"/>
                  </a:moveTo>
                  <a:cubicBezTo>
                    <a:pt x="25" y="219"/>
                    <a:pt x="8" y="202"/>
                    <a:pt x="8" y="181"/>
                  </a:cubicBezTo>
                  <a:cubicBezTo>
                    <a:pt x="8" y="160"/>
                    <a:pt x="25" y="143"/>
                    <a:pt x="46" y="143"/>
                  </a:cubicBezTo>
                  <a:cubicBezTo>
                    <a:pt x="66" y="143"/>
                    <a:pt x="84" y="160"/>
                    <a:pt x="84" y="181"/>
                  </a:cubicBezTo>
                  <a:cubicBezTo>
                    <a:pt x="84" y="202"/>
                    <a:pt x="66" y="219"/>
                    <a:pt x="46" y="2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52">
              <a:extLst>
                <a:ext uri="{FF2B5EF4-FFF2-40B4-BE49-F238E27FC236}">
                  <a16:creationId xmlns:a16="http://schemas.microsoft.com/office/drawing/2014/main" id="{E8D296C9-9173-4DB2-B45B-4F49F8618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46788" y="2978151"/>
              <a:ext cx="379412" cy="238125"/>
            </a:xfrm>
            <a:custGeom>
              <a:avLst/>
              <a:gdLst>
                <a:gd name="T0" fmla="*/ 6 w 120"/>
                <a:gd name="T1" fmla="*/ 37 h 75"/>
                <a:gd name="T2" fmla="*/ 74 w 120"/>
                <a:gd name="T3" fmla="*/ 9 h 75"/>
                <a:gd name="T4" fmla="*/ 112 w 120"/>
                <a:gd name="T5" fmla="*/ 73 h 75"/>
                <a:gd name="T6" fmla="*/ 116 w 120"/>
                <a:gd name="T7" fmla="*/ 75 h 75"/>
                <a:gd name="T8" fmla="*/ 118 w 120"/>
                <a:gd name="T9" fmla="*/ 74 h 75"/>
                <a:gd name="T10" fmla="*/ 119 w 120"/>
                <a:gd name="T11" fmla="*/ 69 h 75"/>
                <a:gd name="T12" fmla="*/ 79 w 120"/>
                <a:gd name="T13" fmla="*/ 2 h 75"/>
                <a:gd name="T14" fmla="*/ 75 w 120"/>
                <a:gd name="T15" fmla="*/ 0 h 75"/>
                <a:gd name="T16" fmla="*/ 3 w 120"/>
                <a:gd name="T17" fmla="*/ 29 h 75"/>
                <a:gd name="T18" fmla="*/ 0 w 120"/>
                <a:gd name="T19" fmla="*/ 34 h 75"/>
                <a:gd name="T20" fmla="*/ 6 w 120"/>
                <a:gd name="T21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75">
                  <a:moveTo>
                    <a:pt x="6" y="37"/>
                  </a:moveTo>
                  <a:cubicBezTo>
                    <a:pt x="74" y="9"/>
                    <a:pt x="74" y="9"/>
                    <a:pt x="74" y="9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3" y="74"/>
                    <a:pt x="114" y="75"/>
                    <a:pt x="116" y="75"/>
                  </a:cubicBezTo>
                  <a:cubicBezTo>
                    <a:pt x="116" y="75"/>
                    <a:pt x="117" y="74"/>
                    <a:pt x="118" y="74"/>
                  </a:cubicBezTo>
                  <a:cubicBezTo>
                    <a:pt x="119" y="73"/>
                    <a:pt x="120" y="70"/>
                    <a:pt x="119" y="69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0"/>
                    <a:pt x="76" y="0"/>
                    <a:pt x="75" y="0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1" y="30"/>
                    <a:pt x="0" y="32"/>
                    <a:pt x="0" y="34"/>
                  </a:cubicBezTo>
                  <a:cubicBezTo>
                    <a:pt x="1" y="37"/>
                    <a:pt x="4" y="37"/>
                    <a:pt x="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53">
              <a:extLst>
                <a:ext uri="{FF2B5EF4-FFF2-40B4-BE49-F238E27FC236}">
                  <a16:creationId xmlns:a16="http://schemas.microsoft.com/office/drawing/2014/main" id="{7FE6F524-2D64-48A3-AF7B-FAE325DDE25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46788" y="3984626"/>
              <a:ext cx="379412" cy="238125"/>
            </a:xfrm>
            <a:custGeom>
              <a:avLst/>
              <a:gdLst>
                <a:gd name="T0" fmla="*/ 118 w 120"/>
                <a:gd name="T1" fmla="*/ 1 h 75"/>
                <a:gd name="T2" fmla="*/ 112 w 120"/>
                <a:gd name="T3" fmla="*/ 2 h 75"/>
                <a:gd name="T4" fmla="*/ 75 w 120"/>
                <a:gd name="T5" fmla="*/ 66 h 75"/>
                <a:gd name="T6" fmla="*/ 6 w 120"/>
                <a:gd name="T7" fmla="*/ 38 h 75"/>
                <a:gd name="T8" fmla="*/ 1 w 120"/>
                <a:gd name="T9" fmla="*/ 40 h 75"/>
                <a:gd name="T10" fmla="*/ 3 w 120"/>
                <a:gd name="T11" fmla="*/ 46 h 75"/>
                <a:gd name="T12" fmla="*/ 75 w 120"/>
                <a:gd name="T13" fmla="*/ 74 h 75"/>
                <a:gd name="T14" fmla="*/ 76 w 120"/>
                <a:gd name="T15" fmla="*/ 75 h 75"/>
                <a:gd name="T16" fmla="*/ 80 w 120"/>
                <a:gd name="T17" fmla="*/ 73 h 75"/>
                <a:gd name="T18" fmla="*/ 119 w 120"/>
                <a:gd name="T19" fmla="*/ 6 h 75"/>
                <a:gd name="T20" fmla="*/ 118 w 120"/>
                <a:gd name="T21" fmla="*/ 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75">
                  <a:moveTo>
                    <a:pt x="118" y="1"/>
                  </a:moveTo>
                  <a:cubicBezTo>
                    <a:pt x="116" y="0"/>
                    <a:pt x="113" y="0"/>
                    <a:pt x="112" y="2"/>
                  </a:cubicBezTo>
                  <a:cubicBezTo>
                    <a:pt x="75" y="66"/>
                    <a:pt x="75" y="66"/>
                    <a:pt x="75" y="66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4" y="37"/>
                    <a:pt x="1" y="38"/>
                    <a:pt x="1" y="40"/>
                  </a:cubicBezTo>
                  <a:cubicBezTo>
                    <a:pt x="0" y="42"/>
                    <a:pt x="1" y="45"/>
                    <a:pt x="3" y="46"/>
                  </a:cubicBezTo>
                  <a:cubicBezTo>
                    <a:pt x="75" y="74"/>
                    <a:pt x="75" y="74"/>
                    <a:pt x="75" y="74"/>
                  </a:cubicBezTo>
                  <a:cubicBezTo>
                    <a:pt x="75" y="75"/>
                    <a:pt x="76" y="75"/>
                    <a:pt x="76" y="75"/>
                  </a:cubicBezTo>
                  <a:cubicBezTo>
                    <a:pt x="78" y="75"/>
                    <a:pt x="79" y="74"/>
                    <a:pt x="80" y="73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20" y="4"/>
                    <a:pt x="120" y="2"/>
                    <a:pt x="11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7" name="Rectangle 236">
            <a:extLst>
              <a:ext uri="{FF2B5EF4-FFF2-40B4-BE49-F238E27FC236}">
                <a16:creationId xmlns:a16="http://schemas.microsoft.com/office/drawing/2014/main" id="{2C88B7A8-47D0-4DF2-8863-93B1CE29E8AF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419716B7-C21A-45ED-9A7B-0AD554FC8600}"/>
              </a:ext>
            </a:extLst>
          </p:cNvPr>
          <p:cNvSpPr txBox="1"/>
          <p:nvPr/>
        </p:nvSpPr>
        <p:spPr>
          <a:xfrm>
            <a:off x="622979" y="1612915"/>
            <a:ext cx="1381533" cy="683264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roles-based </a:t>
            </a:r>
          </a:p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access control ]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51705E58-ED93-4E4F-8357-2B03495150B6}"/>
              </a:ext>
            </a:extLst>
          </p:cNvPr>
          <p:cNvSpPr txBox="1"/>
          <p:nvPr/>
        </p:nvSpPr>
        <p:spPr>
          <a:xfrm>
            <a:off x="2225953" y="1612915"/>
            <a:ext cx="179190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security signatures ]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8B32A3BD-26CC-4D06-B6C4-AD6D3E5186EF}"/>
              </a:ext>
            </a:extLst>
          </p:cNvPr>
          <p:cNvSpPr txBox="1"/>
          <p:nvPr/>
        </p:nvSpPr>
        <p:spPr>
          <a:xfrm>
            <a:off x="4218488" y="1612915"/>
            <a:ext cx="1450462" cy="683264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SSL (offload)</a:t>
            </a:r>
          </a:p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decrypt/encrypt ]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9DFCB4A7-5F33-4B55-8E5E-4E35CBF2F3AE}"/>
              </a:ext>
            </a:extLst>
          </p:cNvPr>
          <p:cNvSpPr txBox="1"/>
          <p:nvPr/>
        </p:nvSpPr>
        <p:spPr>
          <a:xfrm>
            <a:off x="6185652" y="1612915"/>
            <a:ext cx="147495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SSL certificate ]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ECCA5485-0D23-499A-8EBD-3B1473162AD8}"/>
              </a:ext>
            </a:extLst>
          </p:cNvPr>
          <p:cNvSpPr txBox="1"/>
          <p:nvPr/>
        </p:nvSpPr>
        <p:spPr>
          <a:xfrm>
            <a:off x="8123449" y="1612915"/>
            <a:ext cx="162999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device certificate ]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C8242A1B-2001-43FC-8BE9-3030C3BC46C5}"/>
              </a:ext>
            </a:extLst>
          </p:cNvPr>
          <p:cNvSpPr txBox="1"/>
          <p:nvPr/>
        </p:nvSpPr>
        <p:spPr>
          <a:xfrm>
            <a:off x="10303518" y="1612915"/>
            <a:ext cx="102406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key pair ]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880B70D0-CBAE-4506-9C35-40F28C0228CA}"/>
              </a:ext>
            </a:extLst>
          </p:cNvPr>
          <p:cNvSpPr txBox="1"/>
          <p:nvPr/>
        </p:nvSpPr>
        <p:spPr>
          <a:xfrm>
            <a:off x="693357" y="3593858"/>
            <a:ext cx="127252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key pair ]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42895663-343E-4687-989A-AC47C37CA8F1}"/>
              </a:ext>
            </a:extLst>
          </p:cNvPr>
          <p:cNvSpPr txBox="1"/>
          <p:nvPr/>
        </p:nvSpPr>
        <p:spPr>
          <a:xfrm>
            <a:off x="2552718" y="3593858"/>
            <a:ext cx="120199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healthcare ]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466B4DB2-A9DC-4CD0-A7F7-9421733D389D}"/>
              </a:ext>
            </a:extLst>
          </p:cNvPr>
          <p:cNvSpPr txBox="1"/>
          <p:nvPr/>
        </p:nvSpPr>
        <p:spPr>
          <a:xfrm>
            <a:off x="4352966" y="3593858"/>
            <a:ext cx="128855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ecommerce ]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9AA58AEC-5D23-4B61-A778-AAC4AB503869}"/>
              </a:ext>
            </a:extLst>
          </p:cNvPr>
          <p:cNvSpPr txBox="1"/>
          <p:nvPr/>
        </p:nvSpPr>
        <p:spPr>
          <a:xfrm>
            <a:off x="6265426" y="3593858"/>
            <a:ext cx="123726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automotive ]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DB89526B-2EEC-4C71-9C43-64B02B9B775F}"/>
              </a:ext>
            </a:extLst>
          </p:cNvPr>
          <p:cNvSpPr txBox="1"/>
          <p:nvPr/>
        </p:nvSpPr>
        <p:spPr>
          <a:xfrm>
            <a:off x="8469161" y="3593858"/>
            <a:ext cx="115070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education ]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E788348B-DD42-4130-9EB2-15E1F4AE3A23}"/>
              </a:ext>
            </a:extLst>
          </p:cNvPr>
          <p:cNvSpPr txBox="1"/>
          <p:nvPr/>
        </p:nvSpPr>
        <p:spPr>
          <a:xfrm>
            <a:off x="10086312" y="3593858"/>
            <a:ext cx="145847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manufacturing ]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FE4A9474-F396-4CE7-9A5C-36435CAD4B3C}"/>
              </a:ext>
            </a:extLst>
          </p:cNvPr>
          <p:cNvSpPr txBox="1"/>
          <p:nvPr/>
        </p:nvSpPr>
        <p:spPr>
          <a:xfrm>
            <a:off x="476149" y="5907967"/>
            <a:ext cx="170694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manufacturing ]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62771FF7-E404-4957-9CC8-71B01B9ED929}"/>
              </a:ext>
            </a:extLst>
          </p:cNvPr>
          <p:cNvSpPr txBox="1"/>
          <p:nvPr/>
        </p:nvSpPr>
        <p:spPr>
          <a:xfrm>
            <a:off x="2701797" y="5907967"/>
            <a:ext cx="90383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media ]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67AF0084-4C54-433A-8F60-E00B75FEE91B}"/>
              </a:ext>
            </a:extLst>
          </p:cNvPr>
          <p:cNvSpPr txBox="1"/>
          <p:nvPr/>
        </p:nvSpPr>
        <p:spPr>
          <a:xfrm>
            <a:off x="4258184" y="5907967"/>
            <a:ext cx="135588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size reduced ]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2553649A-6563-473F-8E8D-F679E0CB7692}"/>
              </a:ext>
            </a:extLst>
          </p:cNvPr>
          <p:cNvSpPr txBox="1"/>
          <p:nvPr/>
        </p:nvSpPr>
        <p:spPr>
          <a:xfrm>
            <a:off x="6063393" y="5907967"/>
            <a:ext cx="162839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explosive growth ]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F830993B-220D-4BEA-B546-99C5C4836DEC}"/>
              </a:ext>
            </a:extLst>
          </p:cNvPr>
          <p:cNvSpPr txBox="1"/>
          <p:nvPr/>
        </p:nvSpPr>
        <p:spPr>
          <a:xfrm>
            <a:off x="10321894" y="5907967"/>
            <a:ext cx="125560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global ADC ]</a:t>
            </a:r>
          </a:p>
        </p:txBody>
      </p:sp>
    </p:spTree>
    <p:extLst>
      <p:ext uri="{BB962C8B-B14F-4D97-AF65-F5344CB8AC3E}">
        <p14:creationId xmlns:p14="http://schemas.microsoft.com/office/powerpoint/2010/main" val="2761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17EF3C-FCDB-4C72-AD6B-D38B51BE999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00ECF1-C65C-4A7B-8393-7EAA90F2C9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41</a:t>
            </a:fld>
            <a:endParaRPr lang="en-US" dirty="0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4AC2806-B0C8-494F-BF17-8115B97D20B2}"/>
              </a:ext>
            </a:extLst>
          </p:cNvPr>
          <p:cNvGrpSpPr/>
          <p:nvPr/>
        </p:nvGrpSpPr>
        <p:grpSpPr>
          <a:xfrm>
            <a:off x="4381500" y="439737"/>
            <a:ext cx="1212850" cy="1373188"/>
            <a:chOff x="-7893050" y="3175"/>
            <a:chExt cx="1212850" cy="1373188"/>
          </a:xfrm>
          <a:solidFill>
            <a:schemeClr val="tx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55296E2F-CBD1-4E62-88F1-EB17F3664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7893050" y="3175"/>
              <a:ext cx="1212850" cy="787400"/>
            </a:xfrm>
            <a:custGeom>
              <a:avLst/>
              <a:gdLst>
                <a:gd name="T0" fmla="*/ 375 w 407"/>
                <a:gd name="T1" fmla="*/ 127 h 264"/>
                <a:gd name="T2" fmla="*/ 378 w 407"/>
                <a:gd name="T3" fmla="*/ 103 h 264"/>
                <a:gd name="T4" fmla="*/ 274 w 407"/>
                <a:gd name="T5" fmla="*/ 0 h 264"/>
                <a:gd name="T6" fmla="*/ 179 w 407"/>
                <a:gd name="T7" fmla="*/ 63 h 264"/>
                <a:gd name="T8" fmla="*/ 146 w 407"/>
                <a:gd name="T9" fmla="*/ 57 h 264"/>
                <a:gd name="T10" fmla="*/ 57 w 407"/>
                <a:gd name="T11" fmla="*/ 142 h 264"/>
                <a:gd name="T12" fmla="*/ 0 w 407"/>
                <a:gd name="T13" fmla="*/ 203 h 264"/>
                <a:gd name="T14" fmla="*/ 61 w 407"/>
                <a:gd name="T15" fmla="*/ 264 h 264"/>
                <a:gd name="T16" fmla="*/ 95 w 407"/>
                <a:gd name="T17" fmla="*/ 264 h 264"/>
                <a:gd name="T18" fmla="*/ 99 w 407"/>
                <a:gd name="T19" fmla="*/ 260 h 264"/>
                <a:gd name="T20" fmla="*/ 95 w 407"/>
                <a:gd name="T21" fmla="*/ 256 h 264"/>
                <a:gd name="T22" fmla="*/ 61 w 407"/>
                <a:gd name="T23" fmla="*/ 256 h 264"/>
                <a:gd name="T24" fmla="*/ 8 w 407"/>
                <a:gd name="T25" fmla="*/ 203 h 264"/>
                <a:gd name="T26" fmla="*/ 61 w 407"/>
                <a:gd name="T27" fmla="*/ 150 h 264"/>
                <a:gd name="T28" fmla="*/ 65 w 407"/>
                <a:gd name="T29" fmla="*/ 146 h 264"/>
                <a:gd name="T30" fmla="*/ 146 w 407"/>
                <a:gd name="T31" fmla="*/ 65 h 264"/>
                <a:gd name="T32" fmla="*/ 179 w 407"/>
                <a:gd name="T33" fmla="*/ 72 h 264"/>
                <a:gd name="T34" fmla="*/ 182 w 407"/>
                <a:gd name="T35" fmla="*/ 72 h 264"/>
                <a:gd name="T36" fmla="*/ 185 w 407"/>
                <a:gd name="T37" fmla="*/ 70 h 264"/>
                <a:gd name="T38" fmla="*/ 274 w 407"/>
                <a:gd name="T39" fmla="*/ 8 h 264"/>
                <a:gd name="T40" fmla="*/ 370 w 407"/>
                <a:gd name="T41" fmla="*/ 103 h 264"/>
                <a:gd name="T42" fmla="*/ 366 w 407"/>
                <a:gd name="T43" fmla="*/ 128 h 264"/>
                <a:gd name="T44" fmla="*/ 368 w 407"/>
                <a:gd name="T45" fmla="*/ 133 h 264"/>
                <a:gd name="T46" fmla="*/ 399 w 407"/>
                <a:gd name="T47" fmla="*/ 189 h 264"/>
                <a:gd name="T48" fmla="*/ 331 w 407"/>
                <a:gd name="T49" fmla="*/ 256 h 264"/>
                <a:gd name="T50" fmla="*/ 327 w 407"/>
                <a:gd name="T51" fmla="*/ 260 h 264"/>
                <a:gd name="T52" fmla="*/ 331 w 407"/>
                <a:gd name="T53" fmla="*/ 264 h 264"/>
                <a:gd name="T54" fmla="*/ 407 w 407"/>
                <a:gd name="T55" fmla="*/ 189 h 264"/>
                <a:gd name="T56" fmla="*/ 375 w 407"/>
                <a:gd name="T57" fmla="*/ 127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7" h="264">
                  <a:moveTo>
                    <a:pt x="375" y="127"/>
                  </a:moveTo>
                  <a:cubicBezTo>
                    <a:pt x="377" y="120"/>
                    <a:pt x="378" y="111"/>
                    <a:pt x="378" y="103"/>
                  </a:cubicBezTo>
                  <a:cubicBezTo>
                    <a:pt x="378" y="46"/>
                    <a:pt x="331" y="0"/>
                    <a:pt x="274" y="0"/>
                  </a:cubicBezTo>
                  <a:cubicBezTo>
                    <a:pt x="233" y="0"/>
                    <a:pt x="195" y="25"/>
                    <a:pt x="179" y="63"/>
                  </a:cubicBezTo>
                  <a:cubicBezTo>
                    <a:pt x="168" y="59"/>
                    <a:pt x="157" y="57"/>
                    <a:pt x="146" y="57"/>
                  </a:cubicBezTo>
                  <a:cubicBezTo>
                    <a:pt x="98" y="57"/>
                    <a:pt x="59" y="95"/>
                    <a:pt x="57" y="142"/>
                  </a:cubicBezTo>
                  <a:cubicBezTo>
                    <a:pt x="25" y="144"/>
                    <a:pt x="0" y="171"/>
                    <a:pt x="0" y="203"/>
                  </a:cubicBezTo>
                  <a:cubicBezTo>
                    <a:pt x="0" y="237"/>
                    <a:pt x="27" y="264"/>
                    <a:pt x="61" y="264"/>
                  </a:cubicBezTo>
                  <a:cubicBezTo>
                    <a:pt x="95" y="264"/>
                    <a:pt x="95" y="264"/>
                    <a:pt x="95" y="264"/>
                  </a:cubicBezTo>
                  <a:cubicBezTo>
                    <a:pt x="97" y="264"/>
                    <a:pt x="99" y="263"/>
                    <a:pt x="99" y="260"/>
                  </a:cubicBezTo>
                  <a:cubicBezTo>
                    <a:pt x="99" y="258"/>
                    <a:pt x="97" y="256"/>
                    <a:pt x="95" y="256"/>
                  </a:cubicBezTo>
                  <a:cubicBezTo>
                    <a:pt x="61" y="256"/>
                    <a:pt x="61" y="256"/>
                    <a:pt x="61" y="256"/>
                  </a:cubicBezTo>
                  <a:cubicBezTo>
                    <a:pt x="31" y="256"/>
                    <a:pt x="8" y="233"/>
                    <a:pt x="8" y="203"/>
                  </a:cubicBezTo>
                  <a:cubicBezTo>
                    <a:pt x="8" y="174"/>
                    <a:pt x="31" y="150"/>
                    <a:pt x="61" y="150"/>
                  </a:cubicBezTo>
                  <a:cubicBezTo>
                    <a:pt x="63" y="150"/>
                    <a:pt x="65" y="148"/>
                    <a:pt x="65" y="146"/>
                  </a:cubicBezTo>
                  <a:cubicBezTo>
                    <a:pt x="65" y="101"/>
                    <a:pt x="101" y="65"/>
                    <a:pt x="146" y="65"/>
                  </a:cubicBezTo>
                  <a:cubicBezTo>
                    <a:pt x="157" y="65"/>
                    <a:pt x="169" y="67"/>
                    <a:pt x="179" y="72"/>
                  </a:cubicBezTo>
                  <a:cubicBezTo>
                    <a:pt x="180" y="72"/>
                    <a:pt x="181" y="72"/>
                    <a:pt x="182" y="72"/>
                  </a:cubicBezTo>
                  <a:cubicBezTo>
                    <a:pt x="183" y="72"/>
                    <a:pt x="184" y="71"/>
                    <a:pt x="185" y="70"/>
                  </a:cubicBezTo>
                  <a:cubicBezTo>
                    <a:pt x="199" y="33"/>
                    <a:pt x="235" y="8"/>
                    <a:pt x="274" y="8"/>
                  </a:cubicBezTo>
                  <a:cubicBezTo>
                    <a:pt x="327" y="8"/>
                    <a:pt x="370" y="51"/>
                    <a:pt x="370" y="103"/>
                  </a:cubicBezTo>
                  <a:cubicBezTo>
                    <a:pt x="370" y="112"/>
                    <a:pt x="369" y="120"/>
                    <a:pt x="366" y="128"/>
                  </a:cubicBezTo>
                  <a:cubicBezTo>
                    <a:pt x="366" y="130"/>
                    <a:pt x="367" y="132"/>
                    <a:pt x="368" y="133"/>
                  </a:cubicBezTo>
                  <a:cubicBezTo>
                    <a:pt x="387" y="145"/>
                    <a:pt x="399" y="166"/>
                    <a:pt x="399" y="189"/>
                  </a:cubicBezTo>
                  <a:cubicBezTo>
                    <a:pt x="399" y="226"/>
                    <a:pt x="368" y="256"/>
                    <a:pt x="331" y="256"/>
                  </a:cubicBezTo>
                  <a:cubicBezTo>
                    <a:pt x="329" y="256"/>
                    <a:pt x="327" y="258"/>
                    <a:pt x="327" y="260"/>
                  </a:cubicBezTo>
                  <a:cubicBezTo>
                    <a:pt x="327" y="263"/>
                    <a:pt x="329" y="264"/>
                    <a:pt x="331" y="264"/>
                  </a:cubicBezTo>
                  <a:cubicBezTo>
                    <a:pt x="373" y="264"/>
                    <a:pt x="407" y="231"/>
                    <a:pt x="407" y="189"/>
                  </a:cubicBezTo>
                  <a:cubicBezTo>
                    <a:pt x="407" y="164"/>
                    <a:pt x="395" y="142"/>
                    <a:pt x="375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38B307AD-799C-48ED-99FE-F61F970553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566025" y="312738"/>
              <a:ext cx="617538" cy="1063625"/>
            </a:xfrm>
            <a:custGeom>
              <a:avLst/>
              <a:gdLst>
                <a:gd name="T0" fmla="*/ 191 w 207"/>
                <a:gd name="T1" fmla="*/ 0 h 357"/>
                <a:gd name="T2" fmla="*/ 16 w 207"/>
                <a:gd name="T3" fmla="*/ 0 h 357"/>
                <a:gd name="T4" fmla="*/ 0 w 207"/>
                <a:gd name="T5" fmla="*/ 16 h 357"/>
                <a:gd name="T6" fmla="*/ 0 w 207"/>
                <a:gd name="T7" fmla="*/ 54 h 357"/>
                <a:gd name="T8" fmla="*/ 0 w 207"/>
                <a:gd name="T9" fmla="*/ 303 h 357"/>
                <a:gd name="T10" fmla="*/ 0 w 207"/>
                <a:gd name="T11" fmla="*/ 340 h 357"/>
                <a:gd name="T12" fmla="*/ 16 w 207"/>
                <a:gd name="T13" fmla="*/ 357 h 357"/>
                <a:gd name="T14" fmla="*/ 191 w 207"/>
                <a:gd name="T15" fmla="*/ 357 h 357"/>
                <a:gd name="T16" fmla="*/ 207 w 207"/>
                <a:gd name="T17" fmla="*/ 340 h 357"/>
                <a:gd name="T18" fmla="*/ 207 w 207"/>
                <a:gd name="T19" fmla="*/ 303 h 357"/>
                <a:gd name="T20" fmla="*/ 207 w 207"/>
                <a:gd name="T21" fmla="*/ 54 h 357"/>
                <a:gd name="T22" fmla="*/ 191 w 207"/>
                <a:gd name="T23" fmla="*/ 37 h 357"/>
                <a:gd name="T24" fmla="*/ 16 w 207"/>
                <a:gd name="T25" fmla="*/ 37 h 357"/>
                <a:gd name="T26" fmla="*/ 8 w 207"/>
                <a:gd name="T27" fmla="*/ 40 h 357"/>
                <a:gd name="T28" fmla="*/ 8 w 207"/>
                <a:gd name="T29" fmla="*/ 16 h 357"/>
                <a:gd name="T30" fmla="*/ 16 w 207"/>
                <a:gd name="T31" fmla="*/ 8 h 357"/>
                <a:gd name="T32" fmla="*/ 191 w 207"/>
                <a:gd name="T33" fmla="*/ 8 h 357"/>
                <a:gd name="T34" fmla="*/ 199 w 207"/>
                <a:gd name="T35" fmla="*/ 16 h 357"/>
                <a:gd name="T36" fmla="*/ 199 w 207"/>
                <a:gd name="T37" fmla="*/ 23 h 357"/>
                <a:gd name="T38" fmla="*/ 203 w 207"/>
                <a:gd name="T39" fmla="*/ 27 h 357"/>
                <a:gd name="T40" fmla="*/ 207 w 207"/>
                <a:gd name="T41" fmla="*/ 23 h 357"/>
                <a:gd name="T42" fmla="*/ 207 w 207"/>
                <a:gd name="T43" fmla="*/ 16 h 357"/>
                <a:gd name="T44" fmla="*/ 191 w 207"/>
                <a:gd name="T45" fmla="*/ 0 h 357"/>
                <a:gd name="T46" fmla="*/ 191 w 207"/>
                <a:gd name="T47" fmla="*/ 349 h 357"/>
                <a:gd name="T48" fmla="*/ 16 w 207"/>
                <a:gd name="T49" fmla="*/ 349 h 357"/>
                <a:gd name="T50" fmla="*/ 8 w 207"/>
                <a:gd name="T51" fmla="*/ 340 h 357"/>
                <a:gd name="T52" fmla="*/ 8 w 207"/>
                <a:gd name="T53" fmla="*/ 317 h 357"/>
                <a:gd name="T54" fmla="*/ 16 w 207"/>
                <a:gd name="T55" fmla="*/ 319 h 357"/>
                <a:gd name="T56" fmla="*/ 191 w 207"/>
                <a:gd name="T57" fmla="*/ 319 h 357"/>
                <a:gd name="T58" fmla="*/ 199 w 207"/>
                <a:gd name="T59" fmla="*/ 317 h 357"/>
                <a:gd name="T60" fmla="*/ 199 w 207"/>
                <a:gd name="T61" fmla="*/ 340 h 357"/>
                <a:gd name="T62" fmla="*/ 191 w 207"/>
                <a:gd name="T63" fmla="*/ 349 h 357"/>
                <a:gd name="T64" fmla="*/ 16 w 207"/>
                <a:gd name="T65" fmla="*/ 45 h 357"/>
                <a:gd name="T66" fmla="*/ 191 w 207"/>
                <a:gd name="T67" fmla="*/ 45 h 357"/>
                <a:gd name="T68" fmla="*/ 199 w 207"/>
                <a:gd name="T69" fmla="*/ 54 h 357"/>
                <a:gd name="T70" fmla="*/ 199 w 207"/>
                <a:gd name="T71" fmla="*/ 303 h 357"/>
                <a:gd name="T72" fmla="*/ 191 w 207"/>
                <a:gd name="T73" fmla="*/ 311 h 357"/>
                <a:gd name="T74" fmla="*/ 16 w 207"/>
                <a:gd name="T75" fmla="*/ 311 h 357"/>
                <a:gd name="T76" fmla="*/ 8 w 207"/>
                <a:gd name="T77" fmla="*/ 303 h 357"/>
                <a:gd name="T78" fmla="*/ 8 w 207"/>
                <a:gd name="T79" fmla="*/ 54 h 357"/>
                <a:gd name="T80" fmla="*/ 16 w 207"/>
                <a:gd name="T81" fmla="*/ 45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7" h="357">
                  <a:moveTo>
                    <a:pt x="191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340"/>
                    <a:pt x="0" y="340"/>
                    <a:pt x="0" y="340"/>
                  </a:cubicBezTo>
                  <a:cubicBezTo>
                    <a:pt x="0" y="349"/>
                    <a:pt x="7" y="357"/>
                    <a:pt x="16" y="357"/>
                  </a:cubicBezTo>
                  <a:cubicBezTo>
                    <a:pt x="191" y="357"/>
                    <a:pt x="191" y="357"/>
                    <a:pt x="191" y="357"/>
                  </a:cubicBezTo>
                  <a:cubicBezTo>
                    <a:pt x="200" y="357"/>
                    <a:pt x="207" y="349"/>
                    <a:pt x="207" y="340"/>
                  </a:cubicBezTo>
                  <a:cubicBezTo>
                    <a:pt x="207" y="303"/>
                    <a:pt x="207" y="303"/>
                    <a:pt x="207" y="303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7" y="45"/>
                    <a:pt x="200" y="37"/>
                    <a:pt x="191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3" y="37"/>
                    <a:pt x="10" y="38"/>
                    <a:pt x="8" y="4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191" y="8"/>
                    <a:pt x="191" y="8"/>
                    <a:pt x="191" y="8"/>
                  </a:cubicBezTo>
                  <a:cubicBezTo>
                    <a:pt x="195" y="8"/>
                    <a:pt x="199" y="12"/>
                    <a:pt x="199" y="16"/>
                  </a:cubicBezTo>
                  <a:cubicBezTo>
                    <a:pt x="199" y="23"/>
                    <a:pt x="199" y="23"/>
                    <a:pt x="199" y="23"/>
                  </a:cubicBezTo>
                  <a:cubicBezTo>
                    <a:pt x="199" y="25"/>
                    <a:pt x="201" y="27"/>
                    <a:pt x="203" y="27"/>
                  </a:cubicBezTo>
                  <a:cubicBezTo>
                    <a:pt x="205" y="27"/>
                    <a:pt x="207" y="25"/>
                    <a:pt x="207" y="23"/>
                  </a:cubicBezTo>
                  <a:cubicBezTo>
                    <a:pt x="207" y="16"/>
                    <a:pt x="207" y="16"/>
                    <a:pt x="207" y="16"/>
                  </a:cubicBezTo>
                  <a:cubicBezTo>
                    <a:pt x="207" y="7"/>
                    <a:pt x="200" y="0"/>
                    <a:pt x="191" y="0"/>
                  </a:cubicBezTo>
                  <a:close/>
                  <a:moveTo>
                    <a:pt x="191" y="349"/>
                  </a:moveTo>
                  <a:cubicBezTo>
                    <a:pt x="16" y="349"/>
                    <a:pt x="16" y="349"/>
                    <a:pt x="16" y="349"/>
                  </a:cubicBezTo>
                  <a:cubicBezTo>
                    <a:pt x="12" y="349"/>
                    <a:pt x="8" y="345"/>
                    <a:pt x="8" y="340"/>
                  </a:cubicBezTo>
                  <a:cubicBezTo>
                    <a:pt x="8" y="317"/>
                    <a:pt x="8" y="317"/>
                    <a:pt x="8" y="317"/>
                  </a:cubicBezTo>
                  <a:cubicBezTo>
                    <a:pt x="10" y="318"/>
                    <a:pt x="13" y="319"/>
                    <a:pt x="16" y="319"/>
                  </a:cubicBezTo>
                  <a:cubicBezTo>
                    <a:pt x="191" y="319"/>
                    <a:pt x="191" y="319"/>
                    <a:pt x="191" y="319"/>
                  </a:cubicBezTo>
                  <a:cubicBezTo>
                    <a:pt x="194" y="319"/>
                    <a:pt x="197" y="318"/>
                    <a:pt x="199" y="317"/>
                  </a:cubicBezTo>
                  <a:cubicBezTo>
                    <a:pt x="199" y="340"/>
                    <a:pt x="199" y="340"/>
                    <a:pt x="199" y="340"/>
                  </a:cubicBezTo>
                  <a:cubicBezTo>
                    <a:pt x="199" y="345"/>
                    <a:pt x="195" y="349"/>
                    <a:pt x="191" y="349"/>
                  </a:cubicBezTo>
                  <a:close/>
                  <a:moveTo>
                    <a:pt x="16" y="45"/>
                  </a:moveTo>
                  <a:cubicBezTo>
                    <a:pt x="191" y="45"/>
                    <a:pt x="191" y="45"/>
                    <a:pt x="191" y="45"/>
                  </a:cubicBezTo>
                  <a:cubicBezTo>
                    <a:pt x="195" y="45"/>
                    <a:pt x="199" y="49"/>
                    <a:pt x="199" y="54"/>
                  </a:cubicBezTo>
                  <a:cubicBezTo>
                    <a:pt x="199" y="303"/>
                    <a:pt x="199" y="303"/>
                    <a:pt x="199" y="303"/>
                  </a:cubicBezTo>
                  <a:cubicBezTo>
                    <a:pt x="199" y="308"/>
                    <a:pt x="195" y="311"/>
                    <a:pt x="191" y="311"/>
                  </a:cubicBezTo>
                  <a:cubicBezTo>
                    <a:pt x="16" y="311"/>
                    <a:pt x="16" y="311"/>
                    <a:pt x="16" y="311"/>
                  </a:cubicBezTo>
                  <a:cubicBezTo>
                    <a:pt x="12" y="311"/>
                    <a:pt x="8" y="308"/>
                    <a:pt x="8" y="303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49"/>
                    <a:pt x="12" y="45"/>
                    <a:pt x="16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A5DBBB24-A5E5-432C-95C1-F3B7D5141E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46963" y="587375"/>
              <a:ext cx="379413" cy="500063"/>
            </a:xfrm>
            <a:custGeom>
              <a:avLst/>
              <a:gdLst>
                <a:gd name="T0" fmla="*/ 64 w 127"/>
                <a:gd name="T1" fmla="*/ 168 h 168"/>
                <a:gd name="T2" fmla="*/ 67 w 127"/>
                <a:gd name="T3" fmla="*/ 167 h 168"/>
                <a:gd name="T4" fmla="*/ 127 w 127"/>
                <a:gd name="T5" fmla="*/ 64 h 168"/>
                <a:gd name="T6" fmla="*/ 64 w 127"/>
                <a:gd name="T7" fmla="*/ 0 h 168"/>
                <a:gd name="T8" fmla="*/ 0 w 127"/>
                <a:gd name="T9" fmla="*/ 64 h 168"/>
                <a:gd name="T10" fmla="*/ 61 w 127"/>
                <a:gd name="T11" fmla="*/ 167 h 168"/>
                <a:gd name="T12" fmla="*/ 64 w 127"/>
                <a:gd name="T13" fmla="*/ 168 h 168"/>
                <a:gd name="T14" fmla="*/ 64 w 127"/>
                <a:gd name="T15" fmla="*/ 8 h 168"/>
                <a:gd name="T16" fmla="*/ 119 w 127"/>
                <a:gd name="T17" fmla="*/ 64 h 168"/>
                <a:gd name="T18" fmla="*/ 64 w 127"/>
                <a:gd name="T19" fmla="*/ 158 h 168"/>
                <a:gd name="T20" fmla="*/ 8 w 127"/>
                <a:gd name="T21" fmla="*/ 64 h 168"/>
                <a:gd name="T22" fmla="*/ 64 w 127"/>
                <a:gd name="T23" fmla="*/ 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168">
                  <a:moveTo>
                    <a:pt x="64" y="168"/>
                  </a:moveTo>
                  <a:cubicBezTo>
                    <a:pt x="65" y="168"/>
                    <a:pt x="66" y="168"/>
                    <a:pt x="67" y="167"/>
                  </a:cubicBezTo>
                  <a:cubicBezTo>
                    <a:pt x="69" y="164"/>
                    <a:pt x="127" y="98"/>
                    <a:pt x="127" y="64"/>
                  </a:cubicBezTo>
                  <a:cubicBezTo>
                    <a:pt x="127" y="29"/>
                    <a:pt x="98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98"/>
                    <a:pt x="58" y="164"/>
                    <a:pt x="61" y="167"/>
                  </a:cubicBezTo>
                  <a:cubicBezTo>
                    <a:pt x="61" y="168"/>
                    <a:pt x="62" y="168"/>
                    <a:pt x="64" y="168"/>
                  </a:cubicBezTo>
                  <a:close/>
                  <a:moveTo>
                    <a:pt x="64" y="8"/>
                  </a:moveTo>
                  <a:cubicBezTo>
                    <a:pt x="94" y="8"/>
                    <a:pt x="119" y="33"/>
                    <a:pt x="119" y="64"/>
                  </a:cubicBezTo>
                  <a:cubicBezTo>
                    <a:pt x="119" y="91"/>
                    <a:pt x="75" y="144"/>
                    <a:pt x="64" y="158"/>
                  </a:cubicBezTo>
                  <a:cubicBezTo>
                    <a:pt x="52" y="144"/>
                    <a:pt x="8" y="91"/>
                    <a:pt x="8" y="64"/>
                  </a:cubicBezTo>
                  <a:cubicBezTo>
                    <a:pt x="8" y="33"/>
                    <a:pt x="33" y="8"/>
                    <a:pt x="6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35F8DC53-CC37-4C98-A1CA-4DCA512CCD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359650" y="676275"/>
              <a:ext cx="207963" cy="209550"/>
            </a:xfrm>
            <a:custGeom>
              <a:avLst/>
              <a:gdLst>
                <a:gd name="T0" fmla="*/ 70 w 70"/>
                <a:gd name="T1" fmla="*/ 35 h 70"/>
                <a:gd name="T2" fmla="*/ 35 w 70"/>
                <a:gd name="T3" fmla="*/ 0 h 70"/>
                <a:gd name="T4" fmla="*/ 0 w 70"/>
                <a:gd name="T5" fmla="*/ 35 h 70"/>
                <a:gd name="T6" fmla="*/ 35 w 70"/>
                <a:gd name="T7" fmla="*/ 70 h 70"/>
                <a:gd name="T8" fmla="*/ 70 w 70"/>
                <a:gd name="T9" fmla="*/ 35 h 70"/>
                <a:gd name="T10" fmla="*/ 8 w 70"/>
                <a:gd name="T11" fmla="*/ 35 h 70"/>
                <a:gd name="T12" fmla="*/ 35 w 70"/>
                <a:gd name="T13" fmla="*/ 8 h 70"/>
                <a:gd name="T14" fmla="*/ 62 w 70"/>
                <a:gd name="T15" fmla="*/ 35 h 70"/>
                <a:gd name="T16" fmla="*/ 35 w 70"/>
                <a:gd name="T17" fmla="*/ 62 h 70"/>
                <a:gd name="T18" fmla="*/ 8 w 70"/>
                <a:gd name="T19" fmla="*/ 3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70">
                  <a:moveTo>
                    <a:pt x="70" y="35"/>
                  </a:moveTo>
                  <a:cubicBezTo>
                    <a:pt x="70" y="16"/>
                    <a:pt x="54" y="0"/>
                    <a:pt x="35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55"/>
                    <a:pt x="15" y="70"/>
                    <a:pt x="35" y="70"/>
                  </a:cubicBezTo>
                  <a:cubicBezTo>
                    <a:pt x="54" y="70"/>
                    <a:pt x="70" y="55"/>
                    <a:pt x="70" y="35"/>
                  </a:cubicBezTo>
                  <a:close/>
                  <a:moveTo>
                    <a:pt x="8" y="35"/>
                  </a:moveTo>
                  <a:cubicBezTo>
                    <a:pt x="8" y="20"/>
                    <a:pt x="20" y="8"/>
                    <a:pt x="35" y="8"/>
                  </a:cubicBezTo>
                  <a:cubicBezTo>
                    <a:pt x="49" y="8"/>
                    <a:pt x="62" y="20"/>
                    <a:pt x="62" y="35"/>
                  </a:cubicBezTo>
                  <a:cubicBezTo>
                    <a:pt x="62" y="50"/>
                    <a:pt x="49" y="62"/>
                    <a:pt x="35" y="62"/>
                  </a:cubicBezTo>
                  <a:cubicBezTo>
                    <a:pt x="20" y="62"/>
                    <a:pt x="8" y="50"/>
                    <a:pt x="8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9">
              <a:extLst>
                <a:ext uri="{FF2B5EF4-FFF2-40B4-BE49-F238E27FC236}">
                  <a16:creationId xmlns:a16="http://schemas.microsoft.com/office/drawing/2014/main" id="{934868F0-867B-421F-9A3B-AF6D31850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508875" y="352425"/>
              <a:ext cx="57150" cy="555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2DD5812C-75DE-4199-A8F0-A63FC68E6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7345363" y="1296988"/>
              <a:ext cx="173038" cy="23813"/>
            </a:xfrm>
            <a:custGeom>
              <a:avLst/>
              <a:gdLst>
                <a:gd name="T0" fmla="*/ 54 w 58"/>
                <a:gd name="T1" fmla="*/ 0 h 8"/>
                <a:gd name="T2" fmla="*/ 4 w 58"/>
                <a:gd name="T3" fmla="*/ 0 h 8"/>
                <a:gd name="T4" fmla="*/ 0 w 58"/>
                <a:gd name="T5" fmla="*/ 4 h 8"/>
                <a:gd name="T6" fmla="*/ 4 w 58"/>
                <a:gd name="T7" fmla="*/ 8 h 8"/>
                <a:gd name="T8" fmla="*/ 54 w 58"/>
                <a:gd name="T9" fmla="*/ 8 h 8"/>
                <a:gd name="T10" fmla="*/ 58 w 58"/>
                <a:gd name="T11" fmla="*/ 4 h 8"/>
                <a:gd name="T12" fmla="*/ 54 w 5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8">
                  <a:moveTo>
                    <a:pt x="5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7" y="8"/>
                    <a:pt x="58" y="6"/>
                    <a:pt x="58" y="4"/>
                  </a:cubicBezTo>
                  <a:cubicBezTo>
                    <a:pt x="58" y="2"/>
                    <a:pt x="57" y="0"/>
                    <a:pt x="5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55BC54FF-5866-4E7D-A7B0-6EBEE60C9FD0}"/>
              </a:ext>
            </a:extLst>
          </p:cNvPr>
          <p:cNvGrpSpPr/>
          <p:nvPr/>
        </p:nvGrpSpPr>
        <p:grpSpPr>
          <a:xfrm>
            <a:off x="2412206" y="648494"/>
            <a:ext cx="1474788" cy="955675"/>
            <a:chOff x="-10228263" y="420688"/>
            <a:chExt cx="1474788" cy="955675"/>
          </a:xfrm>
          <a:solidFill>
            <a:schemeClr val="tx1"/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80A7E25-6A32-4260-81A1-6C5DBD89DB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755188" y="635000"/>
              <a:ext cx="631825" cy="655638"/>
            </a:xfrm>
            <a:custGeom>
              <a:avLst/>
              <a:gdLst>
                <a:gd name="T0" fmla="*/ 208 w 212"/>
                <a:gd name="T1" fmla="*/ 106 h 220"/>
                <a:gd name="T2" fmla="*/ 173 w 212"/>
                <a:gd name="T3" fmla="*/ 106 h 220"/>
                <a:gd name="T4" fmla="*/ 110 w 212"/>
                <a:gd name="T5" fmla="*/ 42 h 220"/>
                <a:gd name="T6" fmla="*/ 110 w 212"/>
                <a:gd name="T7" fmla="*/ 4 h 220"/>
                <a:gd name="T8" fmla="*/ 106 w 212"/>
                <a:gd name="T9" fmla="*/ 0 h 220"/>
                <a:gd name="T10" fmla="*/ 102 w 212"/>
                <a:gd name="T11" fmla="*/ 4 h 220"/>
                <a:gd name="T12" fmla="*/ 102 w 212"/>
                <a:gd name="T13" fmla="*/ 42 h 220"/>
                <a:gd name="T14" fmla="*/ 38 w 212"/>
                <a:gd name="T15" fmla="*/ 106 h 220"/>
                <a:gd name="T16" fmla="*/ 4 w 212"/>
                <a:gd name="T17" fmla="*/ 106 h 220"/>
                <a:gd name="T18" fmla="*/ 0 w 212"/>
                <a:gd name="T19" fmla="*/ 110 h 220"/>
                <a:gd name="T20" fmla="*/ 4 w 212"/>
                <a:gd name="T21" fmla="*/ 114 h 220"/>
                <a:gd name="T22" fmla="*/ 38 w 212"/>
                <a:gd name="T23" fmla="*/ 114 h 220"/>
                <a:gd name="T24" fmla="*/ 102 w 212"/>
                <a:gd name="T25" fmla="*/ 177 h 220"/>
                <a:gd name="T26" fmla="*/ 102 w 212"/>
                <a:gd name="T27" fmla="*/ 216 h 220"/>
                <a:gd name="T28" fmla="*/ 106 w 212"/>
                <a:gd name="T29" fmla="*/ 220 h 220"/>
                <a:gd name="T30" fmla="*/ 110 w 212"/>
                <a:gd name="T31" fmla="*/ 216 h 220"/>
                <a:gd name="T32" fmla="*/ 110 w 212"/>
                <a:gd name="T33" fmla="*/ 177 h 220"/>
                <a:gd name="T34" fmla="*/ 173 w 212"/>
                <a:gd name="T35" fmla="*/ 114 h 220"/>
                <a:gd name="T36" fmla="*/ 208 w 212"/>
                <a:gd name="T37" fmla="*/ 114 h 220"/>
                <a:gd name="T38" fmla="*/ 212 w 212"/>
                <a:gd name="T39" fmla="*/ 110 h 220"/>
                <a:gd name="T40" fmla="*/ 208 w 212"/>
                <a:gd name="T41" fmla="*/ 106 h 220"/>
                <a:gd name="T42" fmla="*/ 165 w 212"/>
                <a:gd name="T43" fmla="*/ 106 h 220"/>
                <a:gd name="T44" fmla="*/ 148 w 212"/>
                <a:gd name="T45" fmla="*/ 106 h 220"/>
                <a:gd name="T46" fmla="*/ 110 w 212"/>
                <a:gd name="T47" fmla="*/ 68 h 220"/>
                <a:gd name="T48" fmla="*/ 110 w 212"/>
                <a:gd name="T49" fmla="*/ 50 h 220"/>
                <a:gd name="T50" fmla="*/ 165 w 212"/>
                <a:gd name="T51" fmla="*/ 106 h 220"/>
                <a:gd name="T52" fmla="*/ 119 w 212"/>
                <a:gd name="T53" fmla="*/ 114 h 220"/>
                <a:gd name="T54" fmla="*/ 140 w 212"/>
                <a:gd name="T55" fmla="*/ 114 h 220"/>
                <a:gd name="T56" fmla="*/ 110 w 212"/>
                <a:gd name="T57" fmla="*/ 144 h 220"/>
                <a:gd name="T58" fmla="*/ 110 w 212"/>
                <a:gd name="T59" fmla="*/ 123 h 220"/>
                <a:gd name="T60" fmla="*/ 106 w 212"/>
                <a:gd name="T61" fmla="*/ 119 h 220"/>
                <a:gd name="T62" fmla="*/ 102 w 212"/>
                <a:gd name="T63" fmla="*/ 123 h 220"/>
                <a:gd name="T64" fmla="*/ 102 w 212"/>
                <a:gd name="T65" fmla="*/ 144 h 220"/>
                <a:gd name="T66" fmla="*/ 72 w 212"/>
                <a:gd name="T67" fmla="*/ 114 h 220"/>
                <a:gd name="T68" fmla="*/ 93 w 212"/>
                <a:gd name="T69" fmla="*/ 114 h 220"/>
                <a:gd name="T70" fmla="*/ 97 w 212"/>
                <a:gd name="T71" fmla="*/ 110 h 220"/>
                <a:gd name="T72" fmla="*/ 93 w 212"/>
                <a:gd name="T73" fmla="*/ 106 h 220"/>
                <a:gd name="T74" fmla="*/ 72 w 212"/>
                <a:gd name="T75" fmla="*/ 106 h 220"/>
                <a:gd name="T76" fmla="*/ 102 w 212"/>
                <a:gd name="T77" fmla="*/ 76 h 220"/>
                <a:gd name="T78" fmla="*/ 102 w 212"/>
                <a:gd name="T79" fmla="*/ 97 h 220"/>
                <a:gd name="T80" fmla="*/ 106 w 212"/>
                <a:gd name="T81" fmla="*/ 101 h 220"/>
                <a:gd name="T82" fmla="*/ 110 w 212"/>
                <a:gd name="T83" fmla="*/ 97 h 220"/>
                <a:gd name="T84" fmla="*/ 110 w 212"/>
                <a:gd name="T85" fmla="*/ 76 h 220"/>
                <a:gd name="T86" fmla="*/ 140 w 212"/>
                <a:gd name="T87" fmla="*/ 106 h 220"/>
                <a:gd name="T88" fmla="*/ 119 w 212"/>
                <a:gd name="T89" fmla="*/ 106 h 220"/>
                <a:gd name="T90" fmla="*/ 115 w 212"/>
                <a:gd name="T91" fmla="*/ 110 h 220"/>
                <a:gd name="T92" fmla="*/ 119 w 212"/>
                <a:gd name="T93" fmla="*/ 114 h 220"/>
                <a:gd name="T94" fmla="*/ 102 w 212"/>
                <a:gd name="T95" fmla="*/ 50 h 220"/>
                <a:gd name="T96" fmla="*/ 102 w 212"/>
                <a:gd name="T97" fmla="*/ 68 h 220"/>
                <a:gd name="T98" fmla="*/ 64 w 212"/>
                <a:gd name="T99" fmla="*/ 106 h 220"/>
                <a:gd name="T100" fmla="*/ 46 w 212"/>
                <a:gd name="T101" fmla="*/ 106 h 220"/>
                <a:gd name="T102" fmla="*/ 102 w 212"/>
                <a:gd name="T103" fmla="*/ 50 h 220"/>
                <a:gd name="T104" fmla="*/ 46 w 212"/>
                <a:gd name="T105" fmla="*/ 114 h 220"/>
                <a:gd name="T106" fmla="*/ 64 w 212"/>
                <a:gd name="T107" fmla="*/ 114 h 220"/>
                <a:gd name="T108" fmla="*/ 102 w 212"/>
                <a:gd name="T109" fmla="*/ 152 h 220"/>
                <a:gd name="T110" fmla="*/ 102 w 212"/>
                <a:gd name="T111" fmla="*/ 169 h 220"/>
                <a:gd name="T112" fmla="*/ 46 w 212"/>
                <a:gd name="T113" fmla="*/ 114 h 220"/>
                <a:gd name="T114" fmla="*/ 110 w 212"/>
                <a:gd name="T115" fmla="*/ 169 h 220"/>
                <a:gd name="T116" fmla="*/ 110 w 212"/>
                <a:gd name="T117" fmla="*/ 152 h 220"/>
                <a:gd name="T118" fmla="*/ 148 w 212"/>
                <a:gd name="T119" fmla="*/ 114 h 220"/>
                <a:gd name="T120" fmla="*/ 165 w 212"/>
                <a:gd name="T121" fmla="*/ 114 h 220"/>
                <a:gd name="T122" fmla="*/ 110 w 212"/>
                <a:gd name="T123" fmla="*/ 16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2" h="220">
                  <a:moveTo>
                    <a:pt x="208" y="106"/>
                  </a:moveTo>
                  <a:cubicBezTo>
                    <a:pt x="173" y="106"/>
                    <a:pt x="173" y="106"/>
                    <a:pt x="173" y="106"/>
                  </a:cubicBezTo>
                  <a:cubicBezTo>
                    <a:pt x="171" y="72"/>
                    <a:pt x="144" y="44"/>
                    <a:pt x="110" y="42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10" y="2"/>
                    <a:pt x="108" y="0"/>
                    <a:pt x="106" y="0"/>
                  </a:cubicBezTo>
                  <a:cubicBezTo>
                    <a:pt x="104" y="0"/>
                    <a:pt x="102" y="2"/>
                    <a:pt x="102" y="4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68" y="44"/>
                    <a:pt x="40" y="72"/>
                    <a:pt x="38" y="106"/>
                  </a:cubicBezTo>
                  <a:cubicBezTo>
                    <a:pt x="4" y="106"/>
                    <a:pt x="4" y="106"/>
                    <a:pt x="4" y="106"/>
                  </a:cubicBezTo>
                  <a:cubicBezTo>
                    <a:pt x="2" y="106"/>
                    <a:pt x="0" y="108"/>
                    <a:pt x="0" y="110"/>
                  </a:cubicBezTo>
                  <a:cubicBezTo>
                    <a:pt x="0" y="112"/>
                    <a:pt x="2" y="114"/>
                    <a:pt x="4" y="114"/>
                  </a:cubicBezTo>
                  <a:cubicBezTo>
                    <a:pt x="38" y="114"/>
                    <a:pt x="38" y="114"/>
                    <a:pt x="38" y="114"/>
                  </a:cubicBezTo>
                  <a:cubicBezTo>
                    <a:pt x="40" y="148"/>
                    <a:pt x="68" y="175"/>
                    <a:pt x="102" y="177"/>
                  </a:cubicBezTo>
                  <a:cubicBezTo>
                    <a:pt x="102" y="216"/>
                    <a:pt x="102" y="216"/>
                    <a:pt x="102" y="216"/>
                  </a:cubicBezTo>
                  <a:cubicBezTo>
                    <a:pt x="102" y="218"/>
                    <a:pt x="104" y="220"/>
                    <a:pt x="106" y="220"/>
                  </a:cubicBezTo>
                  <a:cubicBezTo>
                    <a:pt x="108" y="220"/>
                    <a:pt x="110" y="218"/>
                    <a:pt x="110" y="216"/>
                  </a:cubicBezTo>
                  <a:cubicBezTo>
                    <a:pt x="110" y="177"/>
                    <a:pt x="110" y="177"/>
                    <a:pt x="110" y="177"/>
                  </a:cubicBezTo>
                  <a:cubicBezTo>
                    <a:pt x="144" y="175"/>
                    <a:pt x="171" y="148"/>
                    <a:pt x="173" y="114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10" y="114"/>
                    <a:pt x="212" y="112"/>
                    <a:pt x="212" y="110"/>
                  </a:cubicBezTo>
                  <a:cubicBezTo>
                    <a:pt x="212" y="108"/>
                    <a:pt x="210" y="106"/>
                    <a:pt x="208" y="106"/>
                  </a:cubicBezTo>
                  <a:close/>
                  <a:moveTo>
                    <a:pt x="165" y="106"/>
                  </a:moveTo>
                  <a:cubicBezTo>
                    <a:pt x="148" y="106"/>
                    <a:pt x="148" y="106"/>
                    <a:pt x="148" y="106"/>
                  </a:cubicBezTo>
                  <a:cubicBezTo>
                    <a:pt x="146" y="86"/>
                    <a:pt x="130" y="70"/>
                    <a:pt x="110" y="68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40" y="52"/>
                    <a:pt x="163" y="76"/>
                    <a:pt x="165" y="106"/>
                  </a:cubicBezTo>
                  <a:close/>
                  <a:moveTo>
                    <a:pt x="119" y="114"/>
                  </a:moveTo>
                  <a:cubicBezTo>
                    <a:pt x="140" y="114"/>
                    <a:pt x="140" y="114"/>
                    <a:pt x="140" y="114"/>
                  </a:cubicBezTo>
                  <a:cubicBezTo>
                    <a:pt x="138" y="130"/>
                    <a:pt x="126" y="142"/>
                    <a:pt x="110" y="144"/>
                  </a:cubicBezTo>
                  <a:cubicBezTo>
                    <a:pt x="110" y="123"/>
                    <a:pt x="110" y="123"/>
                    <a:pt x="110" y="123"/>
                  </a:cubicBezTo>
                  <a:cubicBezTo>
                    <a:pt x="110" y="120"/>
                    <a:pt x="108" y="119"/>
                    <a:pt x="106" y="119"/>
                  </a:cubicBezTo>
                  <a:cubicBezTo>
                    <a:pt x="104" y="119"/>
                    <a:pt x="102" y="120"/>
                    <a:pt x="102" y="123"/>
                  </a:cubicBezTo>
                  <a:cubicBezTo>
                    <a:pt x="102" y="144"/>
                    <a:pt x="102" y="144"/>
                    <a:pt x="102" y="144"/>
                  </a:cubicBezTo>
                  <a:cubicBezTo>
                    <a:pt x="86" y="142"/>
                    <a:pt x="74" y="130"/>
                    <a:pt x="72" y="114"/>
                  </a:cubicBezTo>
                  <a:cubicBezTo>
                    <a:pt x="93" y="114"/>
                    <a:pt x="93" y="114"/>
                    <a:pt x="93" y="114"/>
                  </a:cubicBezTo>
                  <a:cubicBezTo>
                    <a:pt x="95" y="114"/>
                    <a:pt x="97" y="112"/>
                    <a:pt x="97" y="110"/>
                  </a:cubicBezTo>
                  <a:cubicBezTo>
                    <a:pt x="97" y="108"/>
                    <a:pt x="95" y="106"/>
                    <a:pt x="9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4" y="90"/>
                    <a:pt x="86" y="78"/>
                    <a:pt x="102" y="76"/>
                  </a:cubicBezTo>
                  <a:cubicBezTo>
                    <a:pt x="102" y="97"/>
                    <a:pt x="102" y="97"/>
                    <a:pt x="102" y="97"/>
                  </a:cubicBezTo>
                  <a:cubicBezTo>
                    <a:pt x="102" y="99"/>
                    <a:pt x="104" y="101"/>
                    <a:pt x="106" y="101"/>
                  </a:cubicBezTo>
                  <a:cubicBezTo>
                    <a:pt x="108" y="101"/>
                    <a:pt x="110" y="99"/>
                    <a:pt x="110" y="9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26" y="78"/>
                    <a:pt x="138" y="90"/>
                    <a:pt x="140" y="106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6" y="106"/>
                    <a:pt x="115" y="108"/>
                    <a:pt x="115" y="110"/>
                  </a:cubicBezTo>
                  <a:cubicBezTo>
                    <a:pt x="115" y="112"/>
                    <a:pt x="116" y="114"/>
                    <a:pt x="119" y="114"/>
                  </a:cubicBezTo>
                  <a:close/>
                  <a:moveTo>
                    <a:pt x="102" y="50"/>
                  </a:moveTo>
                  <a:cubicBezTo>
                    <a:pt x="102" y="68"/>
                    <a:pt x="102" y="68"/>
                    <a:pt x="102" y="68"/>
                  </a:cubicBezTo>
                  <a:cubicBezTo>
                    <a:pt x="82" y="70"/>
                    <a:pt x="66" y="86"/>
                    <a:pt x="64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8" y="76"/>
                    <a:pt x="72" y="52"/>
                    <a:pt x="102" y="50"/>
                  </a:cubicBezTo>
                  <a:close/>
                  <a:moveTo>
                    <a:pt x="46" y="114"/>
                  </a:moveTo>
                  <a:cubicBezTo>
                    <a:pt x="64" y="114"/>
                    <a:pt x="64" y="114"/>
                    <a:pt x="64" y="114"/>
                  </a:cubicBezTo>
                  <a:cubicBezTo>
                    <a:pt x="66" y="134"/>
                    <a:pt x="82" y="150"/>
                    <a:pt x="102" y="152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72" y="167"/>
                    <a:pt x="48" y="144"/>
                    <a:pt x="46" y="114"/>
                  </a:cubicBezTo>
                  <a:close/>
                  <a:moveTo>
                    <a:pt x="110" y="169"/>
                  </a:moveTo>
                  <a:cubicBezTo>
                    <a:pt x="110" y="152"/>
                    <a:pt x="110" y="152"/>
                    <a:pt x="110" y="152"/>
                  </a:cubicBezTo>
                  <a:cubicBezTo>
                    <a:pt x="130" y="150"/>
                    <a:pt x="146" y="134"/>
                    <a:pt x="148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3" y="144"/>
                    <a:pt x="140" y="167"/>
                    <a:pt x="110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C095751E-1933-4400-AE19-B78F7E020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228263" y="420688"/>
              <a:ext cx="1474788" cy="955675"/>
            </a:xfrm>
            <a:custGeom>
              <a:avLst/>
              <a:gdLst>
                <a:gd name="T0" fmla="*/ 456 w 495"/>
                <a:gd name="T1" fmla="*/ 155 h 321"/>
                <a:gd name="T2" fmla="*/ 460 w 495"/>
                <a:gd name="T3" fmla="*/ 125 h 321"/>
                <a:gd name="T4" fmla="*/ 334 w 495"/>
                <a:gd name="T5" fmla="*/ 0 h 321"/>
                <a:gd name="T6" fmla="*/ 218 w 495"/>
                <a:gd name="T7" fmla="*/ 77 h 321"/>
                <a:gd name="T8" fmla="*/ 178 w 495"/>
                <a:gd name="T9" fmla="*/ 69 h 321"/>
                <a:gd name="T10" fmla="*/ 70 w 495"/>
                <a:gd name="T11" fmla="*/ 173 h 321"/>
                <a:gd name="T12" fmla="*/ 0 w 495"/>
                <a:gd name="T13" fmla="*/ 247 h 321"/>
                <a:gd name="T14" fmla="*/ 74 w 495"/>
                <a:gd name="T15" fmla="*/ 321 h 321"/>
                <a:gd name="T16" fmla="*/ 352 w 495"/>
                <a:gd name="T17" fmla="*/ 321 h 321"/>
                <a:gd name="T18" fmla="*/ 356 w 495"/>
                <a:gd name="T19" fmla="*/ 317 h 321"/>
                <a:gd name="T20" fmla="*/ 352 w 495"/>
                <a:gd name="T21" fmla="*/ 313 h 321"/>
                <a:gd name="T22" fmla="*/ 74 w 495"/>
                <a:gd name="T23" fmla="*/ 313 h 321"/>
                <a:gd name="T24" fmla="*/ 8 w 495"/>
                <a:gd name="T25" fmla="*/ 247 h 321"/>
                <a:gd name="T26" fmla="*/ 74 w 495"/>
                <a:gd name="T27" fmla="*/ 181 h 321"/>
                <a:gd name="T28" fmla="*/ 78 w 495"/>
                <a:gd name="T29" fmla="*/ 177 h 321"/>
                <a:gd name="T30" fmla="*/ 178 w 495"/>
                <a:gd name="T31" fmla="*/ 77 h 321"/>
                <a:gd name="T32" fmla="*/ 219 w 495"/>
                <a:gd name="T33" fmla="*/ 86 h 321"/>
                <a:gd name="T34" fmla="*/ 222 w 495"/>
                <a:gd name="T35" fmla="*/ 86 h 321"/>
                <a:gd name="T36" fmla="*/ 224 w 495"/>
                <a:gd name="T37" fmla="*/ 84 h 321"/>
                <a:gd name="T38" fmla="*/ 334 w 495"/>
                <a:gd name="T39" fmla="*/ 8 h 321"/>
                <a:gd name="T40" fmla="*/ 452 w 495"/>
                <a:gd name="T41" fmla="*/ 125 h 321"/>
                <a:gd name="T42" fmla="*/ 448 w 495"/>
                <a:gd name="T43" fmla="*/ 156 h 321"/>
                <a:gd name="T44" fmla="*/ 449 w 495"/>
                <a:gd name="T45" fmla="*/ 160 h 321"/>
                <a:gd name="T46" fmla="*/ 487 w 495"/>
                <a:gd name="T47" fmla="*/ 230 h 321"/>
                <a:gd name="T48" fmla="*/ 404 w 495"/>
                <a:gd name="T49" fmla="*/ 313 h 321"/>
                <a:gd name="T50" fmla="*/ 386 w 495"/>
                <a:gd name="T51" fmla="*/ 313 h 321"/>
                <a:gd name="T52" fmla="*/ 382 w 495"/>
                <a:gd name="T53" fmla="*/ 317 h 321"/>
                <a:gd name="T54" fmla="*/ 386 w 495"/>
                <a:gd name="T55" fmla="*/ 321 h 321"/>
                <a:gd name="T56" fmla="*/ 404 w 495"/>
                <a:gd name="T57" fmla="*/ 321 h 321"/>
                <a:gd name="T58" fmla="*/ 495 w 495"/>
                <a:gd name="T59" fmla="*/ 230 h 321"/>
                <a:gd name="T60" fmla="*/ 456 w 495"/>
                <a:gd name="T61" fmla="*/ 155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5" h="321">
                  <a:moveTo>
                    <a:pt x="456" y="155"/>
                  </a:moveTo>
                  <a:cubicBezTo>
                    <a:pt x="459" y="145"/>
                    <a:pt x="460" y="135"/>
                    <a:pt x="460" y="125"/>
                  </a:cubicBezTo>
                  <a:cubicBezTo>
                    <a:pt x="460" y="56"/>
                    <a:pt x="403" y="0"/>
                    <a:pt x="334" y="0"/>
                  </a:cubicBezTo>
                  <a:cubicBezTo>
                    <a:pt x="284" y="0"/>
                    <a:pt x="237" y="30"/>
                    <a:pt x="218" y="77"/>
                  </a:cubicBezTo>
                  <a:cubicBezTo>
                    <a:pt x="205" y="72"/>
                    <a:pt x="192" y="69"/>
                    <a:pt x="178" y="69"/>
                  </a:cubicBezTo>
                  <a:cubicBezTo>
                    <a:pt x="119" y="69"/>
                    <a:pt x="72" y="115"/>
                    <a:pt x="70" y="173"/>
                  </a:cubicBezTo>
                  <a:cubicBezTo>
                    <a:pt x="31" y="175"/>
                    <a:pt x="0" y="208"/>
                    <a:pt x="0" y="247"/>
                  </a:cubicBezTo>
                  <a:cubicBezTo>
                    <a:pt x="0" y="288"/>
                    <a:pt x="33" y="321"/>
                    <a:pt x="74" y="321"/>
                  </a:cubicBezTo>
                  <a:cubicBezTo>
                    <a:pt x="352" y="321"/>
                    <a:pt x="352" y="321"/>
                    <a:pt x="352" y="321"/>
                  </a:cubicBezTo>
                  <a:cubicBezTo>
                    <a:pt x="354" y="321"/>
                    <a:pt x="356" y="319"/>
                    <a:pt x="356" y="317"/>
                  </a:cubicBezTo>
                  <a:cubicBezTo>
                    <a:pt x="356" y="315"/>
                    <a:pt x="354" y="313"/>
                    <a:pt x="352" y="313"/>
                  </a:cubicBezTo>
                  <a:cubicBezTo>
                    <a:pt x="74" y="313"/>
                    <a:pt x="74" y="313"/>
                    <a:pt x="74" y="313"/>
                  </a:cubicBezTo>
                  <a:cubicBezTo>
                    <a:pt x="38" y="313"/>
                    <a:pt x="8" y="283"/>
                    <a:pt x="8" y="247"/>
                  </a:cubicBezTo>
                  <a:cubicBezTo>
                    <a:pt x="8" y="211"/>
                    <a:pt x="38" y="181"/>
                    <a:pt x="74" y="181"/>
                  </a:cubicBezTo>
                  <a:cubicBezTo>
                    <a:pt x="76" y="181"/>
                    <a:pt x="78" y="179"/>
                    <a:pt x="78" y="177"/>
                  </a:cubicBezTo>
                  <a:cubicBezTo>
                    <a:pt x="78" y="122"/>
                    <a:pt x="122" y="77"/>
                    <a:pt x="178" y="77"/>
                  </a:cubicBezTo>
                  <a:cubicBezTo>
                    <a:pt x="192" y="77"/>
                    <a:pt x="206" y="80"/>
                    <a:pt x="219" y="86"/>
                  </a:cubicBezTo>
                  <a:cubicBezTo>
                    <a:pt x="220" y="86"/>
                    <a:pt x="221" y="86"/>
                    <a:pt x="222" y="86"/>
                  </a:cubicBezTo>
                  <a:cubicBezTo>
                    <a:pt x="223" y="86"/>
                    <a:pt x="224" y="85"/>
                    <a:pt x="224" y="84"/>
                  </a:cubicBezTo>
                  <a:cubicBezTo>
                    <a:pt x="241" y="38"/>
                    <a:pt x="285" y="8"/>
                    <a:pt x="334" y="8"/>
                  </a:cubicBezTo>
                  <a:cubicBezTo>
                    <a:pt x="399" y="8"/>
                    <a:pt x="452" y="60"/>
                    <a:pt x="452" y="125"/>
                  </a:cubicBezTo>
                  <a:cubicBezTo>
                    <a:pt x="452" y="135"/>
                    <a:pt x="450" y="146"/>
                    <a:pt x="448" y="156"/>
                  </a:cubicBezTo>
                  <a:cubicBezTo>
                    <a:pt x="447" y="157"/>
                    <a:pt x="448" y="159"/>
                    <a:pt x="449" y="160"/>
                  </a:cubicBezTo>
                  <a:cubicBezTo>
                    <a:pt x="473" y="175"/>
                    <a:pt x="487" y="201"/>
                    <a:pt x="487" y="230"/>
                  </a:cubicBezTo>
                  <a:cubicBezTo>
                    <a:pt x="487" y="275"/>
                    <a:pt x="450" y="313"/>
                    <a:pt x="404" y="313"/>
                  </a:cubicBezTo>
                  <a:cubicBezTo>
                    <a:pt x="386" y="313"/>
                    <a:pt x="386" y="313"/>
                    <a:pt x="386" y="313"/>
                  </a:cubicBezTo>
                  <a:cubicBezTo>
                    <a:pt x="384" y="313"/>
                    <a:pt x="382" y="315"/>
                    <a:pt x="382" y="317"/>
                  </a:cubicBezTo>
                  <a:cubicBezTo>
                    <a:pt x="382" y="319"/>
                    <a:pt x="384" y="321"/>
                    <a:pt x="386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54" y="321"/>
                    <a:pt x="495" y="280"/>
                    <a:pt x="495" y="230"/>
                  </a:cubicBezTo>
                  <a:cubicBezTo>
                    <a:pt x="495" y="200"/>
                    <a:pt x="480" y="172"/>
                    <a:pt x="45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3B0C2D84-CD04-4CC6-943D-D45CB84DB0B2}"/>
              </a:ext>
            </a:extLst>
          </p:cNvPr>
          <p:cNvGrpSpPr/>
          <p:nvPr/>
        </p:nvGrpSpPr>
        <p:grpSpPr>
          <a:xfrm>
            <a:off x="596105" y="2725737"/>
            <a:ext cx="1230313" cy="1304925"/>
            <a:chOff x="-12342813" y="5549900"/>
            <a:chExt cx="1230313" cy="1304925"/>
          </a:xfrm>
          <a:solidFill>
            <a:schemeClr val="tx1"/>
          </a:solidFill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22D328FE-C58F-44C5-8772-AA1B34133E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949113" y="5957888"/>
              <a:ext cx="174625" cy="200025"/>
            </a:xfrm>
            <a:custGeom>
              <a:avLst/>
              <a:gdLst>
                <a:gd name="T0" fmla="*/ 52 w 59"/>
                <a:gd name="T1" fmla="*/ 54 h 67"/>
                <a:gd name="T2" fmla="*/ 52 w 59"/>
                <a:gd name="T3" fmla="*/ 20 h 67"/>
                <a:gd name="T4" fmla="*/ 29 w 59"/>
                <a:gd name="T5" fmla="*/ 0 h 67"/>
                <a:gd name="T6" fmla="*/ 3 w 59"/>
                <a:gd name="T7" fmla="*/ 21 h 67"/>
                <a:gd name="T8" fmla="*/ 10 w 59"/>
                <a:gd name="T9" fmla="*/ 21 h 67"/>
                <a:gd name="T10" fmla="*/ 28 w 59"/>
                <a:gd name="T11" fmla="*/ 6 h 67"/>
                <a:gd name="T12" fmla="*/ 44 w 59"/>
                <a:gd name="T13" fmla="*/ 19 h 67"/>
                <a:gd name="T14" fmla="*/ 34 w 59"/>
                <a:gd name="T15" fmla="*/ 28 h 67"/>
                <a:gd name="T16" fmla="*/ 0 w 59"/>
                <a:gd name="T17" fmla="*/ 49 h 67"/>
                <a:gd name="T18" fmla="*/ 21 w 59"/>
                <a:gd name="T19" fmla="*/ 67 h 67"/>
                <a:gd name="T20" fmla="*/ 45 w 59"/>
                <a:gd name="T21" fmla="*/ 54 h 67"/>
                <a:gd name="T22" fmla="*/ 45 w 59"/>
                <a:gd name="T23" fmla="*/ 54 h 67"/>
                <a:gd name="T24" fmla="*/ 54 w 59"/>
                <a:gd name="T25" fmla="*/ 66 h 67"/>
                <a:gd name="T26" fmla="*/ 59 w 59"/>
                <a:gd name="T27" fmla="*/ 65 h 67"/>
                <a:gd name="T28" fmla="*/ 59 w 59"/>
                <a:gd name="T29" fmla="*/ 58 h 67"/>
                <a:gd name="T30" fmla="*/ 57 w 59"/>
                <a:gd name="T31" fmla="*/ 59 h 67"/>
                <a:gd name="T32" fmla="*/ 52 w 59"/>
                <a:gd name="T33" fmla="*/ 54 h 67"/>
                <a:gd name="T34" fmla="*/ 44 w 59"/>
                <a:gd name="T35" fmla="*/ 41 h 67"/>
                <a:gd name="T36" fmla="*/ 22 w 59"/>
                <a:gd name="T37" fmla="*/ 61 h 67"/>
                <a:gd name="T38" fmla="*/ 8 w 59"/>
                <a:gd name="T39" fmla="*/ 48 h 67"/>
                <a:gd name="T40" fmla="*/ 37 w 59"/>
                <a:gd name="T41" fmla="*/ 33 h 67"/>
                <a:gd name="T42" fmla="*/ 44 w 59"/>
                <a:gd name="T43" fmla="*/ 30 h 67"/>
                <a:gd name="T44" fmla="*/ 44 w 59"/>
                <a:gd name="T45" fmla="*/ 30 h 67"/>
                <a:gd name="T46" fmla="*/ 44 w 59"/>
                <a:gd name="T47" fmla="*/ 4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9" h="67">
                  <a:moveTo>
                    <a:pt x="52" y="54"/>
                  </a:moveTo>
                  <a:cubicBezTo>
                    <a:pt x="52" y="20"/>
                    <a:pt x="52" y="20"/>
                    <a:pt x="52" y="20"/>
                  </a:cubicBezTo>
                  <a:cubicBezTo>
                    <a:pt x="52" y="3"/>
                    <a:pt x="40" y="0"/>
                    <a:pt x="29" y="0"/>
                  </a:cubicBezTo>
                  <a:cubicBezTo>
                    <a:pt x="14" y="0"/>
                    <a:pt x="3" y="6"/>
                    <a:pt x="3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11"/>
                    <a:pt x="18" y="6"/>
                    <a:pt x="28" y="6"/>
                  </a:cubicBezTo>
                  <a:cubicBezTo>
                    <a:pt x="37" y="6"/>
                    <a:pt x="44" y="9"/>
                    <a:pt x="44" y="19"/>
                  </a:cubicBezTo>
                  <a:cubicBezTo>
                    <a:pt x="44" y="26"/>
                    <a:pt x="41" y="27"/>
                    <a:pt x="34" y="28"/>
                  </a:cubicBezTo>
                  <a:cubicBezTo>
                    <a:pt x="17" y="30"/>
                    <a:pt x="0" y="31"/>
                    <a:pt x="0" y="49"/>
                  </a:cubicBezTo>
                  <a:cubicBezTo>
                    <a:pt x="0" y="62"/>
                    <a:pt x="10" y="67"/>
                    <a:pt x="21" y="67"/>
                  </a:cubicBezTo>
                  <a:cubicBezTo>
                    <a:pt x="34" y="67"/>
                    <a:pt x="39" y="63"/>
                    <a:pt x="45" y="54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5" y="61"/>
                    <a:pt x="46" y="66"/>
                    <a:pt x="54" y="66"/>
                  </a:cubicBezTo>
                  <a:cubicBezTo>
                    <a:pt x="56" y="66"/>
                    <a:pt x="58" y="65"/>
                    <a:pt x="59" y="65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9"/>
                    <a:pt x="58" y="59"/>
                    <a:pt x="57" y="59"/>
                  </a:cubicBezTo>
                  <a:cubicBezTo>
                    <a:pt x="54" y="59"/>
                    <a:pt x="52" y="57"/>
                    <a:pt x="52" y="54"/>
                  </a:cubicBezTo>
                  <a:close/>
                  <a:moveTo>
                    <a:pt x="44" y="41"/>
                  </a:moveTo>
                  <a:cubicBezTo>
                    <a:pt x="44" y="53"/>
                    <a:pt x="34" y="61"/>
                    <a:pt x="22" y="61"/>
                  </a:cubicBezTo>
                  <a:cubicBezTo>
                    <a:pt x="15" y="61"/>
                    <a:pt x="8" y="56"/>
                    <a:pt x="8" y="48"/>
                  </a:cubicBezTo>
                  <a:cubicBezTo>
                    <a:pt x="8" y="36"/>
                    <a:pt x="24" y="36"/>
                    <a:pt x="37" y="33"/>
                  </a:cubicBezTo>
                  <a:cubicBezTo>
                    <a:pt x="40" y="33"/>
                    <a:pt x="43" y="32"/>
                    <a:pt x="44" y="30"/>
                  </a:cubicBezTo>
                  <a:cubicBezTo>
                    <a:pt x="44" y="30"/>
                    <a:pt x="44" y="30"/>
                    <a:pt x="44" y="30"/>
                  </a:cubicBezTo>
                  <a:lnTo>
                    <a:pt x="44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27EB2EC-A4CD-401F-ABED-1352CA3392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744325" y="5957888"/>
              <a:ext cx="176213" cy="265113"/>
            </a:xfrm>
            <a:custGeom>
              <a:avLst/>
              <a:gdLst>
                <a:gd name="T0" fmla="*/ 30 w 59"/>
                <a:gd name="T1" fmla="*/ 0 h 89"/>
                <a:gd name="T2" fmla="*/ 7 w 59"/>
                <a:gd name="T3" fmla="*/ 14 h 89"/>
                <a:gd name="T4" fmla="*/ 7 w 59"/>
                <a:gd name="T5" fmla="*/ 14 h 89"/>
                <a:gd name="T6" fmla="*/ 7 w 59"/>
                <a:gd name="T7" fmla="*/ 1 h 89"/>
                <a:gd name="T8" fmla="*/ 0 w 59"/>
                <a:gd name="T9" fmla="*/ 1 h 89"/>
                <a:gd name="T10" fmla="*/ 0 w 59"/>
                <a:gd name="T11" fmla="*/ 89 h 89"/>
                <a:gd name="T12" fmla="*/ 8 w 59"/>
                <a:gd name="T13" fmla="*/ 89 h 89"/>
                <a:gd name="T14" fmla="*/ 8 w 59"/>
                <a:gd name="T15" fmla="*/ 53 h 89"/>
                <a:gd name="T16" fmla="*/ 8 w 59"/>
                <a:gd name="T17" fmla="*/ 53 h 89"/>
                <a:gd name="T18" fmla="*/ 30 w 59"/>
                <a:gd name="T19" fmla="*/ 67 h 89"/>
                <a:gd name="T20" fmla="*/ 59 w 59"/>
                <a:gd name="T21" fmla="*/ 33 h 89"/>
                <a:gd name="T22" fmla="*/ 30 w 59"/>
                <a:gd name="T23" fmla="*/ 0 h 89"/>
                <a:gd name="T24" fmla="*/ 30 w 59"/>
                <a:gd name="T25" fmla="*/ 61 h 89"/>
                <a:gd name="T26" fmla="*/ 8 w 59"/>
                <a:gd name="T27" fmla="*/ 33 h 89"/>
                <a:gd name="T28" fmla="*/ 30 w 59"/>
                <a:gd name="T29" fmla="*/ 6 h 89"/>
                <a:gd name="T30" fmla="*/ 51 w 59"/>
                <a:gd name="T31" fmla="*/ 33 h 89"/>
                <a:gd name="T32" fmla="*/ 30 w 59"/>
                <a:gd name="T33" fmla="*/ 6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89">
                  <a:moveTo>
                    <a:pt x="30" y="0"/>
                  </a:moveTo>
                  <a:cubicBezTo>
                    <a:pt x="20" y="0"/>
                    <a:pt x="11" y="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11" y="63"/>
                    <a:pt x="20" y="67"/>
                    <a:pt x="30" y="67"/>
                  </a:cubicBezTo>
                  <a:cubicBezTo>
                    <a:pt x="49" y="67"/>
                    <a:pt x="59" y="52"/>
                    <a:pt x="59" y="33"/>
                  </a:cubicBezTo>
                  <a:cubicBezTo>
                    <a:pt x="59" y="15"/>
                    <a:pt x="49" y="0"/>
                    <a:pt x="30" y="0"/>
                  </a:cubicBezTo>
                  <a:close/>
                  <a:moveTo>
                    <a:pt x="30" y="61"/>
                  </a:moveTo>
                  <a:cubicBezTo>
                    <a:pt x="13" y="61"/>
                    <a:pt x="8" y="47"/>
                    <a:pt x="8" y="33"/>
                  </a:cubicBezTo>
                  <a:cubicBezTo>
                    <a:pt x="8" y="19"/>
                    <a:pt x="13" y="6"/>
                    <a:pt x="30" y="6"/>
                  </a:cubicBezTo>
                  <a:cubicBezTo>
                    <a:pt x="45" y="6"/>
                    <a:pt x="51" y="20"/>
                    <a:pt x="51" y="33"/>
                  </a:cubicBezTo>
                  <a:cubicBezTo>
                    <a:pt x="51" y="47"/>
                    <a:pt x="45" y="61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41666A05-79FE-4A84-930F-03D57D80FB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533188" y="5957888"/>
              <a:ext cx="176213" cy="265113"/>
            </a:xfrm>
            <a:custGeom>
              <a:avLst/>
              <a:gdLst>
                <a:gd name="T0" fmla="*/ 31 w 59"/>
                <a:gd name="T1" fmla="*/ 0 h 89"/>
                <a:gd name="T2" fmla="*/ 8 w 59"/>
                <a:gd name="T3" fmla="*/ 14 h 89"/>
                <a:gd name="T4" fmla="*/ 8 w 59"/>
                <a:gd name="T5" fmla="*/ 14 h 89"/>
                <a:gd name="T6" fmla="*/ 8 w 59"/>
                <a:gd name="T7" fmla="*/ 1 h 89"/>
                <a:gd name="T8" fmla="*/ 0 w 59"/>
                <a:gd name="T9" fmla="*/ 1 h 89"/>
                <a:gd name="T10" fmla="*/ 0 w 59"/>
                <a:gd name="T11" fmla="*/ 89 h 89"/>
                <a:gd name="T12" fmla="*/ 8 w 59"/>
                <a:gd name="T13" fmla="*/ 89 h 89"/>
                <a:gd name="T14" fmla="*/ 8 w 59"/>
                <a:gd name="T15" fmla="*/ 53 h 89"/>
                <a:gd name="T16" fmla="*/ 8 w 59"/>
                <a:gd name="T17" fmla="*/ 53 h 89"/>
                <a:gd name="T18" fmla="*/ 31 w 59"/>
                <a:gd name="T19" fmla="*/ 67 h 89"/>
                <a:gd name="T20" fmla="*/ 59 w 59"/>
                <a:gd name="T21" fmla="*/ 33 h 89"/>
                <a:gd name="T22" fmla="*/ 31 w 59"/>
                <a:gd name="T23" fmla="*/ 0 h 89"/>
                <a:gd name="T24" fmla="*/ 31 w 59"/>
                <a:gd name="T25" fmla="*/ 61 h 89"/>
                <a:gd name="T26" fmla="*/ 8 w 59"/>
                <a:gd name="T27" fmla="*/ 33 h 89"/>
                <a:gd name="T28" fmla="*/ 31 w 59"/>
                <a:gd name="T29" fmla="*/ 6 h 89"/>
                <a:gd name="T30" fmla="*/ 52 w 59"/>
                <a:gd name="T31" fmla="*/ 33 h 89"/>
                <a:gd name="T32" fmla="*/ 31 w 59"/>
                <a:gd name="T33" fmla="*/ 6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9" h="89">
                  <a:moveTo>
                    <a:pt x="31" y="0"/>
                  </a:moveTo>
                  <a:cubicBezTo>
                    <a:pt x="20" y="0"/>
                    <a:pt x="11" y="5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12" y="63"/>
                    <a:pt x="21" y="67"/>
                    <a:pt x="31" y="67"/>
                  </a:cubicBezTo>
                  <a:cubicBezTo>
                    <a:pt x="50" y="67"/>
                    <a:pt x="59" y="52"/>
                    <a:pt x="59" y="33"/>
                  </a:cubicBezTo>
                  <a:cubicBezTo>
                    <a:pt x="59" y="15"/>
                    <a:pt x="50" y="0"/>
                    <a:pt x="31" y="0"/>
                  </a:cubicBezTo>
                  <a:close/>
                  <a:moveTo>
                    <a:pt x="31" y="61"/>
                  </a:moveTo>
                  <a:cubicBezTo>
                    <a:pt x="14" y="61"/>
                    <a:pt x="8" y="47"/>
                    <a:pt x="8" y="33"/>
                  </a:cubicBezTo>
                  <a:cubicBezTo>
                    <a:pt x="8" y="19"/>
                    <a:pt x="13" y="6"/>
                    <a:pt x="31" y="6"/>
                  </a:cubicBezTo>
                  <a:cubicBezTo>
                    <a:pt x="46" y="6"/>
                    <a:pt x="52" y="20"/>
                    <a:pt x="52" y="33"/>
                  </a:cubicBezTo>
                  <a:cubicBezTo>
                    <a:pt x="52" y="47"/>
                    <a:pt x="46" y="61"/>
                    <a:pt x="31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21120E9-00DA-4906-A334-27CA6AE1FC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342813" y="5549900"/>
              <a:ext cx="1230313" cy="1304925"/>
            </a:xfrm>
            <a:custGeom>
              <a:avLst/>
              <a:gdLst>
                <a:gd name="T0" fmla="*/ 334 w 413"/>
                <a:gd name="T1" fmla="*/ 0 h 438"/>
                <a:gd name="T2" fmla="*/ 129 w 413"/>
                <a:gd name="T3" fmla="*/ 0 h 438"/>
                <a:gd name="T4" fmla="*/ 49 w 413"/>
                <a:gd name="T5" fmla="*/ 80 h 438"/>
                <a:gd name="T6" fmla="*/ 49 w 413"/>
                <a:gd name="T7" fmla="*/ 255 h 438"/>
                <a:gd name="T8" fmla="*/ 12 w 413"/>
                <a:gd name="T9" fmla="*/ 315 h 438"/>
                <a:gd name="T10" fmla="*/ 91 w 413"/>
                <a:gd name="T11" fmla="*/ 436 h 438"/>
                <a:gd name="T12" fmla="*/ 112 w 413"/>
                <a:gd name="T13" fmla="*/ 438 h 438"/>
                <a:gd name="T14" fmla="*/ 210 w 413"/>
                <a:gd name="T15" fmla="*/ 364 h 438"/>
                <a:gd name="T16" fmla="*/ 334 w 413"/>
                <a:gd name="T17" fmla="*/ 364 h 438"/>
                <a:gd name="T18" fmla="*/ 413 w 413"/>
                <a:gd name="T19" fmla="*/ 284 h 438"/>
                <a:gd name="T20" fmla="*/ 413 w 413"/>
                <a:gd name="T21" fmla="*/ 80 h 438"/>
                <a:gd name="T22" fmla="*/ 334 w 413"/>
                <a:gd name="T23" fmla="*/ 0 h 438"/>
                <a:gd name="T24" fmla="*/ 92 w 413"/>
                <a:gd name="T25" fmla="*/ 428 h 438"/>
                <a:gd name="T26" fmla="*/ 19 w 413"/>
                <a:gd name="T27" fmla="*/ 317 h 438"/>
                <a:gd name="T28" fmla="*/ 112 w 413"/>
                <a:gd name="T29" fmla="*/ 242 h 438"/>
                <a:gd name="T30" fmla="*/ 131 w 413"/>
                <a:gd name="T31" fmla="*/ 243 h 438"/>
                <a:gd name="T32" fmla="*/ 204 w 413"/>
                <a:gd name="T33" fmla="*/ 355 h 438"/>
                <a:gd name="T34" fmla="*/ 92 w 413"/>
                <a:gd name="T35" fmla="*/ 428 h 438"/>
                <a:gd name="T36" fmla="*/ 405 w 413"/>
                <a:gd name="T37" fmla="*/ 284 h 438"/>
                <a:gd name="T38" fmla="*/ 334 w 413"/>
                <a:gd name="T39" fmla="*/ 356 h 438"/>
                <a:gd name="T40" fmla="*/ 212 w 413"/>
                <a:gd name="T41" fmla="*/ 356 h 438"/>
                <a:gd name="T42" fmla="*/ 132 w 413"/>
                <a:gd name="T43" fmla="*/ 236 h 438"/>
                <a:gd name="T44" fmla="*/ 57 w 413"/>
                <a:gd name="T45" fmla="*/ 249 h 438"/>
                <a:gd name="T46" fmla="*/ 57 w 413"/>
                <a:gd name="T47" fmla="*/ 80 h 438"/>
                <a:gd name="T48" fmla="*/ 129 w 413"/>
                <a:gd name="T49" fmla="*/ 8 h 438"/>
                <a:gd name="T50" fmla="*/ 334 w 413"/>
                <a:gd name="T51" fmla="*/ 8 h 438"/>
                <a:gd name="T52" fmla="*/ 405 w 413"/>
                <a:gd name="T53" fmla="*/ 80 h 438"/>
                <a:gd name="T54" fmla="*/ 405 w 413"/>
                <a:gd name="T55" fmla="*/ 28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13" h="438">
                  <a:moveTo>
                    <a:pt x="334" y="0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85" y="0"/>
                    <a:pt x="49" y="36"/>
                    <a:pt x="49" y="80"/>
                  </a:cubicBezTo>
                  <a:cubicBezTo>
                    <a:pt x="49" y="255"/>
                    <a:pt x="49" y="255"/>
                    <a:pt x="49" y="255"/>
                  </a:cubicBezTo>
                  <a:cubicBezTo>
                    <a:pt x="30" y="270"/>
                    <a:pt x="17" y="291"/>
                    <a:pt x="12" y="315"/>
                  </a:cubicBezTo>
                  <a:cubicBezTo>
                    <a:pt x="0" y="370"/>
                    <a:pt x="36" y="424"/>
                    <a:pt x="91" y="436"/>
                  </a:cubicBezTo>
                  <a:cubicBezTo>
                    <a:pt x="98" y="437"/>
                    <a:pt x="105" y="438"/>
                    <a:pt x="112" y="438"/>
                  </a:cubicBezTo>
                  <a:cubicBezTo>
                    <a:pt x="157" y="438"/>
                    <a:pt x="197" y="408"/>
                    <a:pt x="210" y="364"/>
                  </a:cubicBezTo>
                  <a:cubicBezTo>
                    <a:pt x="334" y="364"/>
                    <a:pt x="334" y="364"/>
                    <a:pt x="334" y="364"/>
                  </a:cubicBezTo>
                  <a:cubicBezTo>
                    <a:pt x="378" y="364"/>
                    <a:pt x="413" y="328"/>
                    <a:pt x="413" y="284"/>
                  </a:cubicBezTo>
                  <a:cubicBezTo>
                    <a:pt x="413" y="80"/>
                    <a:pt x="413" y="80"/>
                    <a:pt x="413" y="80"/>
                  </a:cubicBezTo>
                  <a:cubicBezTo>
                    <a:pt x="413" y="36"/>
                    <a:pt x="378" y="0"/>
                    <a:pt x="334" y="0"/>
                  </a:cubicBezTo>
                  <a:close/>
                  <a:moveTo>
                    <a:pt x="92" y="428"/>
                  </a:moveTo>
                  <a:cubicBezTo>
                    <a:pt x="42" y="417"/>
                    <a:pt x="9" y="367"/>
                    <a:pt x="19" y="317"/>
                  </a:cubicBezTo>
                  <a:cubicBezTo>
                    <a:pt x="29" y="272"/>
                    <a:pt x="68" y="242"/>
                    <a:pt x="112" y="242"/>
                  </a:cubicBezTo>
                  <a:cubicBezTo>
                    <a:pt x="118" y="242"/>
                    <a:pt x="124" y="242"/>
                    <a:pt x="131" y="243"/>
                  </a:cubicBezTo>
                  <a:cubicBezTo>
                    <a:pt x="182" y="254"/>
                    <a:pt x="214" y="304"/>
                    <a:pt x="204" y="355"/>
                  </a:cubicBezTo>
                  <a:cubicBezTo>
                    <a:pt x="193" y="406"/>
                    <a:pt x="143" y="438"/>
                    <a:pt x="92" y="428"/>
                  </a:cubicBezTo>
                  <a:close/>
                  <a:moveTo>
                    <a:pt x="405" y="284"/>
                  </a:moveTo>
                  <a:cubicBezTo>
                    <a:pt x="405" y="324"/>
                    <a:pt x="373" y="356"/>
                    <a:pt x="334" y="356"/>
                  </a:cubicBezTo>
                  <a:cubicBezTo>
                    <a:pt x="212" y="356"/>
                    <a:pt x="212" y="356"/>
                    <a:pt x="212" y="356"/>
                  </a:cubicBezTo>
                  <a:cubicBezTo>
                    <a:pt x="223" y="301"/>
                    <a:pt x="187" y="247"/>
                    <a:pt x="132" y="236"/>
                  </a:cubicBezTo>
                  <a:cubicBezTo>
                    <a:pt x="106" y="230"/>
                    <a:pt x="80" y="235"/>
                    <a:pt x="57" y="249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57" y="40"/>
                    <a:pt x="90" y="8"/>
                    <a:pt x="129" y="8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73" y="8"/>
                    <a:pt x="405" y="40"/>
                    <a:pt x="405" y="80"/>
                  </a:cubicBezTo>
                  <a:lnTo>
                    <a:pt x="405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21976C1F-5959-496D-BADB-1535220F8E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149138" y="6470650"/>
              <a:ext cx="125413" cy="139700"/>
            </a:xfrm>
            <a:custGeom>
              <a:avLst/>
              <a:gdLst>
                <a:gd name="T0" fmla="*/ 42 w 42"/>
                <a:gd name="T1" fmla="*/ 23 h 47"/>
                <a:gd name="T2" fmla="*/ 21 w 42"/>
                <a:gd name="T3" fmla="*/ 0 h 47"/>
                <a:gd name="T4" fmla="*/ 0 w 42"/>
                <a:gd name="T5" fmla="*/ 23 h 47"/>
                <a:gd name="T6" fmla="*/ 21 w 42"/>
                <a:gd name="T7" fmla="*/ 47 h 47"/>
                <a:gd name="T8" fmla="*/ 42 w 42"/>
                <a:gd name="T9" fmla="*/ 23 h 47"/>
                <a:gd name="T10" fmla="*/ 21 w 42"/>
                <a:gd name="T11" fmla="*/ 39 h 47"/>
                <a:gd name="T12" fmla="*/ 8 w 42"/>
                <a:gd name="T13" fmla="*/ 23 h 47"/>
                <a:gd name="T14" fmla="*/ 21 w 42"/>
                <a:gd name="T15" fmla="*/ 8 h 47"/>
                <a:gd name="T16" fmla="*/ 34 w 42"/>
                <a:gd name="T17" fmla="*/ 23 h 47"/>
                <a:gd name="T18" fmla="*/ 21 w 42"/>
                <a:gd name="T1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7">
                  <a:moveTo>
                    <a:pt x="42" y="23"/>
                  </a:moveTo>
                  <a:cubicBezTo>
                    <a:pt x="42" y="10"/>
                    <a:pt x="33" y="0"/>
                    <a:pt x="21" y="0"/>
                  </a:cubicBezTo>
                  <a:cubicBezTo>
                    <a:pt x="9" y="0"/>
                    <a:pt x="0" y="10"/>
                    <a:pt x="0" y="23"/>
                  </a:cubicBezTo>
                  <a:cubicBezTo>
                    <a:pt x="0" y="36"/>
                    <a:pt x="9" y="47"/>
                    <a:pt x="21" y="47"/>
                  </a:cubicBezTo>
                  <a:cubicBezTo>
                    <a:pt x="33" y="47"/>
                    <a:pt x="42" y="36"/>
                    <a:pt x="42" y="23"/>
                  </a:cubicBezTo>
                  <a:close/>
                  <a:moveTo>
                    <a:pt x="21" y="39"/>
                  </a:moveTo>
                  <a:cubicBezTo>
                    <a:pt x="14" y="39"/>
                    <a:pt x="8" y="32"/>
                    <a:pt x="8" y="23"/>
                  </a:cubicBezTo>
                  <a:cubicBezTo>
                    <a:pt x="8" y="15"/>
                    <a:pt x="14" y="8"/>
                    <a:pt x="21" y="8"/>
                  </a:cubicBezTo>
                  <a:cubicBezTo>
                    <a:pt x="28" y="8"/>
                    <a:pt x="34" y="15"/>
                    <a:pt x="34" y="23"/>
                  </a:cubicBezTo>
                  <a:cubicBezTo>
                    <a:pt x="34" y="32"/>
                    <a:pt x="28" y="39"/>
                    <a:pt x="21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A70D6650-7019-4338-8EBD-B999A65EB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053888" y="6667500"/>
              <a:ext cx="23813" cy="88900"/>
            </a:xfrm>
            <a:custGeom>
              <a:avLst/>
              <a:gdLst>
                <a:gd name="T0" fmla="*/ 4 w 8"/>
                <a:gd name="T1" fmla="*/ 0 h 30"/>
                <a:gd name="T2" fmla="*/ 0 w 8"/>
                <a:gd name="T3" fmla="*/ 4 h 30"/>
                <a:gd name="T4" fmla="*/ 0 w 8"/>
                <a:gd name="T5" fmla="*/ 26 h 30"/>
                <a:gd name="T6" fmla="*/ 4 w 8"/>
                <a:gd name="T7" fmla="*/ 30 h 30"/>
                <a:gd name="T8" fmla="*/ 8 w 8"/>
                <a:gd name="T9" fmla="*/ 26 h 30"/>
                <a:gd name="T10" fmla="*/ 8 w 8"/>
                <a:gd name="T11" fmla="*/ 4 h 30"/>
                <a:gd name="T12" fmla="*/ 4 w 8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6" y="30"/>
                    <a:pt x="8" y="28"/>
                    <a:pt x="8" y="2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C6F203BA-35D0-48E0-B994-657A979DA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988800" y="6667500"/>
              <a:ext cx="23813" cy="88900"/>
            </a:xfrm>
            <a:custGeom>
              <a:avLst/>
              <a:gdLst>
                <a:gd name="T0" fmla="*/ 4 w 8"/>
                <a:gd name="T1" fmla="*/ 0 h 30"/>
                <a:gd name="T2" fmla="*/ 0 w 8"/>
                <a:gd name="T3" fmla="*/ 4 h 30"/>
                <a:gd name="T4" fmla="*/ 0 w 8"/>
                <a:gd name="T5" fmla="*/ 26 h 30"/>
                <a:gd name="T6" fmla="*/ 4 w 8"/>
                <a:gd name="T7" fmla="*/ 30 h 30"/>
                <a:gd name="T8" fmla="*/ 8 w 8"/>
                <a:gd name="T9" fmla="*/ 26 h 30"/>
                <a:gd name="T10" fmla="*/ 8 w 8"/>
                <a:gd name="T11" fmla="*/ 4 h 30"/>
                <a:gd name="T12" fmla="*/ 4 w 8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6" y="30"/>
                    <a:pt x="8" y="28"/>
                    <a:pt x="8" y="2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128517C-17B0-4937-9314-054FF1CDC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209463" y="6338888"/>
              <a:ext cx="400050" cy="400050"/>
            </a:xfrm>
            <a:custGeom>
              <a:avLst/>
              <a:gdLst>
                <a:gd name="T0" fmla="*/ 89 w 134"/>
                <a:gd name="T1" fmla="*/ 6 h 134"/>
                <a:gd name="T2" fmla="*/ 45 w 134"/>
                <a:gd name="T3" fmla="*/ 6 h 134"/>
                <a:gd name="T4" fmla="*/ 3 w 134"/>
                <a:gd name="T5" fmla="*/ 59 h 134"/>
                <a:gd name="T6" fmla="*/ 12 w 134"/>
                <a:gd name="T7" fmla="*/ 100 h 134"/>
                <a:gd name="T8" fmla="*/ 36 w 134"/>
                <a:gd name="T9" fmla="*/ 112 h 134"/>
                <a:gd name="T10" fmla="*/ 36 w 134"/>
                <a:gd name="T11" fmla="*/ 130 h 134"/>
                <a:gd name="T12" fmla="*/ 40 w 134"/>
                <a:gd name="T13" fmla="*/ 134 h 134"/>
                <a:gd name="T14" fmla="*/ 44 w 134"/>
                <a:gd name="T15" fmla="*/ 130 h 134"/>
                <a:gd name="T16" fmla="*/ 44 w 134"/>
                <a:gd name="T17" fmla="*/ 109 h 134"/>
                <a:gd name="T18" fmla="*/ 40 w 134"/>
                <a:gd name="T19" fmla="*/ 105 h 134"/>
                <a:gd name="T20" fmla="*/ 18 w 134"/>
                <a:gd name="T21" fmla="*/ 95 h 134"/>
                <a:gd name="T22" fmla="*/ 11 w 134"/>
                <a:gd name="T23" fmla="*/ 60 h 134"/>
                <a:gd name="T24" fmla="*/ 48 w 134"/>
                <a:gd name="T25" fmla="*/ 13 h 134"/>
                <a:gd name="T26" fmla="*/ 86 w 134"/>
                <a:gd name="T27" fmla="*/ 13 h 134"/>
                <a:gd name="T28" fmla="*/ 124 w 134"/>
                <a:gd name="T29" fmla="*/ 60 h 134"/>
                <a:gd name="T30" fmla="*/ 116 w 134"/>
                <a:gd name="T31" fmla="*/ 95 h 134"/>
                <a:gd name="T32" fmla="*/ 94 w 134"/>
                <a:gd name="T33" fmla="*/ 105 h 134"/>
                <a:gd name="T34" fmla="*/ 94 w 134"/>
                <a:gd name="T35" fmla="*/ 105 h 134"/>
                <a:gd name="T36" fmla="*/ 91 w 134"/>
                <a:gd name="T37" fmla="*/ 106 h 134"/>
                <a:gd name="T38" fmla="*/ 90 w 134"/>
                <a:gd name="T39" fmla="*/ 109 h 134"/>
                <a:gd name="T40" fmla="*/ 90 w 134"/>
                <a:gd name="T41" fmla="*/ 130 h 134"/>
                <a:gd name="T42" fmla="*/ 94 w 134"/>
                <a:gd name="T43" fmla="*/ 134 h 134"/>
                <a:gd name="T44" fmla="*/ 98 w 134"/>
                <a:gd name="T45" fmla="*/ 130 h 134"/>
                <a:gd name="T46" fmla="*/ 98 w 134"/>
                <a:gd name="T47" fmla="*/ 112 h 134"/>
                <a:gd name="T48" fmla="*/ 122 w 134"/>
                <a:gd name="T49" fmla="*/ 100 h 134"/>
                <a:gd name="T50" fmla="*/ 131 w 134"/>
                <a:gd name="T51" fmla="*/ 59 h 134"/>
                <a:gd name="T52" fmla="*/ 89 w 134"/>
                <a:gd name="T53" fmla="*/ 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4" h="134">
                  <a:moveTo>
                    <a:pt x="89" y="6"/>
                  </a:moveTo>
                  <a:cubicBezTo>
                    <a:pt x="75" y="0"/>
                    <a:pt x="59" y="0"/>
                    <a:pt x="45" y="6"/>
                  </a:cubicBezTo>
                  <a:cubicBezTo>
                    <a:pt x="31" y="12"/>
                    <a:pt x="7" y="27"/>
                    <a:pt x="3" y="59"/>
                  </a:cubicBezTo>
                  <a:cubicBezTo>
                    <a:pt x="0" y="77"/>
                    <a:pt x="3" y="90"/>
                    <a:pt x="12" y="100"/>
                  </a:cubicBezTo>
                  <a:cubicBezTo>
                    <a:pt x="20" y="109"/>
                    <a:pt x="30" y="112"/>
                    <a:pt x="36" y="112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3"/>
                    <a:pt x="38" y="134"/>
                    <a:pt x="40" y="134"/>
                  </a:cubicBezTo>
                  <a:cubicBezTo>
                    <a:pt x="42" y="134"/>
                    <a:pt x="44" y="133"/>
                    <a:pt x="44" y="130"/>
                  </a:cubicBezTo>
                  <a:cubicBezTo>
                    <a:pt x="44" y="109"/>
                    <a:pt x="44" y="109"/>
                    <a:pt x="44" y="109"/>
                  </a:cubicBezTo>
                  <a:cubicBezTo>
                    <a:pt x="44" y="107"/>
                    <a:pt x="42" y="105"/>
                    <a:pt x="40" y="105"/>
                  </a:cubicBezTo>
                  <a:cubicBezTo>
                    <a:pt x="40" y="105"/>
                    <a:pt x="26" y="105"/>
                    <a:pt x="18" y="95"/>
                  </a:cubicBezTo>
                  <a:cubicBezTo>
                    <a:pt x="11" y="87"/>
                    <a:pt x="9" y="75"/>
                    <a:pt x="11" y="60"/>
                  </a:cubicBezTo>
                  <a:cubicBezTo>
                    <a:pt x="14" y="32"/>
                    <a:pt x="35" y="19"/>
                    <a:pt x="48" y="13"/>
                  </a:cubicBezTo>
                  <a:cubicBezTo>
                    <a:pt x="60" y="8"/>
                    <a:pt x="74" y="8"/>
                    <a:pt x="86" y="13"/>
                  </a:cubicBezTo>
                  <a:cubicBezTo>
                    <a:pt x="99" y="19"/>
                    <a:pt x="120" y="32"/>
                    <a:pt x="124" y="60"/>
                  </a:cubicBezTo>
                  <a:cubicBezTo>
                    <a:pt x="125" y="75"/>
                    <a:pt x="123" y="87"/>
                    <a:pt x="116" y="95"/>
                  </a:cubicBezTo>
                  <a:cubicBezTo>
                    <a:pt x="108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3" y="105"/>
                    <a:pt x="92" y="105"/>
                    <a:pt x="91" y="106"/>
                  </a:cubicBezTo>
                  <a:cubicBezTo>
                    <a:pt x="91" y="107"/>
                    <a:pt x="90" y="108"/>
                    <a:pt x="90" y="109"/>
                  </a:cubicBezTo>
                  <a:cubicBezTo>
                    <a:pt x="90" y="130"/>
                    <a:pt x="90" y="130"/>
                    <a:pt x="90" y="130"/>
                  </a:cubicBezTo>
                  <a:cubicBezTo>
                    <a:pt x="90" y="133"/>
                    <a:pt x="92" y="134"/>
                    <a:pt x="94" y="134"/>
                  </a:cubicBezTo>
                  <a:cubicBezTo>
                    <a:pt x="96" y="134"/>
                    <a:pt x="98" y="133"/>
                    <a:pt x="98" y="130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104" y="112"/>
                    <a:pt x="114" y="109"/>
                    <a:pt x="122" y="100"/>
                  </a:cubicBezTo>
                  <a:cubicBezTo>
                    <a:pt x="131" y="90"/>
                    <a:pt x="134" y="77"/>
                    <a:pt x="131" y="59"/>
                  </a:cubicBezTo>
                  <a:cubicBezTo>
                    <a:pt x="127" y="27"/>
                    <a:pt x="103" y="12"/>
                    <a:pt x="8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A9A1F33F-B05C-4AA7-9EF4-52DB8BE4CD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047538" y="6577013"/>
              <a:ext cx="76200" cy="77788"/>
            </a:xfrm>
            <a:custGeom>
              <a:avLst/>
              <a:gdLst>
                <a:gd name="T0" fmla="*/ 26 w 26"/>
                <a:gd name="T1" fmla="*/ 16 h 26"/>
                <a:gd name="T2" fmla="*/ 13 w 26"/>
                <a:gd name="T3" fmla="*/ 0 h 26"/>
                <a:gd name="T4" fmla="*/ 0 w 26"/>
                <a:gd name="T5" fmla="*/ 16 h 26"/>
                <a:gd name="T6" fmla="*/ 9 w 26"/>
                <a:gd name="T7" fmla="*/ 26 h 26"/>
                <a:gd name="T8" fmla="*/ 13 w 26"/>
                <a:gd name="T9" fmla="*/ 25 h 26"/>
                <a:gd name="T10" fmla="*/ 16 w 26"/>
                <a:gd name="T11" fmla="*/ 26 h 26"/>
                <a:gd name="T12" fmla="*/ 26 w 26"/>
                <a:gd name="T13" fmla="*/ 16 h 26"/>
                <a:gd name="T14" fmla="*/ 16 w 26"/>
                <a:gd name="T15" fmla="*/ 18 h 26"/>
                <a:gd name="T16" fmla="*/ 16 w 26"/>
                <a:gd name="T17" fmla="*/ 17 h 26"/>
                <a:gd name="T18" fmla="*/ 13 w 26"/>
                <a:gd name="T19" fmla="*/ 16 h 26"/>
                <a:gd name="T20" fmla="*/ 10 w 26"/>
                <a:gd name="T21" fmla="*/ 17 h 26"/>
                <a:gd name="T22" fmla="*/ 9 w 26"/>
                <a:gd name="T23" fmla="*/ 18 h 26"/>
                <a:gd name="T24" fmla="*/ 8 w 26"/>
                <a:gd name="T25" fmla="*/ 16 h 26"/>
                <a:gd name="T26" fmla="*/ 13 w 26"/>
                <a:gd name="T27" fmla="*/ 9 h 26"/>
                <a:gd name="T28" fmla="*/ 18 w 26"/>
                <a:gd name="T29" fmla="*/ 16 h 26"/>
                <a:gd name="T30" fmla="*/ 16 w 26"/>
                <a:gd name="T31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26">
                  <a:moveTo>
                    <a:pt x="26" y="16"/>
                  </a:moveTo>
                  <a:cubicBezTo>
                    <a:pt x="26" y="12"/>
                    <a:pt x="18" y="0"/>
                    <a:pt x="13" y="0"/>
                  </a:cubicBezTo>
                  <a:cubicBezTo>
                    <a:pt x="7" y="0"/>
                    <a:pt x="0" y="12"/>
                    <a:pt x="0" y="16"/>
                  </a:cubicBezTo>
                  <a:cubicBezTo>
                    <a:pt x="0" y="21"/>
                    <a:pt x="4" y="26"/>
                    <a:pt x="9" y="26"/>
                  </a:cubicBezTo>
                  <a:cubicBezTo>
                    <a:pt x="11" y="26"/>
                    <a:pt x="12" y="26"/>
                    <a:pt x="13" y="25"/>
                  </a:cubicBezTo>
                  <a:cubicBezTo>
                    <a:pt x="14" y="26"/>
                    <a:pt x="15" y="26"/>
                    <a:pt x="16" y="26"/>
                  </a:cubicBezTo>
                  <a:cubicBezTo>
                    <a:pt x="22" y="26"/>
                    <a:pt x="26" y="21"/>
                    <a:pt x="26" y="16"/>
                  </a:cubicBezTo>
                  <a:close/>
                  <a:moveTo>
                    <a:pt x="16" y="18"/>
                  </a:moveTo>
                  <a:cubicBezTo>
                    <a:pt x="16" y="18"/>
                    <a:pt x="16" y="18"/>
                    <a:pt x="16" y="17"/>
                  </a:cubicBezTo>
                  <a:cubicBezTo>
                    <a:pt x="15" y="17"/>
                    <a:pt x="14" y="16"/>
                    <a:pt x="13" y="16"/>
                  </a:cubicBezTo>
                  <a:cubicBezTo>
                    <a:pt x="12" y="16"/>
                    <a:pt x="11" y="17"/>
                    <a:pt x="10" y="17"/>
                  </a:cubicBezTo>
                  <a:cubicBezTo>
                    <a:pt x="10" y="18"/>
                    <a:pt x="10" y="18"/>
                    <a:pt x="9" y="18"/>
                  </a:cubicBezTo>
                  <a:cubicBezTo>
                    <a:pt x="9" y="18"/>
                    <a:pt x="8" y="17"/>
                    <a:pt x="8" y="16"/>
                  </a:cubicBezTo>
                  <a:cubicBezTo>
                    <a:pt x="8" y="15"/>
                    <a:pt x="11" y="11"/>
                    <a:pt x="13" y="9"/>
                  </a:cubicBezTo>
                  <a:cubicBezTo>
                    <a:pt x="15" y="11"/>
                    <a:pt x="17" y="15"/>
                    <a:pt x="18" y="16"/>
                  </a:cubicBezTo>
                  <a:cubicBezTo>
                    <a:pt x="18" y="17"/>
                    <a:pt x="17" y="18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C6E6CAA-4EFC-4AB6-A6FE-A8216D0CFC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996738" y="6470650"/>
              <a:ext cx="127000" cy="139700"/>
            </a:xfrm>
            <a:custGeom>
              <a:avLst/>
              <a:gdLst>
                <a:gd name="T0" fmla="*/ 22 w 43"/>
                <a:gd name="T1" fmla="*/ 47 h 47"/>
                <a:gd name="T2" fmla="*/ 43 w 43"/>
                <a:gd name="T3" fmla="*/ 23 h 47"/>
                <a:gd name="T4" fmla="*/ 22 w 43"/>
                <a:gd name="T5" fmla="*/ 0 h 47"/>
                <a:gd name="T6" fmla="*/ 0 w 43"/>
                <a:gd name="T7" fmla="*/ 23 h 47"/>
                <a:gd name="T8" fmla="*/ 22 w 43"/>
                <a:gd name="T9" fmla="*/ 47 h 47"/>
                <a:gd name="T10" fmla="*/ 22 w 43"/>
                <a:gd name="T11" fmla="*/ 8 h 47"/>
                <a:gd name="T12" fmla="*/ 35 w 43"/>
                <a:gd name="T13" fmla="*/ 23 h 47"/>
                <a:gd name="T14" fmla="*/ 22 w 43"/>
                <a:gd name="T15" fmla="*/ 39 h 47"/>
                <a:gd name="T16" fmla="*/ 8 w 43"/>
                <a:gd name="T17" fmla="*/ 23 h 47"/>
                <a:gd name="T18" fmla="*/ 22 w 43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7">
                  <a:moveTo>
                    <a:pt x="22" y="47"/>
                  </a:moveTo>
                  <a:cubicBezTo>
                    <a:pt x="33" y="47"/>
                    <a:pt x="43" y="36"/>
                    <a:pt x="43" y="23"/>
                  </a:cubicBezTo>
                  <a:cubicBezTo>
                    <a:pt x="43" y="10"/>
                    <a:pt x="33" y="0"/>
                    <a:pt x="22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2" y="47"/>
                  </a:cubicBezTo>
                  <a:close/>
                  <a:moveTo>
                    <a:pt x="22" y="8"/>
                  </a:moveTo>
                  <a:cubicBezTo>
                    <a:pt x="29" y="8"/>
                    <a:pt x="35" y="15"/>
                    <a:pt x="35" y="23"/>
                  </a:cubicBezTo>
                  <a:cubicBezTo>
                    <a:pt x="35" y="32"/>
                    <a:pt x="29" y="39"/>
                    <a:pt x="22" y="39"/>
                  </a:cubicBezTo>
                  <a:cubicBezTo>
                    <a:pt x="14" y="39"/>
                    <a:pt x="8" y="32"/>
                    <a:pt x="8" y="23"/>
                  </a:cubicBezTo>
                  <a:cubicBezTo>
                    <a:pt x="8" y="15"/>
                    <a:pt x="14" y="8"/>
                    <a:pt x="2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AE64116-0720-4425-8C7E-DE93D5DEE1D3}"/>
              </a:ext>
            </a:extLst>
          </p:cNvPr>
          <p:cNvGrpSpPr/>
          <p:nvPr/>
        </p:nvGrpSpPr>
        <p:grpSpPr>
          <a:xfrm>
            <a:off x="6088856" y="530225"/>
            <a:ext cx="1541463" cy="1192213"/>
            <a:chOff x="-12499975" y="2955925"/>
            <a:chExt cx="1541463" cy="1192213"/>
          </a:xfrm>
          <a:solidFill>
            <a:schemeClr val="tx1"/>
          </a:solidFill>
        </p:grpSpPr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D1AAB2BC-86E0-4A58-8E6B-0CC450FCB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976100" y="3213100"/>
              <a:ext cx="720725" cy="23813"/>
            </a:xfrm>
            <a:custGeom>
              <a:avLst/>
              <a:gdLst>
                <a:gd name="T0" fmla="*/ 0 w 242"/>
                <a:gd name="T1" fmla="*/ 4 h 8"/>
                <a:gd name="T2" fmla="*/ 4 w 242"/>
                <a:gd name="T3" fmla="*/ 8 h 8"/>
                <a:gd name="T4" fmla="*/ 238 w 242"/>
                <a:gd name="T5" fmla="*/ 8 h 8"/>
                <a:gd name="T6" fmla="*/ 242 w 242"/>
                <a:gd name="T7" fmla="*/ 4 h 8"/>
                <a:gd name="T8" fmla="*/ 238 w 242"/>
                <a:gd name="T9" fmla="*/ 0 h 8"/>
                <a:gd name="T10" fmla="*/ 4 w 242"/>
                <a:gd name="T11" fmla="*/ 0 h 8"/>
                <a:gd name="T12" fmla="*/ 0 w 242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8">
                  <a:moveTo>
                    <a:pt x="0" y="4"/>
                  </a:moveTo>
                  <a:cubicBezTo>
                    <a:pt x="0" y="7"/>
                    <a:pt x="1" y="8"/>
                    <a:pt x="4" y="8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40" y="8"/>
                    <a:pt x="242" y="7"/>
                    <a:pt x="242" y="4"/>
                  </a:cubicBezTo>
                  <a:cubicBezTo>
                    <a:pt x="242" y="2"/>
                    <a:pt x="240" y="0"/>
                    <a:pt x="2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F18B1874-7936-4140-80B0-09B53B629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006263" y="3417888"/>
              <a:ext cx="53975" cy="23813"/>
            </a:xfrm>
            <a:custGeom>
              <a:avLst/>
              <a:gdLst>
                <a:gd name="T0" fmla="*/ 14 w 18"/>
                <a:gd name="T1" fmla="*/ 0 h 8"/>
                <a:gd name="T2" fmla="*/ 4 w 18"/>
                <a:gd name="T3" fmla="*/ 0 h 8"/>
                <a:gd name="T4" fmla="*/ 0 w 18"/>
                <a:gd name="T5" fmla="*/ 4 h 8"/>
                <a:gd name="T6" fmla="*/ 4 w 18"/>
                <a:gd name="T7" fmla="*/ 8 h 8"/>
                <a:gd name="T8" fmla="*/ 14 w 18"/>
                <a:gd name="T9" fmla="*/ 8 h 8"/>
                <a:gd name="T10" fmla="*/ 18 w 18"/>
                <a:gd name="T11" fmla="*/ 4 h 8"/>
                <a:gd name="T12" fmla="*/ 1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6D0D8943-7A7B-4678-ABAE-0A01EC892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690350" y="3417888"/>
              <a:ext cx="79375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79DE31E7-ABAF-4F91-8FE9-E7B3A2EDC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577638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6" y="8"/>
                    <a:pt x="27" y="6"/>
                    <a:pt x="27" y="4"/>
                  </a:cubicBezTo>
                  <a:cubicBezTo>
                    <a:pt x="27" y="2"/>
                    <a:pt x="26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3E487B97-A425-4D15-B7D4-E09B86E79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920538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6" y="8"/>
                    <a:pt x="27" y="6"/>
                    <a:pt x="27" y="4"/>
                  </a:cubicBezTo>
                  <a:cubicBezTo>
                    <a:pt x="27" y="2"/>
                    <a:pt x="26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8DBC4599-EF79-40B6-8526-656AF4DEC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61750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2E779E76-CBA1-476D-B872-3C59A938E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03063" y="3417888"/>
              <a:ext cx="79375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358A86C8-3164-43C8-9927-1C902A8DC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347450" y="3417888"/>
              <a:ext cx="52388" cy="23813"/>
            </a:xfrm>
            <a:custGeom>
              <a:avLst/>
              <a:gdLst>
                <a:gd name="T0" fmla="*/ 14 w 18"/>
                <a:gd name="T1" fmla="*/ 8 h 8"/>
                <a:gd name="T2" fmla="*/ 18 w 18"/>
                <a:gd name="T3" fmla="*/ 4 h 8"/>
                <a:gd name="T4" fmla="*/ 14 w 18"/>
                <a:gd name="T5" fmla="*/ 0 h 8"/>
                <a:gd name="T6" fmla="*/ 4 w 18"/>
                <a:gd name="T7" fmla="*/ 0 h 8"/>
                <a:gd name="T8" fmla="*/ 0 w 18"/>
                <a:gd name="T9" fmla="*/ 4 h 8"/>
                <a:gd name="T10" fmla="*/ 4 w 18"/>
                <a:gd name="T11" fmla="*/ 8 h 8"/>
                <a:gd name="T12" fmla="*/ 14 w 1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8"/>
                  </a:move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352F87CE-5392-4DFF-A803-F64A25056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336338" y="3319463"/>
              <a:ext cx="122238" cy="220663"/>
            </a:xfrm>
            <a:custGeom>
              <a:avLst/>
              <a:gdLst>
                <a:gd name="T0" fmla="*/ 1 w 41"/>
                <a:gd name="T1" fmla="*/ 2 h 74"/>
                <a:gd name="T2" fmla="*/ 1 w 41"/>
                <a:gd name="T3" fmla="*/ 7 h 74"/>
                <a:gd name="T4" fmla="*/ 31 w 41"/>
                <a:gd name="T5" fmla="*/ 37 h 74"/>
                <a:gd name="T6" fmla="*/ 1 w 41"/>
                <a:gd name="T7" fmla="*/ 68 h 74"/>
                <a:gd name="T8" fmla="*/ 1 w 41"/>
                <a:gd name="T9" fmla="*/ 73 h 74"/>
                <a:gd name="T10" fmla="*/ 4 w 41"/>
                <a:gd name="T11" fmla="*/ 74 h 74"/>
                <a:gd name="T12" fmla="*/ 7 w 41"/>
                <a:gd name="T13" fmla="*/ 73 h 74"/>
                <a:gd name="T14" fmla="*/ 40 w 41"/>
                <a:gd name="T15" fmla="*/ 40 h 74"/>
                <a:gd name="T16" fmla="*/ 41 w 41"/>
                <a:gd name="T17" fmla="*/ 37 h 74"/>
                <a:gd name="T18" fmla="*/ 40 w 41"/>
                <a:gd name="T19" fmla="*/ 35 h 74"/>
                <a:gd name="T20" fmla="*/ 7 w 41"/>
                <a:gd name="T21" fmla="*/ 2 h 74"/>
                <a:gd name="T22" fmla="*/ 1 w 41"/>
                <a:gd name="T2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4">
                  <a:moveTo>
                    <a:pt x="1" y="2"/>
                  </a:moveTo>
                  <a:cubicBezTo>
                    <a:pt x="0" y="3"/>
                    <a:pt x="0" y="6"/>
                    <a:pt x="1" y="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69"/>
                    <a:pt x="0" y="72"/>
                    <a:pt x="1" y="73"/>
                  </a:cubicBezTo>
                  <a:cubicBezTo>
                    <a:pt x="2" y="74"/>
                    <a:pt x="3" y="74"/>
                    <a:pt x="4" y="74"/>
                  </a:cubicBezTo>
                  <a:cubicBezTo>
                    <a:pt x="5" y="74"/>
                    <a:pt x="6" y="74"/>
                    <a:pt x="7" y="7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38"/>
                    <a:pt x="41" y="37"/>
                  </a:cubicBezTo>
                  <a:cubicBezTo>
                    <a:pt x="41" y="36"/>
                    <a:pt x="41" y="35"/>
                    <a:pt x="40" y="3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3325FE31-8DC7-4338-913A-471B0709A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057063" y="3111500"/>
              <a:ext cx="125413" cy="223838"/>
            </a:xfrm>
            <a:custGeom>
              <a:avLst/>
              <a:gdLst>
                <a:gd name="T0" fmla="*/ 35 w 42"/>
                <a:gd name="T1" fmla="*/ 73 h 75"/>
                <a:gd name="T2" fmla="*/ 37 w 42"/>
                <a:gd name="T3" fmla="*/ 75 h 75"/>
                <a:gd name="T4" fmla="*/ 40 w 42"/>
                <a:gd name="T5" fmla="*/ 73 h 75"/>
                <a:gd name="T6" fmla="*/ 40 w 42"/>
                <a:gd name="T7" fmla="*/ 68 h 75"/>
                <a:gd name="T8" fmla="*/ 10 w 42"/>
                <a:gd name="T9" fmla="*/ 38 h 75"/>
                <a:gd name="T10" fmla="*/ 40 w 42"/>
                <a:gd name="T11" fmla="*/ 7 h 75"/>
                <a:gd name="T12" fmla="*/ 40 w 42"/>
                <a:gd name="T13" fmla="*/ 2 h 75"/>
                <a:gd name="T14" fmla="*/ 35 w 42"/>
                <a:gd name="T15" fmla="*/ 2 h 75"/>
                <a:gd name="T16" fmla="*/ 2 w 42"/>
                <a:gd name="T17" fmla="*/ 35 h 75"/>
                <a:gd name="T18" fmla="*/ 2 w 42"/>
                <a:gd name="T19" fmla="*/ 40 h 75"/>
                <a:gd name="T20" fmla="*/ 35 w 42"/>
                <a:gd name="T21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75">
                  <a:moveTo>
                    <a:pt x="35" y="73"/>
                  </a:moveTo>
                  <a:cubicBezTo>
                    <a:pt x="35" y="74"/>
                    <a:pt x="36" y="75"/>
                    <a:pt x="37" y="75"/>
                  </a:cubicBezTo>
                  <a:cubicBezTo>
                    <a:pt x="39" y="75"/>
                    <a:pt x="40" y="74"/>
                    <a:pt x="40" y="73"/>
                  </a:cubicBezTo>
                  <a:cubicBezTo>
                    <a:pt x="42" y="72"/>
                    <a:pt x="42" y="69"/>
                    <a:pt x="40" y="6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2" y="6"/>
                    <a:pt x="42" y="3"/>
                    <a:pt x="40" y="2"/>
                  </a:cubicBezTo>
                  <a:cubicBezTo>
                    <a:pt x="39" y="0"/>
                    <a:pt x="36" y="0"/>
                    <a:pt x="35" y="2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0" y="36"/>
                    <a:pt x="0" y="39"/>
                    <a:pt x="2" y="40"/>
                  </a:cubicBezTo>
                  <a:lnTo>
                    <a:pt x="35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62CC9724-11DC-43C0-8F4C-7B10EA9B2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726863" y="3725863"/>
              <a:ext cx="200025" cy="23813"/>
            </a:xfrm>
            <a:custGeom>
              <a:avLst/>
              <a:gdLst>
                <a:gd name="T0" fmla="*/ 4 w 67"/>
                <a:gd name="T1" fmla="*/ 0 h 8"/>
                <a:gd name="T2" fmla="*/ 0 w 67"/>
                <a:gd name="T3" fmla="*/ 4 h 8"/>
                <a:gd name="T4" fmla="*/ 4 w 67"/>
                <a:gd name="T5" fmla="*/ 8 h 8"/>
                <a:gd name="T6" fmla="*/ 63 w 67"/>
                <a:gd name="T7" fmla="*/ 8 h 8"/>
                <a:gd name="T8" fmla="*/ 67 w 67"/>
                <a:gd name="T9" fmla="*/ 4 h 8"/>
                <a:gd name="T10" fmla="*/ 63 w 67"/>
                <a:gd name="T11" fmla="*/ 0 h 8"/>
                <a:gd name="T12" fmla="*/ 4 w 6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5" y="8"/>
                    <a:pt x="67" y="6"/>
                    <a:pt x="67" y="4"/>
                  </a:cubicBezTo>
                  <a:cubicBezTo>
                    <a:pt x="67" y="2"/>
                    <a:pt x="65" y="0"/>
                    <a:pt x="63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6A6E177B-6114-4475-A697-DA415A62F1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499975" y="2955925"/>
              <a:ext cx="1541463" cy="1192213"/>
            </a:xfrm>
            <a:custGeom>
              <a:avLst/>
              <a:gdLst>
                <a:gd name="T0" fmla="*/ 514 w 518"/>
                <a:gd name="T1" fmla="*/ 257 h 400"/>
                <a:gd name="T2" fmla="*/ 510 w 518"/>
                <a:gd name="T3" fmla="*/ 261 h 400"/>
                <a:gd name="T4" fmla="*/ 499 w 518"/>
                <a:gd name="T5" fmla="*/ 280 h 400"/>
                <a:gd name="T6" fmla="*/ 234 w 518"/>
                <a:gd name="T7" fmla="*/ 280 h 400"/>
                <a:gd name="T8" fmla="*/ 225 w 518"/>
                <a:gd name="T9" fmla="*/ 244 h 400"/>
                <a:gd name="T10" fmla="*/ 500 w 518"/>
                <a:gd name="T11" fmla="*/ 244 h 400"/>
                <a:gd name="T12" fmla="*/ 504 w 518"/>
                <a:gd name="T13" fmla="*/ 240 h 400"/>
                <a:gd name="T14" fmla="*/ 504 w 518"/>
                <a:gd name="T15" fmla="*/ 4 h 400"/>
                <a:gd name="T16" fmla="*/ 500 w 518"/>
                <a:gd name="T17" fmla="*/ 0 h 400"/>
                <a:gd name="T18" fmla="*/ 87 w 518"/>
                <a:gd name="T19" fmla="*/ 0 h 400"/>
                <a:gd name="T20" fmla="*/ 83 w 518"/>
                <a:gd name="T21" fmla="*/ 4 h 400"/>
                <a:gd name="T22" fmla="*/ 83 w 518"/>
                <a:gd name="T23" fmla="*/ 182 h 400"/>
                <a:gd name="T24" fmla="*/ 61 w 518"/>
                <a:gd name="T25" fmla="*/ 193 h 400"/>
                <a:gd name="T26" fmla="*/ 13 w 518"/>
                <a:gd name="T27" fmla="*/ 264 h 400"/>
                <a:gd name="T28" fmla="*/ 100 w 518"/>
                <a:gd name="T29" fmla="*/ 396 h 400"/>
                <a:gd name="T30" fmla="*/ 122 w 518"/>
                <a:gd name="T31" fmla="*/ 399 h 400"/>
                <a:gd name="T32" fmla="*/ 232 w 518"/>
                <a:gd name="T33" fmla="*/ 309 h 400"/>
                <a:gd name="T34" fmla="*/ 234 w 518"/>
                <a:gd name="T35" fmla="*/ 288 h 400"/>
                <a:gd name="T36" fmla="*/ 500 w 518"/>
                <a:gd name="T37" fmla="*/ 288 h 400"/>
                <a:gd name="T38" fmla="*/ 501 w 518"/>
                <a:gd name="T39" fmla="*/ 288 h 400"/>
                <a:gd name="T40" fmla="*/ 518 w 518"/>
                <a:gd name="T41" fmla="*/ 261 h 400"/>
                <a:gd name="T42" fmla="*/ 514 w 518"/>
                <a:gd name="T43" fmla="*/ 257 h 400"/>
                <a:gd name="T44" fmla="*/ 91 w 518"/>
                <a:gd name="T45" fmla="*/ 8 h 400"/>
                <a:gd name="T46" fmla="*/ 496 w 518"/>
                <a:gd name="T47" fmla="*/ 8 h 400"/>
                <a:gd name="T48" fmla="*/ 496 w 518"/>
                <a:gd name="T49" fmla="*/ 236 h 400"/>
                <a:gd name="T50" fmla="*/ 222 w 518"/>
                <a:gd name="T51" fmla="*/ 236 h 400"/>
                <a:gd name="T52" fmla="*/ 145 w 518"/>
                <a:gd name="T53" fmla="*/ 177 h 400"/>
                <a:gd name="T54" fmla="*/ 91 w 518"/>
                <a:gd name="T55" fmla="*/ 179 h 400"/>
                <a:gd name="T56" fmla="*/ 91 w 518"/>
                <a:gd name="T57" fmla="*/ 8 h 400"/>
                <a:gd name="T58" fmla="*/ 224 w 518"/>
                <a:gd name="T59" fmla="*/ 308 h 400"/>
                <a:gd name="T60" fmla="*/ 101 w 518"/>
                <a:gd name="T61" fmla="*/ 388 h 400"/>
                <a:gd name="T62" fmla="*/ 21 w 518"/>
                <a:gd name="T63" fmla="*/ 266 h 400"/>
                <a:gd name="T64" fmla="*/ 65 w 518"/>
                <a:gd name="T65" fmla="*/ 200 h 400"/>
                <a:gd name="T66" fmla="*/ 88 w 518"/>
                <a:gd name="T67" fmla="*/ 189 h 400"/>
                <a:gd name="T68" fmla="*/ 88 w 518"/>
                <a:gd name="T69" fmla="*/ 189 h 400"/>
                <a:gd name="T70" fmla="*/ 122 w 518"/>
                <a:gd name="T71" fmla="*/ 183 h 400"/>
                <a:gd name="T72" fmla="*/ 143 w 518"/>
                <a:gd name="T73" fmla="*/ 185 h 400"/>
                <a:gd name="T74" fmla="*/ 226 w 518"/>
                <a:gd name="T75" fmla="*/ 284 h 400"/>
                <a:gd name="T76" fmla="*/ 226 w 518"/>
                <a:gd name="T77" fmla="*/ 284 h 400"/>
                <a:gd name="T78" fmla="*/ 226 w 518"/>
                <a:gd name="T79" fmla="*/ 284 h 400"/>
                <a:gd name="T80" fmla="*/ 224 w 518"/>
                <a:gd name="T81" fmla="*/ 308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8" h="400">
                  <a:moveTo>
                    <a:pt x="514" y="257"/>
                  </a:moveTo>
                  <a:cubicBezTo>
                    <a:pt x="512" y="257"/>
                    <a:pt x="510" y="259"/>
                    <a:pt x="510" y="261"/>
                  </a:cubicBezTo>
                  <a:cubicBezTo>
                    <a:pt x="510" y="273"/>
                    <a:pt x="501" y="278"/>
                    <a:pt x="499" y="280"/>
                  </a:cubicBezTo>
                  <a:cubicBezTo>
                    <a:pt x="234" y="280"/>
                    <a:pt x="234" y="280"/>
                    <a:pt x="234" y="280"/>
                  </a:cubicBezTo>
                  <a:cubicBezTo>
                    <a:pt x="233" y="267"/>
                    <a:pt x="230" y="255"/>
                    <a:pt x="225" y="244"/>
                  </a:cubicBezTo>
                  <a:cubicBezTo>
                    <a:pt x="500" y="244"/>
                    <a:pt x="500" y="244"/>
                    <a:pt x="500" y="244"/>
                  </a:cubicBezTo>
                  <a:cubicBezTo>
                    <a:pt x="502" y="244"/>
                    <a:pt x="504" y="242"/>
                    <a:pt x="504" y="240"/>
                  </a:cubicBezTo>
                  <a:cubicBezTo>
                    <a:pt x="504" y="4"/>
                    <a:pt x="504" y="4"/>
                    <a:pt x="504" y="4"/>
                  </a:cubicBezTo>
                  <a:cubicBezTo>
                    <a:pt x="504" y="2"/>
                    <a:pt x="502" y="0"/>
                    <a:pt x="500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5" y="0"/>
                    <a:pt x="83" y="2"/>
                    <a:pt x="83" y="4"/>
                  </a:cubicBezTo>
                  <a:cubicBezTo>
                    <a:pt x="83" y="182"/>
                    <a:pt x="83" y="182"/>
                    <a:pt x="83" y="182"/>
                  </a:cubicBezTo>
                  <a:cubicBezTo>
                    <a:pt x="75" y="185"/>
                    <a:pt x="68" y="189"/>
                    <a:pt x="61" y="193"/>
                  </a:cubicBezTo>
                  <a:cubicBezTo>
                    <a:pt x="36" y="210"/>
                    <a:pt x="19" y="235"/>
                    <a:pt x="13" y="264"/>
                  </a:cubicBezTo>
                  <a:cubicBezTo>
                    <a:pt x="0" y="324"/>
                    <a:pt x="39" y="384"/>
                    <a:pt x="100" y="396"/>
                  </a:cubicBezTo>
                  <a:cubicBezTo>
                    <a:pt x="107" y="398"/>
                    <a:pt x="115" y="399"/>
                    <a:pt x="122" y="399"/>
                  </a:cubicBezTo>
                  <a:cubicBezTo>
                    <a:pt x="174" y="399"/>
                    <a:pt x="221" y="362"/>
                    <a:pt x="232" y="309"/>
                  </a:cubicBezTo>
                  <a:cubicBezTo>
                    <a:pt x="233" y="302"/>
                    <a:pt x="234" y="295"/>
                    <a:pt x="234" y="288"/>
                  </a:cubicBezTo>
                  <a:cubicBezTo>
                    <a:pt x="500" y="288"/>
                    <a:pt x="500" y="288"/>
                    <a:pt x="500" y="288"/>
                  </a:cubicBezTo>
                  <a:cubicBezTo>
                    <a:pt x="500" y="288"/>
                    <a:pt x="501" y="288"/>
                    <a:pt x="501" y="288"/>
                  </a:cubicBezTo>
                  <a:cubicBezTo>
                    <a:pt x="502" y="287"/>
                    <a:pt x="518" y="279"/>
                    <a:pt x="518" y="261"/>
                  </a:cubicBezTo>
                  <a:cubicBezTo>
                    <a:pt x="518" y="259"/>
                    <a:pt x="516" y="257"/>
                    <a:pt x="514" y="257"/>
                  </a:cubicBezTo>
                  <a:close/>
                  <a:moveTo>
                    <a:pt x="91" y="8"/>
                  </a:moveTo>
                  <a:cubicBezTo>
                    <a:pt x="496" y="8"/>
                    <a:pt x="496" y="8"/>
                    <a:pt x="496" y="8"/>
                  </a:cubicBezTo>
                  <a:cubicBezTo>
                    <a:pt x="496" y="236"/>
                    <a:pt x="496" y="236"/>
                    <a:pt x="496" y="236"/>
                  </a:cubicBezTo>
                  <a:cubicBezTo>
                    <a:pt x="222" y="236"/>
                    <a:pt x="222" y="236"/>
                    <a:pt x="222" y="236"/>
                  </a:cubicBezTo>
                  <a:cubicBezTo>
                    <a:pt x="207" y="207"/>
                    <a:pt x="179" y="184"/>
                    <a:pt x="145" y="177"/>
                  </a:cubicBezTo>
                  <a:cubicBezTo>
                    <a:pt x="127" y="174"/>
                    <a:pt x="108" y="174"/>
                    <a:pt x="91" y="179"/>
                  </a:cubicBezTo>
                  <a:lnTo>
                    <a:pt x="91" y="8"/>
                  </a:lnTo>
                  <a:close/>
                  <a:moveTo>
                    <a:pt x="224" y="308"/>
                  </a:moveTo>
                  <a:cubicBezTo>
                    <a:pt x="212" y="364"/>
                    <a:pt x="157" y="400"/>
                    <a:pt x="101" y="388"/>
                  </a:cubicBezTo>
                  <a:cubicBezTo>
                    <a:pt x="45" y="377"/>
                    <a:pt x="9" y="322"/>
                    <a:pt x="21" y="266"/>
                  </a:cubicBezTo>
                  <a:cubicBezTo>
                    <a:pt x="26" y="238"/>
                    <a:pt x="42" y="215"/>
                    <a:pt x="65" y="200"/>
                  </a:cubicBezTo>
                  <a:cubicBezTo>
                    <a:pt x="73" y="195"/>
                    <a:pt x="80" y="191"/>
                    <a:pt x="88" y="189"/>
                  </a:cubicBezTo>
                  <a:cubicBezTo>
                    <a:pt x="88" y="189"/>
                    <a:pt x="88" y="189"/>
                    <a:pt x="88" y="189"/>
                  </a:cubicBezTo>
                  <a:cubicBezTo>
                    <a:pt x="99" y="185"/>
                    <a:pt x="111" y="183"/>
                    <a:pt x="122" y="183"/>
                  </a:cubicBezTo>
                  <a:cubicBezTo>
                    <a:pt x="129" y="183"/>
                    <a:pt x="136" y="184"/>
                    <a:pt x="143" y="185"/>
                  </a:cubicBezTo>
                  <a:cubicBezTo>
                    <a:pt x="191" y="195"/>
                    <a:pt x="225" y="237"/>
                    <a:pt x="226" y="284"/>
                  </a:cubicBezTo>
                  <a:cubicBezTo>
                    <a:pt x="226" y="284"/>
                    <a:pt x="226" y="284"/>
                    <a:pt x="226" y="284"/>
                  </a:cubicBezTo>
                  <a:cubicBezTo>
                    <a:pt x="226" y="284"/>
                    <a:pt x="226" y="284"/>
                    <a:pt x="226" y="284"/>
                  </a:cubicBezTo>
                  <a:cubicBezTo>
                    <a:pt x="226" y="292"/>
                    <a:pt x="226" y="300"/>
                    <a:pt x="224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B2430785-A046-420D-8867-C1A4248831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284075" y="3573463"/>
              <a:ext cx="295275" cy="428625"/>
            </a:xfrm>
            <a:custGeom>
              <a:avLst/>
              <a:gdLst>
                <a:gd name="T0" fmla="*/ 95 w 99"/>
                <a:gd name="T1" fmla="*/ 57 h 144"/>
                <a:gd name="T2" fmla="*/ 87 w 99"/>
                <a:gd name="T3" fmla="*/ 57 h 144"/>
                <a:gd name="T4" fmla="*/ 87 w 99"/>
                <a:gd name="T5" fmla="*/ 38 h 144"/>
                <a:gd name="T6" fmla="*/ 49 w 99"/>
                <a:gd name="T7" fmla="*/ 0 h 144"/>
                <a:gd name="T8" fmla="*/ 11 w 99"/>
                <a:gd name="T9" fmla="*/ 38 h 144"/>
                <a:gd name="T10" fmla="*/ 11 w 99"/>
                <a:gd name="T11" fmla="*/ 57 h 144"/>
                <a:gd name="T12" fmla="*/ 4 w 99"/>
                <a:gd name="T13" fmla="*/ 57 h 144"/>
                <a:gd name="T14" fmla="*/ 0 w 99"/>
                <a:gd name="T15" fmla="*/ 61 h 144"/>
                <a:gd name="T16" fmla="*/ 0 w 99"/>
                <a:gd name="T17" fmla="*/ 140 h 144"/>
                <a:gd name="T18" fmla="*/ 4 w 99"/>
                <a:gd name="T19" fmla="*/ 144 h 144"/>
                <a:gd name="T20" fmla="*/ 95 w 99"/>
                <a:gd name="T21" fmla="*/ 144 h 144"/>
                <a:gd name="T22" fmla="*/ 99 w 99"/>
                <a:gd name="T23" fmla="*/ 140 h 144"/>
                <a:gd name="T24" fmla="*/ 99 w 99"/>
                <a:gd name="T25" fmla="*/ 61 h 144"/>
                <a:gd name="T26" fmla="*/ 95 w 99"/>
                <a:gd name="T27" fmla="*/ 57 h 144"/>
                <a:gd name="T28" fmla="*/ 19 w 99"/>
                <a:gd name="T29" fmla="*/ 38 h 144"/>
                <a:gd name="T30" fmla="*/ 49 w 99"/>
                <a:gd name="T31" fmla="*/ 8 h 144"/>
                <a:gd name="T32" fmla="*/ 79 w 99"/>
                <a:gd name="T33" fmla="*/ 38 h 144"/>
                <a:gd name="T34" fmla="*/ 79 w 99"/>
                <a:gd name="T35" fmla="*/ 57 h 144"/>
                <a:gd name="T36" fmla="*/ 19 w 99"/>
                <a:gd name="T37" fmla="*/ 57 h 144"/>
                <a:gd name="T38" fmla="*/ 19 w 99"/>
                <a:gd name="T39" fmla="*/ 38 h 144"/>
                <a:gd name="T40" fmla="*/ 91 w 99"/>
                <a:gd name="T41" fmla="*/ 136 h 144"/>
                <a:gd name="T42" fmla="*/ 8 w 99"/>
                <a:gd name="T43" fmla="*/ 136 h 144"/>
                <a:gd name="T44" fmla="*/ 8 w 99"/>
                <a:gd name="T45" fmla="*/ 65 h 144"/>
                <a:gd name="T46" fmla="*/ 91 w 99"/>
                <a:gd name="T47" fmla="*/ 65 h 144"/>
                <a:gd name="T48" fmla="*/ 91 w 99"/>
                <a:gd name="T49" fmla="*/ 13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9" h="144">
                  <a:moveTo>
                    <a:pt x="95" y="57"/>
                  </a:moveTo>
                  <a:cubicBezTo>
                    <a:pt x="87" y="57"/>
                    <a:pt x="87" y="57"/>
                    <a:pt x="87" y="57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7" y="17"/>
                    <a:pt x="70" y="0"/>
                    <a:pt x="49" y="0"/>
                  </a:cubicBezTo>
                  <a:cubicBezTo>
                    <a:pt x="28" y="0"/>
                    <a:pt x="11" y="17"/>
                    <a:pt x="11" y="38"/>
                  </a:cubicBezTo>
                  <a:cubicBezTo>
                    <a:pt x="11" y="57"/>
                    <a:pt x="11" y="57"/>
                    <a:pt x="11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2" y="57"/>
                    <a:pt x="0" y="59"/>
                    <a:pt x="0" y="61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3"/>
                    <a:pt x="2" y="144"/>
                    <a:pt x="4" y="144"/>
                  </a:cubicBezTo>
                  <a:cubicBezTo>
                    <a:pt x="95" y="144"/>
                    <a:pt x="95" y="144"/>
                    <a:pt x="95" y="144"/>
                  </a:cubicBezTo>
                  <a:cubicBezTo>
                    <a:pt x="97" y="144"/>
                    <a:pt x="99" y="143"/>
                    <a:pt x="99" y="140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59"/>
                    <a:pt x="97" y="57"/>
                    <a:pt x="95" y="57"/>
                  </a:cubicBezTo>
                  <a:close/>
                  <a:moveTo>
                    <a:pt x="19" y="38"/>
                  </a:moveTo>
                  <a:cubicBezTo>
                    <a:pt x="19" y="21"/>
                    <a:pt x="33" y="8"/>
                    <a:pt x="49" y="8"/>
                  </a:cubicBezTo>
                  <a:cubicBezTo>
                    <a:pt x="66" y="8"/>
                    <a:pt x="79" y="21"/>
                    <a:pt x="79" y="3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19" y="57"/>
                    <a:pt x="19" y="57"/>
                    <a:pt x="19" y="57"/>
                  </a:cubicBezTo>
                  <a:lnTo>
                    <a:pt x="19" y="38"/>
                  </a:lnTo>
                  <a:close/>
                  <a:moveTo>
                    <a:pt x="91" y="136"/>
                  </a:moveTo>
                  <a:cubicBezTo>
                    <a:pt x="8" y="136"/>
                    <a:pt x="8" y="136"/>
                    <a:pt x="8" y="13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1" y="65"/>
                    <a:pt x="91" y="65"/>
                    <a:pt x="91" y="65"/>
                  </a:cubicBezTo>
                  <a:lnTo>
                    <a:pt x="91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A0A1505-2E8A-49AC-9C05-F11DF6FB6C56}"/>
              </a:ext>
            </a:extLst>
          </p:cNvPr>
          <p:cNvGrpSpPr/>
          <p:nvPr/>
        </p:nvGrpSpPr>
        <p:grpSpPr>
          <a:xfrm>
            <a:off x="8124825" y="531019"/>
            <a:ext cx="1533525" cy="1190625"/>
            <a:chOff x="-10272713" y="2955925"/>
            <a:chExt cx="1533525" cy="1190625"/>
          </a:xfrm>
          <a:solidFill>
            <a:schemeClr val="tx1"/>
          </a:solidFill>
        </p:grpSpPr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8209432A-4A3C-45D8-9DE9-738EF2F44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9752013" y="3213100"/>
              <a:ext cx="720725" cy="23813"/>
            </a:xfrm>
            <a:custGeom>
              <a:avLst/>
              <a:gdLst>
                <a:gd name="T0" fmla="*/ 0 w 242"/>
                <a:gd name="T1" fmla="*/ 4 h 8"/>
                <a:gd name="T2" fmla="*/ 4 w 242"/>
                <a:gd name="T3" fmla="*/ 8 h 8"/>
                <a:gd name="T4" fmla="*/ 238 w 242"/>
                <a:gd name="T5" fmla="*/ 8 h 8"/>
                <a:gd name="T6" fmla="*/ 242 w 242"/>
                <a:gd name="T7" fmla="*/ 4 h 8"/>
                <a:gd name="T8" fmla="*/ 238 w 242"/>
                <a:gd name="T9" fmla="*/ 0 h 8"/>
                <a:gd name="T10" fmla="*/ 4 w 242"/>
                <a:gd name="T11" fmla="*/ 0 h 8"/>
                <a:gd name="T12" fmla="*/ 0 w 242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8">
                  <a:moveTo>
                    <a:pt x="0" y="4"/>
                  </a:moveTo>
                  <a:cubicBezTo>
                    <a:pt x="0" y="7"/>
                    <a:pt x="2" y="8"/>
                    <a:pt x="4" y="8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40" y="8"/>
                    <a:pt x="242" y="7"/>
                    <a:pt x="242" y="4"/>
                  </a:cubicBezTo>
                  <a:cubicBezTo>
                    <a:pt x="242" y="2"/>
                    <a:pt x="240" y="0"/>
                    <a:pt x="23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4118D580-6D0B-4DE7-8C46-B20CC2D81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782175" y="3417888"/>
              <a:ext cx="53975" cy="23813"/>
            </a:xfrm>
            <a:custGeom>
              <a:avLst/>
              <a:gdLst>
                <a:gd name="T0" fmla="*/ 14 w 18"/>
                <a:gd name="T1" fmla="*/ 0 h 8"/>
                <a:gd name="T2" fmla="*/ 4 w 18"/>
                <a:gd name="T3" fmla="*/ 0 h 8"/>
                <a:gd name="T4" fmla="*/ 0 w 18"/>
                <a:gd name="T5" fmla="*/ 4 h 8"/>
                <a:gd name="T6" fmla="*/ 4 w 18"/>
                <a:gd name="T7" fmla="*/ 8 h 8"/>
                <a:gd name="T8" fmla="*/ 14 w 18"/>
                <a:gd name="T9" fmla="*/ 8 h 8"/>
                <a:gd name="T10" fmla="*/ 18 w 18"/>
                <a:gd name="T11" fmla="*/ 4 h 8"/>
                <a:gd name="T12" fmla="*/ 1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2204FC24-613F-4BA1-84EE-434BCF64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-9236075" y="3417888"/>
              <a:ext cx="79375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F524FD09-FB3E-401E-A3DD-839843B65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-9350375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1CD2F05A-550D-4A18-93F2-1913B9AFB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78975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8"/>
                    <a:pt x="27" y="6"/>
                    <a:pt x="27" y="4"/>
                  </a:cubicBezTo>
                  <a:cubicBezTo>
                    <a:pt x="27" y="2"/>
                    <a:pt x="25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70D83EA4-BEC4-4001-9870-F1CCC108C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466263" y="3417888"/>
              <a:ext cx="80963" cy="23813"/>
            </a:xfrm>
            <a:custGeom>
              <a:avLst/>
              <a:gdLst>
                <a:gd name="T0" fmla="*/ 23 w 27"/>
                <a:gd name="T1" fmla="*/ 0 h 8"/>
                <a:gd name="T2" fmla="*/ 4 w 27"/>
                <a:gd name="T3" fmla="*/ 0 h 8"/>
                <a:gd name="T4" fmla="*/ 0 w 27"/>
                <a:gd name="T5" fmla="*/ 4 h 8"/>
                <a:gd name="T6" fmla="*/ 4 w 27"/>
                <a:gd name="T7" fmla="*/ 8 h 8"/>
                <a:gd name="T8" fmla="*/ 23 w 27"/>
                <a:gd name="T9" fmla="*/ 8 h 8"/>
                <a:gd name="T10" fmla="*/ 27 w 27"/>
                <a:gd name="T11" fmla="*/ 4 h 8"/>
                <a:gd name="T12" fmla="*/ 23 w 2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6" y="8"/>
                    <a:pt x="27" y="6"/>
                    <a:pt x="27" y="4"/>
                  </a:cubicBezTo>
                  <a:cubicBezTo>
                    <a:pt x="27" y="2"/>
                    <a:pt x="26" y="0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A8638AE3-F5D6-4CF4-A46A-E86C9699E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-9694863" y="3417888"/>
              <a:ext cx="82550" cy="23813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EE3E9C69-F559-41A8-BFB6-35B92FCD1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23363" y="3417888"/>
              <a:ext cx="53975" cy="23813"/>
            </a:xfrm>
            <a:custGeom>
              <a:avLst/>
              <a:gdLst>
                <a:gd name="T0" fmla="*/ 14 w 18"/>
                <a:gd name="T1" fmla="*/ 8 h 8"/>
                <a:gd name="T2" fmla="*/ 18 w 18"/>
                <a:gd name="T3" fmla="*/ 4 h 8"/>
                <a:gd name="T4" fmla="*/ 14 w 18"/>
                <a:gd name="T5" fmla="*/ 0 h 8"/>
                <a:gd name="T6" fmla="*/ 4 w 18"/>
                <a:gd name="T7" fmla="*/ 0 h 8"/>
                <a:gd name="T8" fmla="*/ 0 w 18"/>
                <a:gd name="T9" fmla="*/ 4 h 8"/>
                <a:gd name="T10" fmla="*/ 4 w 18"/>
                <a:gd name="T11" fmla="*/ 8 h 8"/>
                <a:gd name="T12" fmla="*/ 14 w 1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8"/>
                  </a:moveTo>
                  <a:cubicBezTo>
                    <a:pt x="17" y="8"/>
                    <a:pt x="18" y="6"/>
                    <a:pt x="18" y="4"/>
                  </a:cubicBezTo>
                  <a:cubicBezTo>
                    <a:pt x="18" y="2"/>
                    <a:pt x="17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05FE266D-199E-426C-B909-1817B25F7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9110663" y="3319463"/>
              <a:ext cx="120650" cy="220663"/>
            </a:xfrm>
            <a:custGeom>
              <a:avLst/>
              <a:gdLst>
                <a:gd name="T0" fmla="*/ 1 w 41"/>
                <a:gd name="T1" fmla="*/ 2 h 74"/>
                <a:gd name="T2" fmla="*/ 1 w 41"/>
                <a:gd name="T3" fmla="*/ 7 h 74"/>
                <a:gd name="T4" fmla="*/ 32 w 41"/>
                <a:gd name="T5" fmla="*/ 37 h 74"/>
                <a:gd name="T6" fmla="*/ 1 w 41"/>
                <a:gd name="T7" fmla="*/ 68 h 74"/>
                <a:gd name="T8" fmla="*/ 1 w 41"/>
                <a:gd name="T9" fmla="*/ 73 h 74"/>
                <a:gd name="T10" fmla="*/ 4 w 41"/>
                <a:gd name="T11" fmla="*/ 74 h 74"/>
                <a:gd name="T12" fmla="*/ 7 w 41"/>
                <a:gd name="T13" fmla="*/ 73 h 74"/>
                <a:gd name="T14" fmla="*/ 40 w 41"/>
                <a:gd name="T15" fmla="*/ 40 h 74"/>
                <a:gd name="T16" fmla="*/ 41 w 41"/>
                <a:gd name="T17" fmla="*/ 37 h 74"/>
                <a:gd name="T18" fmla="*/ 40 w 41"/>
                <a:gd name="T19" fmla="*/ 35 h 74"/>
                <a:gd name="T20" fmla="*/ 7 w 41"/>
                <a:gd name="T21" fmla="*/ 2 h 74"/>
                <a:gd name="T22" fmla="*/ 1 w 41"/>
                <a:gd name="T23" fmla="*/ 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74">
                  <a:moveTo>
                    <a:pt x="1" y="2"/>
                  </a:moveTo>
                  <a:cubicBezTo>
                    <a:pt x="0" y="3"/>
                    <a:pt x="0" y="6"/>
                    <a:pt x="1" y="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0" y="69"/>
                    <a:pt x="0" y="72"/>
                    <a:pt x="1" y="73"/>
                  </a:cubicBezTo>
                  <a:cubicBezTo>
                    <a:pt x="2" y="74"/>
                    <a:pt x="3" y="74"/>
                    <a:pt x="4" y="74"/>
                  </a:cubicBezTo>
                  <a:cubicBezTo>
                    <a:pt x="5" y="74"/>
                    <a:pt x="6" y="74"/>
                    <a:pt x="7" y="7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38"/>
                    <a:pt x="41" y="37"/>
                  </a:cubicBezTo>
                  <a:cubicBezTo>
                    <a:pt x="41" y="36"/>
                    <a:pt x="41" y="35"/>
                    <a:pt x="40" y="35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C4FBB3C1-8645-4889-8B85-827906180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31388" y="3111500"/>
              <a:ext cx="123825" cy="223838"/>
            </a:xfrm>
            <a:custGeom>
              <a:avLst/>
              <a:gdLst>
                <a:gd name="T0" fmla="*/ 35 w 42"/>
                <a:gd name="T1" fmla="*/ 73 h 75"/>
                <a:gd name="T2" fmla="*/ 38 w 42"/>
                <a:gd name="T3" fmla="*/ 75 h 75"/>
                <a:gd name="T4" fmla="*/ 41 w 42"/>
                <a:gd name="T5" fmla="*/ 73 h 75"/>
                <a:gd name="T6" fmla="*/ 41 w 42"/>
                <a:gd name="T7" fmla="*/ 68 h 75"/>
                <a:gd name="T8" fmla="*/ 10 w 42"/>
                <a:gd name="T9" fmla="*/ 38 h 75"/>
                <a:gd name="T10" fmla="*/ 41 w 42"/>
                <a:gd name="T11" fmla="*/ 7 h 75"/>
                <a:gd name="T12" fmla="*/ 41 w 42"/>
                <a:gd name="T13" fmla="*/ 2 h 75"/>
                <a:gd name="T14" fmla="*/ 35 w 42"/>
                <a:gd name="T15" fmla="*/ 2 h 75"/>
                <a:gd name="T16" fmla="*/ 2 w 42"/>
                <a:gd name="T17" fmla="*/ 35 h 75"/>
                <a:gd name="T18" fmla="*/ 2 w 42"/>
                <a:gd name="T19" fmla="*/ 40 h 75"/>
                <a:gd name="T20" fmla="*/ 35 w 42"/>
                <a:gd name="T21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75">
                  <a:moveTo>
                    <a:pt x="35" y="73"/>
                  </a:moveTo>
                  <a:cubicBezTo>
                    <a:pt x="36" y="74"/>
                    <a:pt x="37" y="75"/>
                    <a:pt x="38" y="75"/>
                  </a:cubicBezTo>
                  <a:cubicBezTo>
                    <a:pt x="39" y="75"/>
                    <a:pt x="40" y="74"/>
                    <a:pt x="41" y="73"/>
                  </a:cubicBezTo>
                  <a:cubicBezTo>
                    <a:pt x="42" y="72"/>
                    <a:pt x="42" y="69"/>
                    <a:pt x="41" y="68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2" y="6"/>
                    <a:pt x="42" y="3"/>
                    <a:pt x="41" y="2"/>
                  </a:cubicBezTo>
                  <a:cubicBezTo>
                    <a:pt x="39" y="0"/>
                    <a:pt x="36" y="0"/>
                    <a:pt x="35" y="2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0" y="36"/>
                    <a:pt x="0" y="39"/>
                    <a:pt x="2" y="40"/>
                  </a:cubicBezTo>
                  <a:lnTo>
                    <a:pt x="35" y="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376ABBD5-7DBF-4A78-9E32-94CB666A0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10713" y="3725863"/>
              <a:ext cx="200025" cy="23813"/>
            </a:xfrm>
            <a:custGeom>
              <a:avLst/>
              <a:gdLst>
                <a:gd name="T0" fmla="*/ 4 w 67"/>
                <a:gd name="T1" fmla="*/ 0 h 8"/>
                <a:gd name="T2" fmla="*/ 0 w 67"/>
                <a:gd name="T3" fmla="*/ 4 h 8"/>
                <a:gd name="T4" fmla="*/ 4 w 67"/>
                <a:gd name="T5" fmla="*/ 8 h 8"/>
                <a:gd name="T6" fmla="*/ 63 w 67"/>
                <a:gd name="T7" fmla="*/ 8 h 8"/>
                <a:gd name="T8" fmla="*/ 67 w 67"/>
                <a:gd name="T9" fmla="*/ 4 h 8"/>
                <a:gd name="T10" fmla="*/ 63 w 67"/>
                <a:gd name="T11" fmla="*/ 0 h 8"/>
                <a:gd name="T12" fmla="*/ 4 w 6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5" y="8"/>
                    <a:pt x="67" y="6"/>
                    <a:pt x="67" y="4"/>
                  </a:cubicBezTo>
                  <a:cubicBezTo>
                    <a:pt x="67" y="2"/>
                    <a:pt x="65" y="0"/>
                    <a:pt x="63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3085BC0F-055D-41F8-819C-E37C345460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272713" y="2955925"/>
              <a:ext cx="1533525" cy="1190625"/>
            </a:xfrm>
            <a:custGeom>
              <a:avLst/>
              <a:gdLst>
                <a:gd name="T0" fmla="*/ 511 w 515"/>
                <a:gd name="T1" fmla="*/ 257 h 399"/>
                <a:gd name="T2" fmla="*/ 507 w 515"/>
                <a:gd name="T3" fmla="*/ 261 h 399"/>
                <a:gd name="T4" fmla="*/ 495 w 515"/>
                <a:gd name="T5" fmla="*/ 280 h 399"/>
                <a:gd name="T6" fmla="*/ 234 w 515"/>
                <a:gd name="T7" fmla="*/ 280 h 399"/>
                <a:gd name="T8" fmla="*/ 225 w 515"/>
                <a:gd name="T9" fmla="*/ 244 h 399"/>
                <a:gd name="T10" fmla="*/ 496 w 515"/>
                <a:gd name="T11" fmla="*/ 244 h 399"/>
                <a:gd name="T12" fmla="*/ 500 w 515"/>
                <a:gd name="T13" fmla="*/ 240 h 399"/>
                <a:gd name="T14" fmla="*/ 500 w 515"/>
                <a:gd name="T15" fmla="*/ 4 h 399"/>
                <a:gd name="T16" fmla="*/ 496 w 515"/>
                <a:gd name="T17" fmla="*/ 0 h 399"/>
                <a:gd name="T18" fmla="*/ 83 w 515"/>
                <a:gd name="T19" fmla="*/ 0 h 399"/>
                <a:gd name="T20" fmla="*/ 79 w 515"/>
                <a:gd name="T21" fmla="*/ 4 h 399"/>
                <a:gd name="T22" fmla="*/ 79 w 515"/>
                <a:gd name="T23" fmla="*/ 184 h 399"/>
                <a:gd name="T24" fmla="*/ 13 w 515"/>
                <a:gd name="T25" fmla="*/ 264 h 399"/>
                <a:gd name="T26" fmla="*/ 99 w 515"/>
                <a:gd name="T27" fmla="*/ 396 h 399"/>
                <a:gd name="T28" fmla="*/ 122 w 515"/>
                <a:gd name="T29" fmla="*/ 399 h 399"/>
                <a:gd name="T30" fmla="*/ 183 w 515"/>
                <a:gd name="T31" fmla="*/ 380 h 399"/>
                <a:gd name="T32" fmla="*/ 232 w 515"/>
                <a:gd name="T33" fmla="*/ 310 h 399"/>
                <a:gd name="T34" fmla="*/ 234 w 515"/>
                <a:gd name="T35" fmla="*/ 288 h 399"/>
                <a:gd name="T36" fmla="*/ 496 w 515"/>
                <a:gd name="T37" fmla="*/ 288 h 399"/>
                <a:gd name="T38" fmla="*/ 498 w 515"/>
                <a:gd name="T39" fmla="*/ 288 h 399"/>
                <a:gd name="T40" fmla="*/ 515 w 515"/>
                <a:gd name="T41" fmla="*/ 261 h 399"/>
                <a:gd name="T42" fmla="*/ 511 w 515"/>
                <a:gd name="T43" fmla="*/ 257 h 399"/>
                <a:gd name="T44" fmla="*/ 87 w 515"/>
                <a:gd name="T45" fmla="*/ 8 h 399"/>
                <a:gd name="T46" fmla="*/ 492 w 515"/>
                <a:gd name="T47" fmla="*/ 8 h 399"/>
                <a:gd name="T48" fmla="*/ 492 w 515"/>
                <a:gd name="T49" fmla="*/ 236 h 399"/>
                <a:gd name="T50" fmla="*/ 221 w 515"/>
                <a:gd name="T51" fmla="*/ 236 h 399"/>
                <a:gd name="T52" fmla="*/ 145 w 515"/>
                <a:gd name="T53" fmla="*/ 177 h 399"/>
                <a:gd name="T54" fmla="*/ 87 w 515"/>
                <a:gd name="T55" fmla="*/ 181 h 399"/>
                <a:gd name="T56" fmla="*/ 87 w 515"/>
                <a:gd name="T57" fmla="*/ 8 h 399"/>
                <a:gd name="T58" fmla="*/ 224 w 515"/>
                <a:gd name="T59" fmla="*/ 308 h 399"/>
                <a:gd name="T60" fmla="*/ 179 w 515"/>
                <a:gd name="T61" fmla="*/ 374 h 399"/>
                <a:gd name="T62" fmla="*/ 101 w 515"/>
                <a:gd name="T63" fmla="*/ 388 h 399"/>
                <a:gd name="T64" fmla="*/ 21 w 515"/>
                <a:gd name="T65" fmla="*/ 266 h 399"/>
                <a:gd name="T66" fmla="*/ 122 w 515"/>
                <a:gd name="T67" fmla="*/ 183 h 399"/>
                <a:gd name="T68" fmla="*/ 143 w 515"/>
                <a:gd name="T69" fmla="*/ 185 h 399"/>
                <a:gd name="T70" fmla="*/ 224 w 515"/>
                <a:gd name="T71" fmla="*/ 3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5" h="399">
                  <a:moveTo>
                    <a:pt x="511" y="257"/>
                  </a:moveTo>
                  <a:cubicBezTo>
                    <a:pt x="508" y="257"/>
                    <a:pt x="507" y="259"/>
                    <a:pt x="507" y="261"/>
                  </a:cubicBezTo>
                  <a:cubicBezTo>
                    <a:pt x="507" y="273"/>
                    <a:pt x="498" y="278"/>
                    <a:pt x="495" y="280"/>
                  </a:cubicBezTo>
                  <a:cubicBezTo>
                    <a:pt x="234" y="280"/>
                    <a:pt x="234" y="280"/>
                    <a:pt x="234" y="280"/>
                  </a:cubicBezTo>
                  <a:cubicBezTo>
                    <a:pt x="233" y="267"/>
                    <a:pt x="230" y="255"/>
                    <a:pt x="225" y="244"/>
                  </a:cubicBezTo>
                  <a:cubicBezTo>
                    <a:pt x="496" y="244"/>
                    <a:pt x="496" y="244"/>
                    <a:pt x="496" y="244"/>
                  </a:cubicBezTo>
                  <a:cubicBezTo>
                    <a:pt x="498" y="244"/>
                    <a:pt x="500" y="242"/>
                    <a:pt x="500" y="240"/>
                  </a:cubicBezTo>
                  <a:cubicBezTo>
                    <a:pt x="500" y="4"/>
                    <a:pt x="500" y="4"/>
                    <a:pt x="500" y="4"/>
                  </a:cubicBezTo>
                  <a:cubicBezTo>
                    <a:pt x="500" y="2"/>
                    <a:pt x="498" y="0"/>
                    <a:pt x="496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1" y="0"/>
                    <a:pt x="79" y="2"/>
                    <a:pt x="79" y="4"/>
                  </a:cubicBezTo>
                  <a:cubicBezTo>
                    <a:pt x="79" y="184"/>
                    <a:pt x="79" y="184"/>
                    <a:pt x="79" y="184"/>
                  </a:cubicBezTo>
                  <a:cubicBezTo>
                    <a:pt x="46" y="198"/>
                    <a:pt x="21" y="227"/>
                    <a:pt x="13" y="264"/>
                  </a:cubicBezTo>
                  <a:cubicBezTo>
                    <a:pt x="0" y="324"/>
                    <a:pt x="39" y="384"/>
                    <a:pt x="99" y="396"/>
                  </a:cubicBezTo>
                  <a:cubicBezTo>
                    <a:pt x="107" y="398"/>
                    <a:pt x="115" y="399"/>
                    <a:pt x="122" y="399"/>
                  </a:cubicBezTo>
                  <a:cubicBezTo>
                    <a:pt x="144" y="399"/>
                    <a:pt x="165" y="392"/>
                    <a:pt x="183" y="380"/>
                  </a:cubicBezTo>
                  <a:cubicBezTo>
                    <a:pt x="208" y="364"/>
                    <a:pt x="226" y="339"/>
                    <a:pt x="232" y="310"/>
                  </a:cubicBezTo>
                  <a:cubicBezTo>
                    <a:pt x="233" y="302"/>
                    <a:pt x="234" y="295"/>
                    <a:pt x="234" y="288"/>
                  </a:cubicBezTo>
                  <a:cubicBezTo>
                    <a:pt x="496" y="288"/>
                    <a:pt x="496" y="288"/>
                    <a:pt x="496" y="288"/>
                  </a:cubicBezTo>
                  <a:cubicBezTo>
                    <a:pt x="497" y="288"/>
                    <a:pt x="497" y="288"/>
                    <a:pt x="498" y="288"/>
                  </a:cubicBezTo>
                  <a:cubicBezTo>
                    <a:pt x="498" y="287"/>
                    <a:pt x="515" y="279"/>
                    <a:pt x="515" y="261"/>
                  </a:cubicBezTo>
                  <a:cubicBezTo>
                    <a:pt x="515" y="259"/>
                    <a:pt x="513" y="257"/>
                    <a:pt x="511" y="257"/>
                  </a:cubicBezTo>
                  <a:close/>
                  <a:moveTo>
                    <a:pt x="87" y="8"/>
                  </a:moveTo>
                  <a:cubicBezTo>
                    <a:pt x="492" y="8"/>
                    <a:pt x="492" y="8"/>
                    <a:pt x="492" y="8"/>
                  </a:cubicBezTo>
                  <a:cubicBezTo>
                    <a:pt x="492" y="236"/>
                    <a:pt x="492" y="236"/>
                    <a:pt x="492" y="236"/>
                  </a:cubicBezTo>
                  <a:cubicBezTo>
                    <a:pt x="221" y="236"/>
                    <a:pt x="221" y="236"/>
                    <a:pt x="221" y="236"/>
                  </a:cubicBezTo>
                  <a:cubicBezTo>
                    <a:pt x="207" y="207"/>
                    <a:pt x="179" y="185"/>
                    <a:pt x="145" y="177"/>
                  </a:cubicBezTo>
                  <a:cubicBezTo>
                    <a:pt x="125" y="173"/>
                    <a:pt x="105" y="175"/>
                    <a:pt x="87" y="181"/>
                  </a:cubicBezTo>
                  <a:lnTo>
                    <a:pt x="87" y="8"/>
                  </a:lnTo>
                  <a:close/>
                  <a:moveTo>
                    <a:pt x="224" y="308"/>
                  </a:moveTo>
                  <a:cubicBezTo>
                    <a:pt x="218" y="335"/>
                    <a:pt x="202" y="358"/>
                    <a:pt x="179" y="374"/>
                  </a:cubicBezTo>
                  <a:cubicBezTo>
                    <a:pt x="156" y="389"/>
                    <a:pt x="128" y="394"/>
                    <a:pt x="101" y="388"/>
                  </a:cubicBezTo>
                  <a:cubicBezTo>
                    <a:pt x="45" y="377"/>
                    <a:pt x="9" y="322"/>
                    <a:pt x="21" y="266"/>
                  </a:cubicBezTo>
                  <a:cubicBezTo>
                    <a:pt x="31" y="217"/>
                    <a:pt x="74" y="183"/>
                    <a:pt x="122" y="183"/>
                  </a:cubicBezTo>
                  <a:cubicBezTo>
                    <a:pt x="129" y="183"/>
                    <a:pt x="136" y="184"/>
                    <a:pt x="143" y="185"/>
                  </a:cubicBezTo>
                  <a:cubicBezTo>
                    <a:pt x="199" y="197"/>
                    <a:pt x="235" y="252"/>
                    <a:pt x="224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63015B97-C07B-45C0-9B96-DEBD7D504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82188" y="3943350"/>
              <a:ext cx="23813" cy="92075"/>
            </a:xfrm>
            <a:custGeom>
              <a:avLst/>
              <a:gdLst>
                <a:gd name="T0" fmla="*/ 4 w 8"/>
                <a:gd name="T1" fmla="*/ 0 h 31"/>
                <a:gd name="T2" fmla="*/ 0 w 8"/>
                <a:gd name="T3" fmla="*/ 4 h 31"/>
                <a:gd name="T4" fmla="*/ 0 w 8"/>
                <a:gd name="T5" fmla="*/ 27 h 31"/>
                <a:gd name="T6" fmla="*/ 4 w 8"/>
                <a:gd name="T7" fmla="*/ 31 h 31"/>
                <a:gd name="T8" fmla="*/ 8 w 8"/>
                <a:gd name="T9" fmla="*/ 27 h 31"/>
                <a:gd name="T10" fmla="*/ 8 w 8"/>
                <a:gd name="T11" fmla="*/ 4 h 31"/>
                <a:gd name="T12" fmla="*/ 4 w 8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0"/>
                    <a:pt x="8" y="2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96520831-FE5F-49C0-8D6C-3364C7D41F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123488" y="3582988"/>
              <a:ext cx="431800" cy="438150"/>
            </a:xfrm>
            <a:custGeom>
              <a:avLst/>
              <a:gdLst>
                <a:gd name="T0" fmla="*/ 97 w 145"/>
                <a:gd name="T1" fmla="*/ 6 h 147"/>
                <a:gd name="T2" fmla="*/ 48 w 145"/>
                <a:gd name="T3" fmla="*/ 6 h 147"/>
                <a:gd name="T4" fmla="*/ 2 w 145"/>
                <a:gd name="T5" fmla="*/ 64 h 147"/>
                <a:gd name="T6" fmla="*/ 12 w 145"/>
                <a:gd name="T7" fmla="*/ 109 h 147"/>
                <a:gd name="T8" fmla="*/ 39 w 145"/>
                <a:gd name="T9" fmla="*/ 122 h 147"/>
                <a:gd name="T10" fmla="*/ 39 w 145"/>
                <a:gd name="T11" fmla="*/ 143 h 147"/>
                <a:gd name="T12" fmla="*/ 43 w 145"/>
                <a:gd name="T13" fmla="*/ 147 h 147"/>
                <a:gd name="T14" fmla="*/ 47 w 145"/>
                <a:gd name="T15" fmla="*/ 143 h 147"/>
                <a:gd name="T16" fmla="*/ 47 w 145"/>
                <a:gd name="T17" fmla="*/ 119 h 147"/>
                <a:gd name="T18" fmla="*/ 43 w 145"/>
                <a:gd name="T19" fmla="*/ 115 h 147"/>
                <a:gd name="T20" fmla="*/ 18 w 145"/>
                <a:gd name="T21" fmla="*/ 103 h 147"/>
                <a:gd name="T22" fmla="*/ 10 w 145"/>
                <a:gd name="T23" fmla="*/ 65 h 147"/>
                <a:gd name="T24" fmla="*/ 51 w 145"/>
                <a:gd name="T25" fmla="*/ 14 h 147"/>
                <a:gd name="T26" fmla="*/ 94 w 145"/>
                <a:gd name="T27" fmla="*/ 14 h 147"/>
                <a:gd name="T28" fmla="*/ 135 w 145"/>
                <a:gd name="T29" fmla="*/ 65 h 147"/>
                <a:gd name="T30" fmla="*/ 127 w 145"/>
                <a:gd name="T31" fmla="*/ 103 h 147"/>
                <a:gd name="T32" fmla="*/ 102 w 145"/>
                <a:gd name="T33" fmla="*/ 115 h 147"/>
                <a:gd name="T34" fmla="*/ 102 w 145"/>
                <a:gd name="T35" fmla="*/ 115 h 147"/>
                <a:gd name="T36" fmla="*/ 100 w 145"/>
                <a:gd name="T37" fmla="*/ 116 h 147"/>
                <a:gd name="T38" fmla="*/ 98 w 145"/>
                <a:gd name="T39" fmla="*/ 119 h 147"/>
                <a:gd name="T40" fmla="*/ 98 w 145"/>
                <a:gd name="T41" fmla="*/ 143 h 147"/>
                <a:gd name="T42" fmla="*/ 102 w 145"/>
                <a:gd name="T43" fmla="*/ 147 h 147"/>
                <a:gd name="T44" fmla="*/ 106 w 145"/>
                <a:gd name="T45" fmla="*/ 143 h 147"/>
                <a:gd name="T46" fmla="*/ 106 w 145"/>
                <a:gd name="T47" fmla="*/ 122 h 147"/>
                <a:gd name="T48" fmla="*/ 133 w 145"/>
                <a:gd name="T49" fmla="*/ 109 h 147"/>
                <a:gd name="T50" fmla="*/ 143 w 145"/>
                <a:gd name="T51" fmla="*/ 64 h 147"/>
                <a:gd name="T52" fmla="*/ 97 w 145"/>
                <a:gd name="T53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5" h="147">
                  <a:moveTo>
                    <a:pt x="97" y="6"/>
                  </a:moveTo>
                  <a:cubicBezTo>
                    <a:pt x="81" y="0"/>
                    <a:pt x="64" y="0"/>
                    <a:pt x="48" y="6"/>
                  </a:cubicBezTo>
                  <a:cubicBezTo>
                    <a:pt x="33" y="13"/>
                    <a:pt x="7" y="29"/>
                    <a:pt x="2" y="64"/>
                  </a:cubicBezTo>
                  <a:cubicBezTo>
                    <a:pt x="0" y="83"/>
                    <a:pt x="3" y="98"/>
                    <a:pt x="12" y="109"/>
                  </a:cubicBezTo>
                  <a:cubicBezTo>
                    <a:pt x="21" y="119"/>
                    <a:pt x="33" y="122"/>
                    <a:pt x="39" y="122"/>
                  </a:cubicBezTo>
                  <a:cubicBezTo>
                    <a:pt x="39" y="143"/>
                    <a:pt x="39" y="143"/>
                    <a:pt x="39" y="143"/>
                  </a:cubicBezTo>
                  <a:cubicBezTo>
                    <a:pt x="39" y="145"/>
                    <a:pt x="41" y="147"/>
                    <a:pt x="43" y="147"/>
                  </a:cubicBezTo>
                  <a:cubicBezTo>
                    <a:pt x="45" y="147"/>
                    <a:pt x="47" y="145"/>
                    <a:pt x="47" y="143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7" y="116"/>
                    <a:pt x="45" y="115"/>
                    <a:pt x="43" y="115"/>
                  </a:cubicBezTo>
                  <a:cubicBezTo>
                    <a:pt x="43" y="115"/>
                    <a:pt x="28" y="114"/>
                    <a:pt x="18" y="103"/>
                  </a:cubicBezTo>
                  <a:cubicBezTo>
                    <a:pt x="11" y="95"/>
                    <a:pt x="8" y="82"/>
                    <a:pt x="10" y="65"/>
                  </a:cubicBezTo>
                  <a:cubicBezTo>
                    <a:pt x="14" y="34"/>
                    <a:pt x="38" y="19"/>
                    <a:pt x="51" y="14"/>
                  </a:cubicBezTo>
                  <a:cubicBezTo>
                    <a:pt x="65" y="8"/>
                    <a:pt x="80" y="8"/>
                    <a:pt x="94" y="14"/>
                  </a:cubicBezTo>
                  <a:cubicBezTo>
                    <a:pt x="108" y="19"/>
                    <a:pt x="131" y="34"/>
                    <a:pt x="135" y="65"/>
                  </a:cubicBezTo>
                  <a:cubicBezTo>
                    <a:pt x="137" y="82"/>
                    <a:pt x="135" y="95"/>
                    <a:pt x="127" y="103"/>
                  </a:cubicBezTo>
                  <a:cubicBezTo>
                    <a:pt x="117" y="114"/>
                    <a:pt x="103" y="115"/>
                    <a:pt x="102" y="115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101" y="115"/>
                    <a:pt x="100" y="115"/>
                    <a:pt x="100" y="116"/>
                  </a:cubicBezTo>
                  <a:cubicBezTo>
                    <a:pt x="99" y="117"/>
                    <a:pt x="98" y="118"/>
                    <a:pt x="98" y="119"/>
                  </a:cubicBezTo>
                  <a:cubicBezTo>
                    <a:pt x="98" y="143"/>
                    <a:pt x="98" y="143"/>
                    <a:pt x="98" y="143"/>
                  </a:cubicBezTo>
                  <a:cubicBezTo>
                    <a:pt x="98" y="145"/>
                    <a:pt x="100" y="147"/>
                    <a:pt x="102" y="147"/>
                  </a:cubicBezTo>
                  <a:cubicBezTo>
                    <a:pt x="105" y="147"/>
                    <a:pt x="106" y="145"/>
                    <a:pt x="106" y="14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12" y="122"/>
                    <a:pt x="124" y="119"/>
                    <a:pt x="133" y="109"/>
                  </a:cubicBezTo>
                  <a:cubicBezTo>
                    <a:pt x="142" y="98"/>
                    <a:pt x="145" y="83"/>
                    <a:pt x="143" y="64"/>
                  </a:cubicBezTo>
                  <a:cubicBezTo>
                    <a:pt x="138" y="29"/>
                    <a:pt x="112" y="13"/>
                    <a:pt x="9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D608F23D-2A12-4F01-86E1-E84CDF611F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891713" y="3725863"/>
              <a:ext cx="133350" cy="152400"/>
            </a:xfrm>
            <a:custGeom>
              <a:avLst/>
              <a:gdLst>
                <a:gd name="T0" fmla="*/ 23 w 45"/>
                <a:gd name="T1" fmla="*/ 51 h 51"/>
                <a:gd name="T2" fmla="*/ 45 w 45"/>
                <a:gd name="T3" fmla="*/ 25 h 51"/>
                <a:gd name="T4" fmla="*/ 23 w 45"/>
                <a:gd name="T5" fmla="*/ 0 h 51"/>
                <a:gd name="T6" fmla="*/ 0 w 45"/>
                <a:gd name="T7" fmla="*/ 25 h 51"/>
                <a:gd name="T8" fmla="*/ 23 w 45"/>
                <a:gd name="T9" fmla="*/ 51 h 51"/>
                <a:gd name="T10" fmla="*/ 23 w 45"/>
                <a:gd name="T11" fmla="*/ 8 h 51"/>
                <a:gd name="T12" fmla="*/ 37 w 45"/>
                <a:gd name="T13" fmla="*/ 25 h 51"/>
                <a:gd name="T14" fmla="*/ 23 w 45"/>
                <a:gd name="T15" fmla="*/ 43 h 51"/>
                <a:gd name="T16" fmla="*/ 8 w 45"/>
                <a:gd name="T17" fmla="*/ 25 h 51"/>
                <a:gd name="T18" fmla="*/ 23 w 45"/>
                <a:gd name="T19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51">
                  <a:moveTo>
                    <a:pt x="23" y="51"/>
                  </a:moveTo>
                  <a:cubicBezTo>
                    <a:pt x="35" y="51"/>
                    <a:pt x="45" y="39"/>
                    <a:pt x="45" y="25"/>
                  </a:cubicBezTo>
                  <a:cubicBezTo>
                    <a:pt x="45" y="11"/>
                    <a:pt x="35" y="0"/>
                    <a:pt x="23" y="0"/>
                  </a:cubicBezTo>
                  <a:cubicBezTo>
                    <a:pt x="10" y="0"/>
                    <a:pt x="0" y="11"/>
                    <a:pt x="0" y="25"/>
                  </a:cubicBezTo>
                  <a:cubicBezTo>
                    <a:pt x="0" y="39"/>
                    <a:pt x="10" y="51"/>
                    <a:pt x="23" y="51"/>
                  </a:cubicBezTo>
                  <a:close/>
                  <a:moveTo>
                    <a:pt x="23" y="8"/>
                  </a:moveTo>
                  <a:cubicBezTo>
                    <a:pt x="31" y="8"/>
                    <a:pt x="37" y="16"/>
                    <a:pt x="37" y="25"/>
                  </a:cubicBezTo>
                  <a:cubicBezTo>
                    <a:pt x="37" y="35"/>
                    <a:pt x="31" y="43"/>
                    <a:pt x="23" y="43"/>
                  </a:cubicBezTo>
                  <a:cubicBezTo>
                    <a:pt x="14" y="43"/>
                    <a:pt x="8" y="35"/>
                    <a:pt x="8" y="25"/>
                  </a:cubicBezTo>
                  <a:cubicBezTo>
                    <a:pt x="8" y="16"/>
                    <a:pt x="14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F76C0991-6927-4633-9850-44C326D270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948863" y="3844925"/>
              <a:ext cx="80963" cy="80963"/>
            </a:xfrm>
            <a:custGeom>
              <a:avLst/>
              <a:gdLst>
                <a:gd name="T0" fmla="*/ 27 w 27"/>
                <a:gd name="T1" fmla="*/ 17 h 27"/>
                <a:gd name="T2" fmla="*/ 13 w 27"/>
                <a:gd name="T3" fmla="*/ 0 h 27"/>
                <a:gd name="T4" fmla="*/ 0 w 27"/>
                <a:gd name="T5" fmla="*/ 17 h 27"/>
                <a:gd name="T6" fmla="*/ 9 w 27"/>
                <a:gd name="T7" fmla="*/ 27 h 27"/>
                <a:gd name="T8" fmla="*/ 13 w 27"/>
                <a:gd name="T9" fmla="*/ 26 h 27"/>
                <a:gd name="T10" fmla="*/ 17 w 27"/>
                <a:gd name="T11" fmla="*/ 27 h 27"/>
                <a:gd name="T12" fmla="*/ 27 w 27"/>
                <a:gd name="T13" fmla="*/ 17 h 27"/>
                <a:gd name="T14" fmla="*/ 17 w 27"/>
                <a:gd name="T15" fmla="*/ 19 h 27"/>
                <a:gd name="T16" fmla="*/ 16 w 27"/>
                <a:gd name="T17" fmla="*/ 19 h 27"/>
                <a:gd name="T18" fmla="*/ 13 w 27"/>
                <a:gd name="T19" fmla="*/ 17 h 27"/>
                <a:gd name="T20" fmla="*/ 13 w 27"/>
                <a:gd name="T21" fmla="*/ 17 h 27"/>
                <a:gd name="T22" fmla="*/ 11 w 27"/>
                <a:gd name="T23" fmla="*/ 19 h 27"/>
                <a:gd name="T24" fmla="*/ 9 w 27"/>
                <a:gd name="T25" fmla="*/ 19 h 27"/>
                <a:gd name="T26" fmla="*/ 8 w 27"/>
                <a:gd name="T27" fmla="*/ 17 h 27"/>
                <a:gd name="T28" fmla="*/ 13 w 27"/>
                <a:gd name="T29" fmla="*/ 8 h 27"/>
                <a:gd name="T30" fmla="*/ 19 w 27"/>
                <a:gd name="T31" fmla="*/ 17 h 27"/>
                <a:gd name="T32" fmla="*/ 17 w 27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27">
                  <a:moveTo>
                    <a:pt x="27" y="17"/>
                  </a:moveTo>
                  <a:cubicBezTo>
                    <a:pt x="27" y="12"/>
                    <a:pt x="19" y="0"/>
                    <a:pt x="13" y="0"/>
                  </a:cubicBezTo>
                  <a:cubicBezTo>
                    <a:pt x="8" y="0"/>
                    <a:pt x="0" y="12"/>
                    <a:pt x="0" y="17"/>
                  </a:cubicBezTo>
                  <a:cubicBezTo>
                    <a:pt x="0" y="22"/>
                    <a:pt x="4" y="27"/>
                    <a:pt x="9" y="27"/>
                  </a:cubicBezTo>
                  <a:cubicBezTo>
                    <a:pt x="11" y="27"/>
                    <a:pt x="12" y="27"/>
                    <a:pt x="13" y="26"/>
                  </a:cubicBezTo>
                  <a:cubicBezTo>
                    <a:pt x="15" y="27"/>
                    <a:pt x="16" y="27"/>
                    <a:pt x="17" y="27"/>
                  </a:cubicBezTo>
                  <a:cubicBezTo>
                    <a:pt x="23" y="27"/>
                    <a:pt x="27" y="22"/>
                    <a:pt x="27" y="17"/>
                  </a:cubicBezTo>
                  <a:close/>
                  <a:moveTo>
                    <a:pt x="17" y="19"/>
                  </a:moveTo>
                  <a:cubicBezTo>
                    <a:pt x="17" y="19"/>
                    <a:pt x="17" y="19"/>
                    <a:pt x="16" y="19"/>
                  </a:cubicBezTo>
                  <a:cubicBezTo>
                    <a:pt x="16" y="18"/>
                    <a:pt x="15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1" y="18"/>
                    <a:pt x="11" y="19"/>
                  </a:cubicBezTo>
                  <a:cubicBezTo>
                    <a:pt x="10" y="19"/>
                    <a:pt x="10" y="19"/>
                    <a:pt x="9" y="19"/>
                  </a:cubicBezTo>
                  <a:cubicBezTo>
                    <a:pt x="9" y="19"/>
                    <a:pt x="8" y="18"/>
                    <a:pt x="8" y="17"/>
                  </a:cubicBezTo>
                  <a:cubicBezTo>
                    <a:pt x="8" y="15"/>
                    <a:pt x="11" y="10"/>
                    <a:pt x="13" y="8"/>
                  </a:cubicBezTo>
                  <a:cubicBezTo>
                    <a:pt x="15" y="10"/>
                    <a:pt x="19" y="15"/>
                    <a:pt x="19" y="17"/>
                  </a:cubicBezTo>
                  <a:cubicBezTo>
                    <a:pt x="19" y="18"/>
                    <a:pt x="18" y="19"/>
                    <a:pt x="1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2A07206A-6937-46D1-A0F4-5CE257732C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9953625" y="3943350"/>
              <a:ext cx="23813" cy="92075"/>
            </a:xfrm>
            <a:custGeom>
              <a:avLst/>
              <a:gdLst>
                <a:gd name="T0" fmla="*/ 4 w 8"/>
                <a:gd name="T1" fmla="*/ 0 h 31"/>
                <a:gd name="T2" fmla="*/ 0 w 8"/>
                <a:gd name="T3" fmla="*/ 4 h 31"/>
                <a:gd name="T4" fmla="*/ 0 w 8"/>
                <a:gd name="T5" fmla="*/ 27 h 31"/>
                <a:gd name="T6" fmla="*/ 4 w 8"/>
                <a:gd name="T7" fmla="*/ 31 h 31"/>
                <a:gd name="T8" fmla="*/ 8 w 8"/>
                <a:gd name="T9" fmla="*/ 27 h 31"/>
                <a:gd name="T10" fmla="*/ 8 w 8"/>
                <a:gd name="T11" fmla="*/ 4 h 31"/>
                <a:gd name="T12" fmla="*/ 4 w 8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1">
                  <a:moveTo>
                    <a:pt x="4" y="0"/>
                  </a:moveTo>
                  <a:cubicBezTo>
                    <a:pt x="1" y="0"/>
                    <a:pt x="0" y="1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1"/>
                    <a:pt x="4" y="31"/>
                  </a:cubicBezTo>
                  <a:cubicBezTo>
                    <a:pt x="6" y="31"/>
                    <a:pt x="8" y="30"/>
                    <a:pt x="8" y="2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3">
              <a:extLst>
                <a:ext uri="{FF2B5EF4-FFF2-40B4-BE49-F238E27FC236}">
                  <a16:creationId xmlns:a16="http://schemas.microsoft.com/office/drawing/2014/main" id="{786463ED-4F6A-4F71-B34C-2A32D5CA1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61575" y="3725863"/>
              <a:ext cx="136525" cy="152400"/>
            </a:xfrm>
            <a:custGeom>
              <a:avLst/>
              <a:gdLst>
                <a:gd name="T0" fmla="*/ 46 w 46"/>
                <a:gd name="T1" fmla="*/ 25 h 51"/>
                <a:gd name="T2" fmla="*/ 23 w 46"/>
                <a:gd name="T3" fmla="*/ 0 h 51"/>
                <a:gd name="T4" fmla="*/ 0 w 46"/>
                <a:gd name="T5" fmla="*/ 25 h 51"/>
                <a:gd name="T6" fmla="*/ 23 w 46"/>
                <a:gd name="T7" fmla="*/ 51 h 51"/>
                <a:gd name="T8" fmla="*/ 46 w 46"/>
                <a:gd name="T9" fmla="*/ 25 h 51"/>
                <a:gd name="T10" fmla="*/ 23 w 46"/>
                <a:gd name="T11" fmla="*/ 43 h 51"/>
                <a:gd name="T12" fmla="*/ 8 w 46"/>
                <a:gd name="T13" fmla="*/ 25 h 51"/>
                <a:gd name="T14" fmla="*/ 23 w 46"/>
                <a:gd name="T15" fmla="*/ 8 h 51"/>
                <a:gd name="T16" fmla="*/ 38 w 46"/>
                <a:gd name="T17" fmla="*/ 25 h 51"/>
                <a:gd name="T18" fmla="*/ 23 w 4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51">
                  <a:moveTo>
                    <a:pt x="46" y="25"/>
                  </a:moveTo>
                  <a:cubicBezTo>
                    <a:pt x="46" y="11"/>
                    <a:pt x="36" y="0"/>
                    <a:pt x="23" y="0"/>
                  </a:cubicBezTo>
                  <a:cubicBezTo>
                    <a:pt x="10" y="0"/>
                    <a:pt x="0" y="11"/>
                    <a:pt x="0" y="25"/>
                  </a:cubicBezTo>
                  <a:cubicBezTo>
                    <a:pt x="0" y="39"/>
                    <a:pt x="10" y="51"/>
                    <a:pt x="23" y="51"/>
                  </a:cubicBezTo>
                  <a:cubicBezTo>
                    <a:pt x="36" y="51"/>
                    <a:pt x="46" y="39"/>
                    <a:pt x="46" y="25"/>
                  </a:cubicBezTo>
                  <a:close/>
                  <a:moveTo>
                    <a:pt x="23" y="43"/>
                  </a:moveTo>
                  <a:cubicBezTo>
                    <a:pt x="15" y="43"/>
                    <a:pt x="8" y="35"/>
                    <a:pt x="8" y="25"/>
                  </a:cubicBezTo>
                  <a:cubicBezTo>
                    <a:pt x="8" y="16"/>
                    <a:pt x="15" y="8"/>
                    <a:pt x="23" y="8"/>
                  </a:cubicBezTo>
                  <a:cubicBezTo>
                    <a:pt x="31" y="8"/>
                    <a:pt x="38" y="16"/>
                    <a:pt x="38" y="25"/>
                  </a:cubicBezTo>
                  <a:cubicBezTo>
                    <a:pt x="38" y="35"/>
                    <a:pt x="31" y="43"/>
                    <a:pt x="23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651C0829-D61F-4607-B58D-57D4FFDB566D}"/>
              </a:ext>
            </a:extLst>
          </p:cNvPr>
          <p:cNvGrpSpPr/>
          <p:nvPr/>
        </p:nvGrpSpPr>
        <p:grpSpPr>
          <a:xfrm>
            <a:off x="6391076" y="2693193"/>
            <a:ext cx="1247775" cy="1370013"/>
            <a:chOff x="-4000500" y="155575"/>
            <a:chExt cx="1247775" cy="1370013"/>
          </a:xfrm>
          <a:solidFill>
            <a:schemeClr val="tx1"/>
          </a:solidFill>
        </p:grpSpPr>
        <p:sp>
          <p:nvSpPr>
            <p:cNvPr id="56" name="Freeform 54">
              <a:extLst>
                <a:ext uri="{FF2B5EF4-FFF2-40B4-BE49-F238E27FC236}">
                  <a16:creationId xmlns:a16="http://schemas.microsoft.com/office/drawing/2014/main" id="{50613DF6-BD50-448D-B469-979C73ADCF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00500" y="155575"/>
              <a:ext cx="1247775" cy="1370013"/>
            </a:xfrm>
            <a:custGeom>
              <a:avLst/>
              <a:gdLst>
                <a:gd name="T0" fmla="*/ 407 w 419"/>
                <a:gd name="T1" fmla="*/ 61 h 460"/>
                <a:gd name="T2" fmla="*/ 339 w 419"/>
                <a:gd name="T3" fmla="*/ 55 h 460"/>
                <a:gd name="T4" fmla="*/ 266 w 419"/>
                <a:gd name="T5" fmla="*/ 15 h 460"/>
                <a:gd name="T6" fmla="*/ 147 w 419"/>
                <a:gd name="T7" fmla="*/ 56 h 460"/>
                <a:gd name="T8" fmla="*/ 110 w 419"/>
                <a:gd name="T9" fmla="*/ 53 h 460"/>
                <a:gd name="T10" fmla="*/ 47 w 419"/>
                <a:gd name="T11" fmla="*/ 103 h 460"/>
                <a:gd name="T12" fmla="*/ 49 w 419"/>
                <a:gd name="T13" fmla="*/ 253 h 460"/>
                <a:gd name="T14" fmla="*/ 20 w 419"/>
                <a:gd name="T15" fmla="*/ 395 h 460"/>
                <a:gd name="T16" fmla="*/ 106 w 419"/>
                <a:gd name="T17" fmla="*/ 441 h 460"/>
                <a:gd name="T18" fmla="*/ 171 w 419"/>
                <a:gd name="T19" fmla="*/ 417 h 460"/>
                <a:gd name="T20" fmla="*/ 233 w 419"/>
                <a:gd name="T21" fmla="*/ 460 h 460"/>
                <a:gd name="T22" fmla="*/ 333 w 419"/>
                <a:gd name="T23" fmla="*/ 389 h 460"/>
                <a:gd name="T24" fmla="*/ 419 w 419"/>
                <a:gd name="T25" fmla="*/ 103 h 460"/>
                <a:gd name="T26" fmla="*/ 86 w 419"/>
                <a:gd name="T27" fmla="*/ 431 h 460"/>
                <a:gd name="T28" fmla="*/ 13 w 419"/>
                <a:gd name="T29" fmla="*/ 319 h 460"/>
                <a:gd name="T30" fmla="*/ 105 w 419"/>
                <a:gd name="T31" fmla="*/ 244 h 460"/>
                <a:gd name="T32" fmla="*/ 198 w 419"/>
                <a:gd name="T33" fmla="*/ 323 h 460"/>
                <a:gd name="T34" fmla="*/ 197 w 419"/>
                <a:gd name="T35" fmla="*/ 358 h 460"/>
                <a:gd name="T36" fmla="*/ 328 w 419"/>
                <a:gd name="T37" fmla="*/ 383 h 460"/>
                <a:gd name="T38" fmla="*/ 177 w 419"/>
                <a:gd name="T39" fmla="*/ 411 h 460"/>
                <a:gd name="T40" fmla="*/ 207 w 419"/>
                <a:gd name="T41" fmla="*/ 329 h 460"/>
                <a:gd name="T42" fmla="*/ 349 w 419"/>
                <a:gd name="T43" fmla="*/ 215 h 460"/>
                <a:gd name="T44" fmla="*/ 304 w 419"/>
                <a:gd name="T45" fmla="*/ 125 h 460"/>
                <a:gd name="T46" fmla="*/ 216 w 419"/>
                <a:gd name="T47" fmla="*/ 256 h 460"/>
                <a:gd name="T48" fmla="*/ 166 w 419"/>
                <a:gd name="T49" fmla="*/ 197 h 460"/>
                <a:gd name="T50" fmla="*/ 213 w 419"/>
                <a:gd name="T51" fmla="*/ 266 h 460"/>
                <a:gd name="T52" fmla="*/ 219 w 419"/>
                <a:gd name="T53" fmla="*/ 265 h 460"/>
                <a:gd name="T54" fmla="*/ 341 w 419"/>
                <a:gd name="T55" fmla="*/ 215 h 460"/>
                <a:gd name="T56" fmla="*/ 206 w 419"/>
                <a:gd name="T57" fmla="*/ 320 h 460"/>
                <a:gd name="T58" fmla="*/ 127 w 419"/>
                <a:gd name="T59" fmla="*/ 239 h 460"/>
                <a:gd name="T60" fmla="*/ 232 w 419"/>
                <a:gd name="T61" fmla="*/ 107 h 460"/>
                <a:gd name="T62" fmla="*/ 278 w 419"/>
                <a:gd name="T63" fmla="*/ 112 h 460"/>
                <a:gd name="T64" fmla="*/ 232 w 419"/>
                <a:gd name="T65" fmla="*/ 99 h 460"/>
                <a:gd name="T66" fmla="*/ 118 w 419"/>
                <a:gd name="T67" fmla="*/ 237 h 460"/>
                <a:gd name="T68" fmla="*/ 55 w 419"/>
                <a:gd name="T69" fmla="*/ 103 h 460"/>
                <a:gd name="T70" fmla="*/ 109 w 419"/>
                <a:gd name="T71" fmla="*/ 61 h 460"/>
                <a:gd name="T72" fmla="*/ 149 w 419"/>
                <a:gd name="T73" fmla="*/ 64 h 460"/>
                <a:gd name="T74" fmla="*/ 209 w 419"/>
                <a:gd name="T75" fmla="*/ 21 h 460"/>
                <a:gd name="T76" fmla="*/ 314 w 419"/>
                <a:gd name="T77" fmla="*/ 62 h 460"/>
                <a:gd name="T78" fmla="*/ 340 w 419"/>
                <a:gd name="T79" fmla="*/ 63 h 460"/>
                <a:gd name="T80" fmla="*/ 401 w 419"/>
                <a:gd name="T81" fmla="*/ 67 h 460"/>
                <a:gd name="T82" fmla="*/ 403 w 419"/>
                <a:gd name="T83" fmla="*/ 255 h 460"/>
                <a:gd name="T84" fmla="*/ 328 w 419"/>
                <a:gd name="T85" fmla="*/ 383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19" h="460">
                  <a:moveTo>
                    <a:pt x="419" y="103"/>
                  </a:moveTo>
                  <a:cubicBezTo>
                    <a:pt x="419" y="82"/>
                    <a:pt x="415" y="69"/>
                    <a:pt x="407" y="61"/>
                  </a:cubicBezTo>
                  <a:cubicBezTo>
                    <a:pt x="395" y="50"/>
                    <a:pt x="377" y="52"/>
                    <a:pt x="356" y="53"/>
                  </a:cubicBezTo>
                  <a:cubicBezTo>
                    <a:pt x="351" y="54"/>
                    <a:pt x="345" y="54"/>
                    <a:pt x="339" y="55"/>
                  </a:cubicBezTo>
                  <a:cubicBezTo>
                    <a:pt x="332" y="55"/>
                    <a:pt x="325" y="55"/>
                    <a:pt x="319" y="55"/>
                  </a:cubicBezTo>
                  <a:cubicBezTo>
                    <a:pt x="266" y="15"/>
                    <a:pt x="266" y="15"/>
                    <a:pt x="266" y="15"/>
                  </a:cubicBezTo>
                  <a:cubicBezTo>
                    <a:pt x="247" y="0"/>
                    <a:pt x="224" y="0"/>
                    <a:pt x="204" y="14"/>
                  </a:cubicBezTo>
                  <a:cubicBezTo>
                    <a:pt x="147" y="56"/>
                    <a:pt x="147" y="56"/>
                    <a:pt x="147" y="56"/>
                  </a:cubicBezTo>
                  <a:cubicBezTo>
                    <a:pt x="140" y="55"/>
                    <a:pt x="133" y="55"/>
                    <a:pt x="126" y="55"/>
                  </a:cubicBezTo>
                  <a:cubicBezTo>
                    <a:pt x="121" y="54"/>
                    <a:pt x="115" y="54"/>
                    <a:pt x="110" y="53"/>
                  </a:cubicBezTo>
                  <a:cubicBezTo>
                    <a:pt x="89" y="52"/>
                    <a:pt x="71" y="50"/>
                    <a:pt x="59" y="61"/>
                  </a:cubicBezTo>
                  <a:cubicBezTo>
                    <a:pt x="51" y="69"/>
                    <a:pt x="47" y="82"/>
                    <a:pt x="47" y="103"/>
                  </a:cubicBezTo>
                  <a:cubicBezTo>
                    <a:pt x="47" y="153"/>
                    <a:pt x="53" y="230"/>
                    <a:pt x="54" y="250"/>
                  </a:cubicBezTo>
                  <a:cubicBezTo>
                    <a:pt x="53" y="251"/>
                    <a:pt x="51" y="252"/>
                    <a:pt x="49" y="253"/>
                  </a:cubicBezTo>
                  <a:cubicBezTo>
                    <a:pt x="26" y="268"/>
                    <a:pt x="11" y="291"/>
                    <a:pt x="5" y="318"/>
                  </a:cubicBezTo>
                  <a:cubicBezTo>
                    <a:pt x="0" y="345"/>
                    <a:pt x="5" y="372"/>
                    <a:pt x="20" y="395"/>
                  </a:cubicBezTo>
                  <a:cubicBezTo>
                    <a:pt x="35" y="418"/>
                    <a:pt x="58" y="433"/>
                    <a:pt x="84" y="439"/>
                  </a:cubicBezTo>
                  <a:cubicBezTo>
                    <a:pt x="91" y="440"/>
                    <a:pt x="99" y="441"/>
                    <a:pt x="106" y="441"/>
                  </a:cubicBezTo>
                  <a:cubicBezTo>
                    <a:pt x="125" y="441"/>
                    <a:pt x="144" y="435"/>
                    <a:pt x="161" y="424"/>
                  </a:cubicBezTo>
                  <a:cubicBezTo>
                    <a:pt x="165" y="422"/>
                    <a:pt x="168" y="419"/>
                    <a:pt x="171" y="417"/>
                  </a:cubicBezTo>
                  <a:cubicBezTo>
                    <a:pt x="213" y="447"/>
                    <a:pt x="230" y="459"/>
                    <a:pt x="230" y="459"/>
                  </a:cubicBezTo>
                  <a:cubicBezTo>
                    <a:pt x="231" y="460"/>
                    <a:pt x="232" y="460"/>
                    <a:pt x="233" y="460"/>
                  </a:cubicBezTo>
                  <a:cubicBezTo>
                    <a:pt x="233" y="460"/>
                    <a:pt x="234" y="460"/>
                    <a:pt x="235" y="459"/>
                  </a:cubicBezTo>
                  <a:cubicBezTo>
                    <a:pt x="235" y="459"/>
                    <a:pt x="263" y="440"/>
                    <a:pt x="333" y="389"/>
                  </a:cubicBezTo>
                  <a:cubicBezTo>
                    <a:pt x="413" y="330"/>
                    <a:pt x="412" y="261"/>
                    <a:pt x="411" y="255"/>
                  </a:cubicBezTo>
                  <a:cubicBezTo>
                    <a:pt x="412" y="250"/>
                    <a:pt x="419" y="159"/>
                    <a:pt x="419" y="103"/>
                  </a:cubicBezTo>
                  <a:close/>
                  <a:moveTo>
                    <a:pt x="157" y="417"/>
                  </a:moveTo>
                  <a:cubicBezTo>
                    <a:pt x="136" y="431"/>
                    <a:pt x="111" y="436"/>
                    <a:pt x="86" y="431"/>
                  </a:cubicBezTo>
                  <a:cubicBezTo>
                    <a:pt x="61" y="426"/>
                    <a:pt x="40" y="411"/>
                    <a:pt x="27" y="390"/>
                  </a:cubicBezTo>
                  <a:cubicBezTo>
                    <a:pt x="13" y="369"/>
                    <a:pt x="8" y="344"/>
                    <a:pt x="13" y="319"/>
                  </a:cubicBezTo>
                  <a:cubicBezTo>
                    <a:pt x="18" y="295"/>
                    <a:pt x="33" y="274"/>
                    <a:pt x="54" y="260"/>
                  </a:cubicBezTo>
                  <a:cubicBezTo>
                    <a:pt x="69" y="250"/>
                    <a:pt x="87" y="244"/>
                    <a:pt x="105" y="244"/>
                  </a:cubicBezTo>
                  <a:cubicBezTo>
                    <a:pt x="112" y="244"/>
                    <a:pt x="118" y="245"/>
                    <a:pt x="124" y="246"/>
                  </a:cubicBezTo>
                  <a:cubicBezTo>
                    <a:pt x="164" y="255"/>
                    <a:pt x="192" y="286"/>
                    <a:pt x="198" y="323"/>
                  </a:cubicBezTo>
                  <a:cubicBezTo>
                    <a:pt x="198" y="324"/>
                    <a:pt x="198" y="324"/>
                    <a:pt x="198" y="324"/>
                  </a:cubicBezTo>
                  <a:cubicBezTo>
                    <a:pt x="200" y="335"/>
                    <a:pt x="200" y="347"/>
                    <a:pt x="197" y="358"/>
                  </a:cubicBezTo>
                  <a:cubicBezTo>
                    <a:pt x="192" y="382"/>
                    <a:pt x="178" y="404"/>
                    <a:pt x="157" y="417"/>
                  </a:cubicBezTo>
                  <a:close/>
                  <a:moveTo>
                    <a:pt x="328" y="383"/>
                  </a:moveTo>
                  <a:cubicBezTo>
                    <a:pt x="269" y="425"/>
                    <a:pt x="241" y="445"/>
                    <a:pt x="233" y="451"/>
                  </a:cubicBezTo>
                  <a:cubicBezTo>
                    <a:pt x="227" y="447"/>
                    <a:pt x="210" y="435"/>
                    <a:pt x="177" y="411"/>
                  </a:cubicBezTo>
                  <a:cubicBezTo>
                    <a:pt x="191" y="397"/>
                    <a:pt x="201" y="379"/>
                    <a:pt x="205" y="359"/>
                  </a:cubicBezTo>
                  <a:cubicBezTo>
                    <a:pt x="207" y="349"/>
                    <a:pt x="208" y="339"/>
                    <a:pt x="207" y="329"/>
                  </a:cubicBezTo>
                  <a:cubicBezTo>
                    <a:pt x="215" y="331"/>
                    <a:pt x="224" y="331"/>
                    <a:pt x="232" y="331"/>
                  </a:cubicBezTo>
                  <a:cubicBezTo>
                    <a:pt x="297" y="331"/>
                    <a:pt x="349" y="279"/>
                    <a:pt x="349" y="215"/>
                  </a:cubicBezTo>
                  <a:cubicBezTo>
                    <a:pt x="349" y="181"/>
                    <a:pt x="334" y="148"/>
                    <a:pt x="307" y="126"/>
                  </a:cubicBezTo>
                  <a:cubicBezTo>
                    <a:pt x="306" y="125"/>
                    <a:pt x="305" y="125"/>
                    <a:pt x="304" y="125"/>
                  </a:cubicBezTo>
                  <a:cubicBezTo>
                    <a:pt x="303" y="125"/>
                    <a:pt x="302" y="126"/>
                    <a:pt x="301" y="127"/>
                  </a:cubicBezTo>
                  <a:cubicBezTo>
                    <a:pt x="216" y="256"/>
                    <a:pt x="216" y="256"/>
                    <a:pt x="216" y="256"/>
                  </a:cubicBezTo>
                  <a:cubicBezTo>
                    <a:pt x="172" y="197"/>
                    <a:pt x="172" y="197"/>
                    <a:pt x="172" y="197"/>
                  </a:cubicBezTo>
                  <a:cubicBezTo>
                    <a:pt x="170" y="196"/>
                    <a:pt x="168" y="195"/>
                    <a:pt x="166" y="197"/>
                  </a:cubicBezTo>
                  <a:cubicBezTo>
                    <a:pt x="164" y="198"/>
                    <a:pt x="164" y="200"/>
                    <a:pt x="165" y="202"/>
                  </a:cubicBezTo>
                  <a:cubicBezTo>
                    <a:pt x="213" y="266"/>
                    <a:pt x="213" y="266"/>
                    <a:pt x="213" y="266"/>
                  </a:cubicBezTo>
                  <a:cubicBezTo>
                    <a:pt x="214" y="267"/>
                    <a:pt x="215" y="267"/>
                    <a:pt x="216" y="267"/>
                  </a:cubicBezTo>
                  <a:cubicBezTo>
                    <a:pt x="217" y="267"/>
                    <a:pt x="219" y="266"/>
                    <a:pt x="219" y="265"/>
                  </a:cubicBezTo>
                  <a:cubicBezTo>
                    <a:pt x="305" y="135"/>
                    <a:pt x="305" y="135"/>
                    <a:pt x="305" y="135"/>
                  </a:cubicBezTo>
                  <a:cubicBezTo>
                    <a:pt x="328" y="156"/>
                    <a:pt x="341" y="185"/>
                    <a:pt x="341" y="215"/>
                  </a:cubicBezTo>
                  <a:cubicBezTo>
                    <a:pt x="341" y="275"/>
                    <a:pt x="292" y="323"/>
                    <a:pt x="232" y="323"/>
                  </a:cubicBezTo>
                  <a:cubicBezTo>
                    <a:pt x="223" y="323"/>
                    <a:pt x="214" y="322"/>
                    <a:pt x="206" y="320"/>
                  </a:cubicBezTo>
                  <a:cubicBezTo>
                    <a:pt x="203" y="307"/>
                    <a:pt x="198" y="294"/>
                    <a:pt x="191" y="283"/>
                  </a:cubicBezTo>
                  <a:cubicBezTo>
                    <a:pt x="176" y="260"/>
                    <a:pt x="153" y="244"/>
                    <a:pt x="127" y="239"/>
                  </a:cubicBezTo>
                  <a:cubicBezTo>
                    <a:pt x="125" y="231"/>
                    <a:pt x="124" y="223"/>
                    <a:pt x="124" y="215"/>
                  </a:cubicBezTo>
                  <a:cubicBezTo>
                    <a:pt x="124" y="155"/>
                    <a:pt x="173" y="107"/>
                    <a:pt x="232" y="107"/>
                  </a:cubicBezTo>
                  <a:cubicBezTo>
                    <a:pt x="246" y="107"/>
                    <a:pt x="260" y="110"/>
                    <a:pt x="273" y="115"/>
                  </a:cubicBezTo>
                  <a:cubicBezTo>
                    <a:pt x="275" y="116"/>
                    <a:pt x="277" y="115"/>
                    <a:pt x="278" y="112"/>
                  </a:cubicBezTo>
                  <a:cubicBezTo>
                    <a:pt x="279" y="110"/>
                    <a:pt x="278" y="108"/>
                    <a:pt x="276" y="107"/>
                  </a:cubicBezTo>
                  <a:cubicBezTo>
                    <a:pt x="262" y="102"/>
                    <a:pt x="247" y="99"/>
                    <a:pt x="232" y="99"/>
                  </a:cubicBezTo>
                  <a:cubicBezTo>
                    <a:pt x="168" y="99"/>
                    <a:pt x="116" y="151"/>
                    <a:pt x="116" y="215"/>
                  </a:cubicBezTo>
                  <a:cubicBezTo>
                    <a:pt x="116" y="223"/>
                    <a:pt x="117" y="230"/>
                    <a:pt x="118" y="237"/>
                  </a:cubicBezTo>
                  <a:cubicBezTo>
                    <a:pt x="99" y="235"/>
                    <a:pt x="79" y="238"/>
                    <a:pt x="62" y="246"/>
                  </a:cubicBezTo>
                  <a:cubicBezTo>
                    <a:pt x="60" y="222"/>
                    <a:pt x="55" y="150"/>
                    <a:pt x="55" y="103"/>
                  </a:cubicBezTo>
                  <a:cubicBezTo>
                    <a:pt x="55" y="85"/>
                    <a:pt x="58" y="73"/>
                    <a:pt x="65" y="67"/>
                  </a:cubicBezTo>
                  <a:cubicBezTo>
                    <a:pt x="74" y="58"/>
                    <a:pt x="89" y="60"/>
                    <a:pt x="109" y="61"/>
                  </a:cubicBezTo>
                  <a:cubicBezTo>
                    <a:pt x="114" y="62"/>
                    <a:pt x="120" y="62"/>
                    <a:pt x="126" y="63"/>
                  </a:cubicBezTo>
                  <a:cubicBezTo>
                    <a:pt x="134" y="63"/>
                    <a:pt x="141" y="63"/>
                    <a:pt x="149" y="64"/>
                  </a:cubicBezTo>
                  <a:cubicBezTo>
                    <a:pt x="150" y="64"/>
                    <a:pt x="150" y="63"/>
                    <a:pt x="151" y="63"/>
                  </a:cubicBezTo>
                  <a:cubicBezTo>
                    <a:pt x="209" y="21"/>
                    <a:pt x="209" y="21"/>
                    <a:pt x="209" y="21"/>
                  </a:cubicBezTo>
                  <a:cubicBezTo>
                    <a:pt x="225" y="9"/>
                    <a:pt x="245" y="9"/>
                    <a:pt x="261" y="2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5" y="63"/>
                    <a:pt x="316" y="64"/>
                    <a:pt x="317" y="64"/>
                  </a:cubicBezTo>
                  <a:cubicBezTo>
                    <a:pt x="325" y="63"/>
                    <a:pt x="332" y="63"/>
                    <a:pt x="340" y="63"/>
                  </a:cubicBezTo>
                  <a:cubicBezTo>
                    <a:pt x="346" y="62"/>
                    <a:pt x="351" y="62"/>
                    <a:pt x="357" y="61"/>
                  </a:cubicBezTo>
                  <a:cubicBezTo>
                    <a:pt x="377" y="60"/>
                    <a:pt x="392" y="58"/>
                    <a:pt x="401" y="67"/>
                  </a:cubicBezTo>
                  <a:cubicBezTo>
                    <a:pt x="408" y="73"/>
                    <a:pt x="411" y="85"/>
                    <a:pt x="411" y="103"/>
                  </a:cubicBezTo>
                  <a:cubicBezTo>
                    <a:pt x="411" y="160"/>
                    <a:pt x="403" y="254"/>
                    <a:pt x="403" y="255"/>
                  </a:cubicBezTo>
                  <a:cubicBezTo>
                    <a:pt x="403" y="255"/>
                    <a:pt x="403" y="255"/>
                    <a:pt x="403" y="255"/>
                  </a:cubicBezTo>
                  <a:cubicBezTo>
                    <a:pt x="403" y="256"/>
                    <a:pt x="407" y="325"/>
                    <a:pt x="328" y="3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6242C039-E89C-4587-8A01-B1E2EA45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00438" y="1079500"/>
              <a:ext cx="26988" cy="160338"/>
            </a:xfrm>
            <a:custGeom>
              <a:avLst/>
              <a:gdLst>
                <a:gd name="T0" fmla="*/ 9 w 9"/>
                <a:gd name="T1" fmla="*/ 50 h 54"/>
                <a:gd name="T2" fmla="*/ 9 w 9"/>
                <a:gd name="T3" fmla="*/ 5 h 54"/>
                <a:gd name="T4" fmla="*/ 5 w 9"/>
                <a:gd name="T5" fmla="*/ 0 h 54"/>
                <a:gd name="T6" fmla="*/ 0 w 9"/>
                <a:gd name="T7" fmla="*/ 5 h 54"/>
                <a:gd name="T8" fmla="*/ 0 w 9"/>
                <a:gd name="T9" fmla="*/ 50 h 54"/>
                <a:gd name="T10" fmla="*/ 5 w 9"/>
                <a:gd name="T11" fmla="*/ 54 h 54"/>
                <a:gd name="T12" fmla="*/ 9 w 9"/>
                <a:gd name="T13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4">
                  <a:moveTo>
                    <a:pt x="9" y="50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5" y="54"/>
                  </a:cubicBezTo>
                  <a:cubicBezTo>
                    <a:pt x="7" y="54"/>
                    <a:pt x="9" y="52"/>
                    <a:pt x="9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64FC4C82-AD15-4466-A254-AC127B590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02075" y="1079500"/>
              <a:ext cx="26988" cy="160338"/>
            </a:xfrm>
            <a:custGeom>
              <a:avLst/>
              <a:gdLst>
                <a:gd name="T0" fmla="*/ 4 w 9"/>
                <a:gd name="T1" fmla="*/ 0 h 54"/>
                <a:gd name="T2" fmla="*/ 0 w 9"/>
                <a:gd name="T3" fmla="*/ 5 h 54"/>
                <a:gd name="T4" fmla="*/ 0 w 9"/>
                <a:gd name="T5" fmla="*/ 50 h 54"/>
                <a:gd name="T6" fmla="*/ 4 w 9"/>
                <a:gd name="T7" fmla="*/ 54 h 54"/>
                <a:gd name="T8" fmla="*/ 9 w 9"/>
                <a:gd name="T9" fmla="*/ 50 h 54"/>
                <a:gd name="T10" fmla="*/ 9 w 9"/>
                <a:gd name="T11" fmla="*/ 5 h 54"/>
                <a:gd name="T12" fmla="*/ 4 w 9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4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4" y="54"/>
                  </a:cubicBezTo>
                  <a:cubicBezTo>
                    <a:pt x="7" y="54"/>
                    <a:pt x="9" y="52"/>
                    <a:pt x="9" y="50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64F6106E-1C35-439B-9CED-52B0248B31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78238" y="1046163"/>
              <a:ext cx="130175" cy="131763"/>
            </a:xfrm>
            <a:custGeom>
              <a:avLst/>
              <a:gdLst>
                <a:gd name="T0" fmla="*/ 22 w 44"/>
                <a:gd name="T1" fmla="*/ 44 h 44"/>
                <a:gd name="T2" fmla="*/ 44 w 44"/>
                <a:gd name="T3" fmla="*/ 22 h 44"/>
                <a:gd name="T4" fmla="*/ 22 w 44"/>
                <a:gd name="T5" fmla="*/ 0 h 44"/>
                <a:gd name="T6" fmla="*/ 0 w 44"/>
                <a:gd name="T7" fmla="*/ 22 h 44"/>
                <a:gd name="T8" fmla="*/ 22 w 44"/>
                <a:gd name="T9" fmla="*/ 44 h 44"/>
                <a:gd name="T10" fmla="*/ 22 w 44"/>
                <a:gd name="T11" fmla="*/ 8 h 44"/>
                <a:gd name="T12" fmla="*/ 36 w 44"/>
                <a:gd name="T13" fmla="*/ 22 h 44"/>
                <a:gd name="T14" fmla="*/ 22 w 44"/>
                <a:gd name="T15" fmla="*/ 36 h 44"/>
                <a:gd name="T16" fmla="*/ 8 w 44"/>
                <a:gd name="T17" fmla="*/ 22 h 44"/>
                <a:gd name="T18" fmla="*/ 22 w 44"/>
                <a:gd name="T1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4"/>
                    <a:pt x="9" y="44"/>
                    <a:pt x="22" y="44"/>
                  </a:cubicBezTo>
                  <a:close/>
                  <a:moveTo>
                    <a:pt x="22" y="8"/>
                  </a:moveTo>
                  <a:cubicBezTo>
                    <a:pt x="29" y="8"/>
                    <a:pt x="36" y="14"/>
                    <a:pt x="36" y="22"/>
                  </a:cubicBezTo>
                  <a:cubicBezTo>
                    <a:pt x="36" y="29"/>
                    <a:pt x="29" y="36"/>
                    <a:pt x="22" y="36"/>
                  </a:cubicBezTo>
                  <a:cubicBezTo>
                    <a:pt x="14" y="36"/>
                    <a:pt x="8" y="30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0565C274-0C9A-4C60-A7F9-C4D8F9AD68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17938" y="1046163"/>
              <a:ext cx="133350" cy="131763"/>
            </a:xfrm>
            <a:custGeom>
              <a:avLst/>
              <a:gdLst>
                <a:gd name="T0" fmla="*/ 23 w 45"/>
                <a:gd name="T1" fmla="*/ 44 h 44"/>
                <a:gd name="T2" fmla="*/ 45 w 45"/>
                <a:gd name="T3" fmla="*/ 22 h 44"/>
                <a:gd name="T4" fmla="*/ 23 w 45"/>
                <a:gd name="T5" fmla="*/ 0 h 44"/>
                <a:gd name="T6" fmla="*/ 0 w 45"/>
                <a:gd name="T7" fmla="*/ 22 h 44"/>
                <a:gd name="T8" fmla="*/ 23 w 45"/>
                <a:gd name="T9" fmla="*/ 44 h 44"/>
                <a:gd name="T10" fmla="*/ 23 w 45"/>
                <a:gd name="T11" fmla="*/ 8 h 44"/>
                <a:gd name="T12" fmla="*/ 37 w 45"/>
                <a:gd name="T13" fmla="*/ 22 h 44"/>
                <a:gd name="T14" fmla="*/ 23 w 45"/>
                <a:gd name="T15" fmla="*/ 36 h 44"/>
                <a:gd name="T16" fmla="*/ 8 w 45"/>
                <a:gd name="T17" fmla="*/ 22 h 44"/>
                <a:gd name="T18" fmla="*/ 23 w 45"/>
                <a:gd name="T1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4">
                  <a:moveTo>
                    <a:pt x="23" y="44"/>
                  </a:moveTo>
                  <a:cubicBezTo>
                    <a:pt x="35" y="44"/>
                    <a:pt x="45" y="34"/>
                    <a:pt x="45" y="22"/>
                  </a:cubicBezTo>
                  <a:cubicBezTo>
                    <a:pt x="45" y="10"/>
                    <a:pt x="35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3" y="44"/>
                  </a:cubicBezTo>
                  <a:close/>
                  <a:moveTo>
                    <a:pt x="23" y="8"/>
                  </a:moveTo>
                  <a:cubicBezTo>
                    <a:pt x="30" y="8"/>
                    <a:pt x="37" y="14"/>
                    <a:pt x="37" y="22"/>
                  </a:cubicBezTo>
                  <a:cubicBezTo>
                    <a:pt x="37" y="29"/>
                    <a:pt x="30" y="36"/>
                    <a:pt x="23" y="36"/>
                  </a:cubicBezTo>
                  <a:cubicBezTo>
                    <a:pt x="15" y="36"/>
                    <a:pt x="8" y="29"/>
                    <a:pt x="8" y="22"/>
                  </a:cubicBezTo>
                  <a:cubicBezTo>
                    <a:pt x="8" y="14"/>
                    <a:pt x="15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3ACE36C6-23E3-4F94-8DDF-858B5DA0F9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57625" y="989013"/>
              <a:ext cx="349250" cy="339725"/>
            </a:xfrm>
            <a:custGeom>
              <a:avLst/>
              <a:gdLst>
                <a:gd name="T0" fmla="*/ 104 w 117"/>
                <a:gd name="T1" fmla="*/ 0 h 114"/>
                <a:gd name="T2" fmla="*/ 104 w 117"/>
                <a:gd name="T3" fmla="*/ 0 h 114"/>
                <a:gd name="T4" fmla="*/ 13 w 117"/>
                <a:gd name="T5" fmla="*/ 0 h 114"/>
                <a:gd name="T6" fmla="*/ 0 w 117"/>
                <a:gd name="T7" fmla="*/ 13 h 114"/>
                <a:gd name="T8" fmla="*/ 0 w 117"/>
                <a:gd name="T9" fmla="*/ 100 h 114"/>
                <a:gd name="T10" fmla="*/ 13 w 117"/>
                <a:gd name="T11" fmla="*/ 114 h 114"/>
                <a:gd name="T12" fmla="*/ 104 w 117"/>
                <a:gd name="T13" fmla="*/ 114 h 114"/>
                <a:gd name="T14" fmla="*/ 117 w 117"/>
                <a:gd name="T15" fmla="*/ 100 h 114"/>
                <a:gd name="T16" fmla="*/ 117 w 117"/>
                <a:gd name="T17" fmla="*/ 13 h 114"/>
                <a:gd name="T18" fmla="*/ 104 w 117"/>
                <a:gd name="T19" fmla="*/ 0 h 114"/>
                <a:gd name="T20" fmla="*/ 109 w 117"/>
                <a:gd name="T21" fmla="*/ 100 h 114"/>
                <a:gd name="T22" fmla="*/ 104 w 117"/>
                <a:gd name="T23" fmla="*/ 106 h 114"/>
                <a:gd name="T24" fmla="*/ 13 w 117"/>
                <a:gd name="T25" fmla="*/ 106 h 114"/>
                <a:gd name="T26" fmla="*/ 8 w 117"/>
                <a:gd name="T27" fmla="*/ 100 h 114"/>
                <a:gd name="T28" fmla="*/ 8 w 117"/>
                <a:gd name="T29" fmla="*/ 13 h 114"/>
                <a:gd name="T30" fmla="*/ 13 w 117"/>
                <a:gd name="T31" fmla="*/ 8 h 114"/>
                <a:gd name="T32" fmla="*/ 104 w 117"/>
                <a:gd name="T33" fmla="*/ 8 h 114"/>
                <a:gd name="T34" fmla="*/ 109 w 117"/>
                <a:gd name="T35" fmla="*/ 13 h 114"/>
                <a:gd name="T36" fmla="*/ 109 w 117"/>
                <a:gd name="T37" fmla="*/ 10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7" h="114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8"/>
                    <a:pt x="6" y="114"/>
                    <a:pt x="13" y="114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11" y="114"/>
                    <a:pt x="117" y="108"/>
                    <a:pt x="117" y="100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6"/>
                    <a:pt x="112" y="0"/>
                    <a:pt x="104" y="0"/>
                  </a:cubicBezTo>
                  <a:close/>
                  <a:moveTo>
                    <a:pt x="109" y="100"/>
                  </a:moveTo>
                  <a:cubicBezTo>
                    <a:pt x="109" y="104"/>
                    <a:pt x="107" y="106"/>
                    <a:pt x="104" y="106"/>
                  </a:cubicBezTo>
                  <a:cubicBezTo>
                    <a:pt x="13" y="106"/>
                    <a:pt x="13" y="106"/>
                    <a:pt x="13" y="106"/>
                  </a:cubicBezTo>
                  <a:cubicBezTo>
                    <a:pt x="10" y="106"/>
                    <a:pt x="8" y="104"/>
                    <a:pt x="8" y="10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3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7" y="8"/>
                    <a:pt x="109" y="10"/>
                    <a:pt x="109" y="13"/>
                  </a:cubicBezTo>
                  <a:lnTo>
                    <a:pt x="109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0">
              <a:extLst>
                <a:ext uri="{FF2B5EF4-FFF2-40B4-BE49-F238E27FC236}">
                  <a16:creationId xmlns:a16="http://schemas.microsoft.com/office/drawing/2014/main" id="{3EB395DB-0777-4824-AA66-B996459639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30638" y="1177925"/>
              <a:ext cx="295275" cy="112713"/>
            </a:xfrm>
            <a:custGeom>
              <a:avLst/>
              <a:gdLst>
                <a:gd name="T0" fmla="*/ 81 w 99"/>
                <a:gd name="T1" fmla="*/ 4 h 38"/>
                <a:gd name="T2" fmla="*/ 74 w 99"/>
                <a:gd name="T3" fmla="*/ 1 h 38"/>
                <a:gd name="T4" fmla="*/ 67 w 99"/>
                <a:gd name="T5" fmla="*/ 4 h 38"/>
                <a:gd name="T6" fmla="*/ 58 w 99"/>
                <a:gd name="T7" fmla="*/ 15 h 38"/>
                <a:gd name="T8" fmla="*/ 48 w 99"/>
                <a:gd name="T9" fmla="*/ 4 h 38"/>
                <a:gd name="T10" fmla="*/ 41 w 99"/>
                <a:gd name="T11" fmla="*/ 0 h 38"/>
                <a:gd name="T12" fmla="*/ 35 w 99"/>
                <a:gd name="T13" fmla="*/ 4 h 38"/>
                <a:gd name="T14" fmla="*/ 25 w 99"/>
                <a:gd name="T15" fmla="*/ 15 h 38"/>
                <a:gd name="T16" fmla="*/ 16 w 99"/>
                <a:gd name="T17" fmla="*/ 4 h 38"/>
                <a:gd name="T18" fmla="*/ 10 w 99"/>
                <a:gd name="T19" fmla="*/ 0 h 38"/>
                <a:gd name="T20" fmla="*/ 4 w 99"/>
                <a:gd name="T21" fmla="*/ 2 h 38"/>
                <a:gd name="T22" fmla="*/ 0 w 99"/>
                <a:gd name="T23" fmla="*/ 8 h 38"/>
                <a:gd name="T24" fmla="*/ 2 w 99"/>
                <a:gd name="T25" fmla="*/ 15 h 38"/>
                <a:gd name="T26" fmla="*/ 18 w 99"/>
                <a:gd name="T27" fmla="*/ 34 h 38"/>
                <a:gd name="T28" fmla="*/ 25 w 99"/>
                <a:gd name="T29" fmla="*/ 38 h 38"/>
                <a:gd name="T30" fmla="*/ 32 w 99"/>
                <a:gd name="T31" fmla="*/ 34 h 38"/>
                <a:gd name="T32" fmla="*/ 41 w 99"/>
                <a:gd name="T33" fmla="*/ 23 h 38"/>
                <a:gd name="T34" fmla="*/ 51 w 99"/>
                <a:gd name="T35" fmla="*/ 34 h 38"/>
                <a:gd name="T36" fmla="*/ 58 w 99"/>
                <a:gd name="T37" fmla="*/ 38 h 38"/>
                <a:gd name="T38" fmla="*/ 64 w 99"/>
                <a:gd name="T39" fmla="*/ 34 h 38"/>
                <a:gd name="T40" fmla="*/ 74 w 99"/>
                <a:gd name="T41" fmla="*/ 23 h 38"/>
                <a:gd name="T42" fmla="*/ 83 w 99"/>
                <a:gd name="T43" fmla="*/ 34 h 38"/>
                <a:gd name="T44" fmla="*/ 90 w 99"/>
                <a:gd name="T45" fmla="*/ 38 h 38"/>
                <a:gd name="T46" fmla="*/ 96 w 99"/>
                <a:gd name="T47" fmla="*/ 35 h 38"/>
                <a:gd name="T48" fmla="*/ 99 w 99"/>
                <a:gd name="T49" fmla="*/ 30 h 38"/>
                <a:gd name="T50" fmla="*/ 97 w 99"/>
                <a:gd name="T51" fmla="*/ 23 h 38"/>
                <a:gd name="T52" fmla="*/ 81 w 99"/>
                <a:gd name="T53" fmla="*/ 4 h 38"/>
                <a:gd name="T54" fmla="*/ 91 w 99"/>
                <a:gd name="T55" fmla="*/ 29 h 38"/>
                <a:gd name="T56" fmla="*/ 90 w 99"/>
                <a:gd name="T57" fmla="*/ 30 h 38"/>
                <a:gd name="T58" fmla="*/ 89 w 99"/>
                <a:gd name="T59" fmla="*/ 29 h 38"/>
                <a:gd name="T60" fmla="*/ 77 w 99"/>
                <a:gd name="T61" fmla="*/ 14 h 38"/>
                <a:gd name="T62" fmla="*/ 74 w 99"/>
                <a:gd name="T63" fmla="*/ 13 h 38"/>
                <a:gd name="T64" fmla="*/ 71 w 99"/>
                <a:gd name="T65" fmla="*/ 14 h 38"/>
                <a:gd name="T66" fmla="*/ 58 w 99"/>
                <a:gd name="T67" fmla="*/ 29 h 38"/>
                <a:gd name="T68" fmla="*/ 58 w 99"/>
                <a:gd name="T69" fmla="*/ 30 h 38"/>
                <a:gd name="T70" fmla="*/ 57 w 99"/>
                <a:gd name="T71" fmla="*/ 29 h 38"/>
                <a:gd name="T72" fmla="*/ 44 w 99"/>
                <a:gd name="T73" fmla="*/ 14 h 38"/>
                <a:gd name="T74" fmla="*/ 41 w 99"/>
                <a:gd name="T75" fmla="*/ 13 h 38"/>
                <a:gd name="T76" fmla="*/ 41 w 99"/>
                <a:gd name="T77" fmla="*/ 13 h 38"/>
                <a:gd name="T78" fmla="*/ 38 w 99"/>
                <a:gd name="T79" fmla="*/ 14 h 38"/>
                <a:gd name="T80" fmla="*/ 26 w 99"/>
                <a:gd name="T81" fmla="*/ 29 h 38"/>
                <a:gd name="T82" fmla="*/ 25 w 99"/>
                <a:gd name="T83" fmla="*/ 29 h 38"/>
                <a:gd name="T84" fmla="*/ 8 w 99"/>
                <a:gd name="T85" fmla="*/ 10 h 38"/>
                <a:gd name="T86" fmla="*/ 8 w 99"/>
                <a:gd name="T87" fmla="*/ 9 h 38"/>
                <a:gd name="T88" fmla="*/ 9 w 99"/>
                <a:gd name="T89" fmla="*/ 9 h 38"/>
                <a:gd name="T90" fmla="*/ 9 w 99"/>
                <a:gd name="T91" fmla="*/ 8 h 38"/>
                <a:gd name="T92" fmla="*/ 22 w 99"/>
                <a:gd name="T93" fmla="*/ 24 h 38"/>
                <a:gd name="T94" fmla="*/ 28 w 99"/>
                <a:gd name="T95" fmla="*/ 24 h 38"/>
                <a:gd name="T96" fmla="*/ 41 w 99"/>
                <a:gd name="T97" fmla="*/ 9 h 38"/>
                <a:gd name="T98" fmla="*/ 42 w 99"/>
                <a:gd name="T99" fmla="*/ 9 h 38"/>
                <a:gd name="T100" fmla="*/ 55 w 99"/>
                <a:gd name="T101" fmla="*/ 24 h 38"/>
                <a:gd name="T102" fmla="*/ 61 w 99"/>
                <a:gd name="T103" fmla="*/ 24 h 38"/>
                <a:gd name="T104" fmla="*/ 73 w 99"/>
                <a:gd name="T105" fmla="*/ 9 h 38"/>
                <a:gd name="T106" fmla="*/ 74 w 99"/>
                <a:gd name="T107" fmla="*/ 9 h 38"/>
                <a:gd name="T108" fmla="*/ 91 w 99"/>
                <a:gd name="T109" fmla="*/ 28 h 38"/>
                <a:gd name="T110" fmla="*/ 91 w 99"/>
                <a:gd name="T111" fmla="*/ 29 h 38"/>
                <a:gd name="T112" fmla="*/ 91 w 99"/>
                <a:gd name="T1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9" h="38">
                  <a:moveTo>
                    <a:pt x="81" y="4"/>
                  </a:moveTo>
                  <a:cubicBezTo>
                    <a:pt x="79" y="2"/>
                    <a:pt x="77" y="1"/>
                    <a:pt x="74" y="1"/>
                  </a:cubicBezTo>
                  <a:cubicBezTo>
                    <a:pt x="72" y="0"/>
                    <a:pt x="69" y="2"/>
                    <a:pt x="67" y="4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7" y="2"/>
                    <a:pt x="44" y="0"/>
                    <a:pt x="41" y="0"/>
                  </a:cubicBezTo>
                  <a:cubicBezTo>
                    <a:pt x="39" y="0"/>
                    <a:pt x="36" y="2"/>
                    <a:pt x="35" y="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2"/>
                    <a:pt x="12" y="1"/>
                    <a:pt x="10" y="0"/>
                  </a:cubicBezTo>
                  <a:cubicBezTo>
                    <a:pt x="8" y="0"/>
                    <a:pt x="5" y="1"/>
                    <a:pt x="4" y="2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1"/>
                    <a:pt x="1" y="13"/>
                    <a:pt x="2" y="1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0" y="36"/>
                    <a:pt x="23" y="38"/>
                    <a:pt x="25" y="38"/>
                  </a:cubicBezTo>
                  <a:cubicBezTo>
                    <a:pt x="28" y="38"/>
                    <a:pt x="31" y="36"/>
                    <a:pt x="32" y="34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6"/>
                    <a:pt x="55" y="38"/>
                    <a:pt x="58" y="38"/>
                  </a:cubicBezTo>
                  <a:cubicBezTo>
                    <a:pt x="60" y="38"/>
                    <a:pt x="63" y="36"/>
                    <a:pt x="64" y="34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5" y="36"/>
                    <a:pt x="87" y="38"/>
                    <a:pt x="90" y="38"/>
                  </a:cubicBezTo>
                  <a:cubicBezTo>
                    <a:pt x="92" y="38"/>
                    <a:pt x="94" y="37"/>
                    <a:pt x="96" y="35"/>
                  </a:cubicBezTo>
                  <a:cubicBezTo>
                    <a:pt x="97" y="34"/>
                    <a:pt x="98" y="32"/>
                    <a:pt x="99" y="30"/>
                  </a:cubicBezTo>
                  <a:cubicBezTo>
                    <a:pt x="99" y="28"/>
                    <a:pt x="99" y="25"/>
                    <a:pt x="97" y="23"/>
                  </a:cubicBezTo>
                  <a:lnTo>
                    <a:pt x="81" y="4"/>
                  </a:lnTo>
                  <a:close/>
                  <a:moveTo>
                    <a:pt x="91" y="29"/>
                  </a:moveTo>
                  <a:cubicBezTo>
                    <a:pt x="91" y="29"/>
                    <a:pt x="90" y="29"/>
                    <a:pt x="90" y="30"/>
                  </a:cubicBezTo>
                  <a:cubicBezTo>
                    <a:pt x="90" y="30"/>
                    <a:pt x="90" y="29"/>
                    <a:pt x="89" y="2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3"/>
                    <a:pt x="75" y="13"/>
                    <a:pt x="74" y="13"/>
                  </a:cubicBezTo>
                  <a:cubicBezTo>
                    <a:pt x="73" y="13"/>
                    <a:pt x="72" y="13"/>
                    <a:pt x="71" y="14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9"/>
                    <a:pt x="58" y="30"/>
                    <a:pt x="58" y="30"/>
                  </a:cubicBezTo>
                  <a:cubicBezTo>
                    <a:pt x="57" y="30"/>
                    <a:pt x="57" y="29"/>
                    <a:pt x="57" y="29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3"/>
                    <a:pt x="42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0" y="13"/>
                    <a:pt x="39" y="13"/>
                    <a:pt x="38" y="14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5" y="30"/>
                    <a:pt x="25" y="2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4" y="25"/>
                    <a:pt x="27" y="25"/>
                    <a:pt x="28" y="24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2" y="8"/>
                    <a:pt x="42" y="9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5"/>
                    <a:pt x="59" y="25"/>
                    <a:pt x="61" y="24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4" y="8"/>
                    <a:pt x="74" y="9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1" y="28"/>
                    <a:pt x="91" y="28"/>
                    <a:pt x="91" y="29"/>
                  </a:cubicBezTo>
                  <a:cubicBezTo>
                    <a:pt x="91" y="29"/>
                    <a:pt x="91" y="29"/>
                    <a:pt x="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B4056D81-8023-458C-91A2-BD1584EF77B5}"/>
              </a:ext>
            </a:extLst>
          </p:cNvPr>
          <p:cNvGrpSpPr/>
          <p:nvPr/>
        </p:nvGrpSpPr>
        <p:grpSpPr>
          <a:xfrm>
            <a:off x="10152855" y="465931"/>
            <a:ext cx="1322388" cy="1320800"/>
            <a:chOff x="-7950200" y="3027363"/>
            <a:chExt cx="1322388" cy="1320800"/>
          </a:xfrm>
          <a:solidFill>
            <a:schemeClr val="tx1"/>
          </a:solidFill>
        </p:grpSpPr>
        <p:sp>
          <p:nvSpPr>
            <p:cNvPr id="63" name="Freeform 61">
              <a:extLst>
                <a:ext uri="{FF2B5EF4-FFF2-40B4-BE49-F238E27FC236}">
                  <a16:creationId xmlns:a16="http://schemas.microsoft.com/office/drawing/2014/main" id="{07DE2394-C480-4E09-8075-6E52DD730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7077075" y="3597275"/>
              <a:ext cx="30163" cy="182563"/>
            </a:xfrm>
            <a:custGeom>
              <a:avLst/>
              <a:gdLst>
                <a:gd name="T0" fmla="*/ 5 w 10"/>
                <a:gd name="T1" fmla="*/ 0 h 61"/>
                <a:gd name="T2" fmla="*/ 0 w 10"/>
                <a:gd name="T3" fmla="*/ 6 h 61"/>
                <a:gd name="T4" fmla="*/ 0 w 10"/>
                <a:gd name="T5" fmla="*/ 56 h 61"/>
                <a:gd name="T6" fmla="*/ 5 w 10"/>
                <a:gd name="T7" fmla="*/ 61 h 61"/>
                <a:gd name="T8" fmla="*/ 10 w 10"/>
                <a:gd name="T9" fmla="*/ 56 h 61"/>
                <a:gd name="T10" fmla="*/ 10 w 10"/>
                <a:gd name="T11" fmla="*/ 6 h 61"/>
                <a:gd name="T12" fmla="*/ 5 w 10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1">
                  <a:moveTo>
                    <a:pt x="5" y="0"/>
                  </a:moveTo>
                  <a:cubicBezTo>
                    <a:pt x="2" y="0"/>
                    <a:pt x="0" y="3"/>
                    <a:pt x="0" y="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2" y="61"/>
                    <a:pt x="5" y="61"/>
                  </a:cubicBezTo>
                  <a:cubicBezTo>
                    <a:pt x="8" y="61"/>
                    <a:pt x="10" y="59"/>
                    <a:pt x="10" y="5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3"/>
                    <a:pt x="8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2">
              <a:extLst>
                <a:ext uri="{FF2B5EF4-FFF2-40B4-BE49-F238E27FC236}">
                  <a16:creationId xmlns:a16="http://schemas.microsoft.com/office/drawing/2014/main" id="{772E78BA-578C-4434-80D4-D00D93979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-7526338" y="3597275"/>
              <a:ext cx="28575" cy="182563"/>
            </a:xfrm>
            <a:custGeom>
              <a:avLst/>
              <a:gdLst>
                <a:gd name="T0" fmla="*/ 5 w 10"/>
                <a:gd name="T1" fmla="*/ 0 h 61"/>
                <a:gd name="T2" fmla="*/ 0 w 10"/>
                <a:gd name="T3" fmla="*/ 6 h 61"/>
                <a:gd name="T4" fmla="*/ 0 w 10"/>
                <a:gd name="T5" fmla="*/ 56 h 61"/>
                <a:gd name="T6" fmla="*/ 5 w 10"/>
                <a:gd name="T7" fmla="*/ 61 h 61"/>
                <a:gd name="T8" fmla="*/ 10 w 10"/>
                <a:gd name="T9" fmla="*/ 56 h 61"/>
                <a:gd name="T10" fmla="*/ 10 w 10"/>
                <a:gd name="T11" fmla="*/ 6 h 61"/>
                <a:gd name="T12" fmla="*/ 5 w 10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1">
                  <a:moveTo>
                    <a:pt x="5" y="0"/>
                  </a:moveTo>
                  <a:cubicBezTo>
                    <a:pt x="2" y="0"/>
                    <a:pt x="0" y="3"/>
                    <a:pt x="0" y="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2" y="61"/>
                    <a:pt x="5" y="61"/>
                  </a:cubicBezTo>
                  <a:cubicBezTo>
                    <a:pt x="8" y="61"/>
                    <a:pt x="10" y="59"/>
                    <a:pt x="10" y="5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3"/>
                    <a:pt x="8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3">
              <a:extLst>
                <a:ext uri="{FF2B5EF4-FFF2-40B4-BE49-F238E27FC236}">
                  <a16:creationId xmlns:a16="http://schemas.microsoft.com/office/drawing/2014/main" id="{10121760-9099-4EAE-ADC5-4CCC7CC88F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281863" y="3563938"/>
              <a:ext cx="142875" cy="141288"/>
            </a:xfrm>
            <a:custGeom>
              <a:avLst/>
              <a:gdLst>
                <a:gd name="T0" fmla="*/ 24 w 48"/>
                <a:gd name="T1" fmla="*/ 47 h 47"/>
                <a:gd name="T2" fmla="*/ 48 w 48"/>
                <a:gd name="T3" fmla="*/ 24 h 47"/>
                <a:gd name="T4" fmla="*/ 24 w 48"/>
                <a:gd name="T5" fmla="*/ 0 h 47"/>
                <a:gd name="T6" fmla="*/ 0 w 48"/>
                <a:gd name="T7" fmla="*/ 24 h 47"/>
                <a:gd name="T8" fmla="*/ 24 w 48"/>
                <a:gd name="T9" fmla="*/ 47 h 47"/>
                <a:gd name="T10" fmla="*/ 24 w 48"/>
                <a:gd name="T11" fmla="*/ 8 h 47"/>
                <a:gd name="T12" fmla="*/ 40 w 48"/>
                <a:gd name="T13" fmla="*/ 24 h 47"/>
                <a:gd name="T14" fmla="*/ 24 w 48"/>
                <a:gd name="T15" fmla="*/ 39 h 47"/>
                <a:gd name="T16" fmla="*/ 8 w 48"/>
                <a:gd name="T17" fmla="*/ 24 h 47"/>
                <a:gd name="T18" fmla="*/ 24 w 48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24" y="47"/>
                  </a:moveTo>
                  <a:cubicBezTo>
                    <a:pt x="37" y="47"/>
                    <a:pt x="48" y="37"/>
                    <a:pt x="48" y="24"/>
                  </a:cubicBez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8"/>
                  </a:moveTo>
                  <a:cubicBezTo>
                    <a:pt x="33" y="8"/>
                    <a:pt x="40" y="15"/>
                    <a:pt x="40" y="24"/>
                  </a:cubicBezTo>
                  <a:cubicBezTo>
                    <a:pt x="40" y="32"/>
                    <a:pt x="33" y="39"/>
                    <a:pt x="24" y="39"/>
                  </a:cubicBezTo>
                  <a:cubicBezTo>
                    <a:pt x="15" y="39"/>
                    <a:pt x="8" y="32"/>
                    <a:pt x="8" y="24"/>
                  </a:cubicBezTo>
                  <a:cubicBezTo>
                    <a:pt x="8" y="15"/>
                    <a:pt x="15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4">
              <a:extLst>
                <a:ext uri="{FF2B5EF4-FFF2-40B4-BE49-F238E27FC236}">
                  <a16:creationId xmlns:a16="http://schemas.microsoft.com/office/drawing/2014/main" id="{9EF5B289-D747-4D8C-B433-C99A3FF49E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34263" y="3563938"/>
              <a:ext cx="142875" cy="141288"/>
            </a:xfrm>
            <a:custGeom>
              <a:avLst/>
              <a:gdLst>
                <a:gd name="T0" fmla="*/ 24 w 48"/>
                <a:gd name="T1" fmla="*/ 47 h 47"/>
                <a:gd name="T2" fmla="*/ 48 w 48"/>
                <a:gd name="T3" fmla="*/ 24 h 47"/>
                <a:gd name="T4" fmla="*/ 24 w 48"/>
                <a:gd name="T5" fmla="*/ 0 h 47"/>
                <a:gd name="T6" fmla="*/ 0 w 48"/>
                <a:gd name="T7" fmla="*/ 24 h 47"/>
                <a:gd name="T8" fmla="*/ 24 w 48"/>
                <a:gd name="T9" fmla="*/ 47 h 47"/>
                <a:gd name="T10" fmla="*/ 24 w 48"/>
                <a:gd name="T11" fmla="*/ 8 h 47"/>
                <a:gd name="T12" fmla="*/ 40 w 48"/>
                <a:gd name="T13" fmla="*/ 24 h 47"/>
                <a:gd name="T14" fmla="*/ 24 w 48"/>
                <a:gd name="T15" fmla="*/ 39 h 47"/>
                <a:gd name="T16" fmla="*/ 8 w 48"/>
                <a:gd name="T17" fmla="*/ 24 h 47"/>
                <a:gd name="T18" fmla="*/ 24 w 48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7">
                  <a:moveTo>
                    <a:pt x="24" y="47"/>
                  </a:moveTo>
                  <a:cubicBezTo>
                    <a:pt x="37" y="47"/>
                    <a:pt x="48" y="37"/>
                    <a:pt x="48" y="24"/>
                  </a:cubicBezTo>
                  <a:cubicBezTo>
                    <a:pt x="48" y="10"/>
                    <a:pt x="37" y="0"/>
                    <a:pt x="24" y="0"/>
                  </a:cubicBezTo>
                  <a:cubicBezTo>
                    <a:pt x="11" y="0"/>
                    <a:pt x="0" y="10"/>
                    <a:pt x="0" y="24"/>
                  </a:cubicBezTo>
                  <a:cubicBezTo>
                    <a:pt x="0" y="37"/>
                    <a:pt x="11" y="47"/>
                    <a:pt x="24" y="47"/>
                  </a:cubicBezTo>
                  <a:close/>
                  <a:moveTo>
                    <a:pt x="24" y="8"/>
                  </a:moveTo>
                  <a:cubicBezTo>
                    <a:pt x="33" y="8"/>
                    <a:pt x="40" y="15"/>
                    <a:pt x="40" y="24"/>
                  </a:cubicBezTo>
                  <a:cubicBezTo>
                    <a:pt x="40" y="32"/>
                    <a:pt x="33" y="39"/>
                    <a:pt x="24" y="39"/>
                  </a:cubicBezTo>
                  <a:cubicBezTo>
                    <a:pt x="15" y="39"/>
                    <a:pt x="8" y="32"/>
                    <a:pt x="8" y="24"/>
                  </a:cubicBezTo>
                  <a:cubicBezTo>
                    <a:pt x="8" y="15"/>
                    <a:pt x="15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5">
              <a:extLst>
                <a:ext uri="{FF2B5EF4-FFF2-40B4-BE49-F238E27FC236}">
                  <a16:creationId xmlns:a16="http://schemas.microsoft.com/office/drawing/2014/main" id="{BB13BBF9-A76F-4383-811A-A65C7D7F64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50138" y="3709988"/>
              <a:ext cx="325438" cy="122238"/>
            </a:xfrm>
            <a:custGeom>
              <a:avLst/>
              <a:gdLst>
                <a:gd name="T0" fmla="*/ 89 w 109"/>
                <a:gd name="T1" fmla="*/ 4 h 41"/>
                <a:gd name="T2" fmla="*/ 82 w 109"/>
                <a:gd name="T3" fmla="*/ 0 h 41"/>
                <a:gd name="T4" fmla="*/ 74 w 109"/>
                <a:gd name="T5" fmla="*/ 4 h 41"/>
                <a:gd name="T6" fmla="*/ 64 w 109"/>
                <a:gd name="T7" fmla="*/ 17 h 41"/>
                <a:gd name="T8" fmla="*/ 53 w 109"/>
                <a:gd name="T9" fmla="*/ 4 h 41"/>
                <a:gd name="T10" fmla="*/ 45 w 109"/>
                <a:gd name="T11" fmla="*/ 0 h 41"/>
                <a:gd name="T12" fmla="*/ 38 w 109"/>
                <a:gd name="T13" fmla="*/ 4 h 41"/>
                <a:gd name="T14" fmla="*/ 27 w 109"/>
                <a:gd name="T15" fmla="*/ 17 h 41"/>
                <a:gd name="T16" fmla="*/ 17 w 109"/>
                <a:gd name="T17" fmla="*/ 4 h 41"/>
                <a:gd name="T18" fmla="*/ 11 w 109"/>
                <a:gd name="T19" fmla="*/ 0 h 41"/>
                <a:gd name="T20" fmla="*/ 4 w 109"/>
                <a:gd name="T21" fmla="*/ 2 h 41"/>
                <a:gd name="T22" fmla="*/ 0 w 109"/>
                <a:gd name="T23" fmla="*/ 8 h 41"/>
                <a:gd name="T24" fmla="*/ 2 w 109"/>
                <a:gd name="T25" fmla="*/ 16 h 41"/>
                <a:gd name="T26" fmla="*/ 20 w 109"/>
                <a:gd name="T27" fmla="*/ 37 h 41"/>
                <a:gd name="T28" fmla="*/ 28 w 109"/>
                <a:gd name="T29" fmla="*/ 41 h 41"/>
                <a:gd name="T30" fmla="*/ 35 w 109"/>
                <a:gd name="T31" fmla="*/ 37 h 41"/>
                <a:gd name="T32" fmla="*/ 45 w 109"/>
                <a:gd name="T33" fmla="*/ 24 h 41"/>
                <a:gd name="T34" fmla="*/ 56 w 109"/>
                <a:gd name="T35" fmla="*/ 37 h 41"/>
                <a:gd name="T36" fmla="*/ 64 w 109"/>
                <a:gd name="T37" fmla="*/ 41 h 41"/>
                <a:gd name="T38" fmla="*/ 71 w 109"/>
                <a:gd name="T39" fmla="*/ 37 h 41"/>
                <a:gd name="T40" fmla="*/ 82 w 109"/>
                <a:gd name="T41" fmla="*/ 24 h 41"/>
                <a:gd name="T42" fmla="*/ 92 w 109"/>
                <a:gd name="T43" fmla="*/ 37 h 41"/>
                <a:gd name="T44" fmla="*/ 99 w 109"/>
                <a:gd name="T45" fmla="*/ 41 h 41"/>
                <a:gd name="T46" fmla="*/ 105 w 109"/>
                <a:gd name="T47" fmla="*/ 38 h 41"/>
                <a:gd name="T48" fmla="*/ 109 w 109"/>
                <a:gd name="T49" fmla="*/ 33 h 41"/>
                <a:gd name="T50" fmla="*/ 107 w 109"/>
                <a:gd name="T51" fmla="*/ 25 h 41"/>
                <a:gd name="T52" fmla="*/ 89 w 109"/>
                <a:gd name="T53" fmla="*/ 4 h 41"/>
                <a:gd name="T54" fmla="*/ 101 w 109"/>
                <a:gd name="T55" fmla="*/ 32 h 41"/>
                <a:gd name="T56" fmla="*/ 99 w 109"/>
                <a:gd name="T57" fmla="*/ 33 h 41"/>
                <a:gd name="T58" fmla="*/ 98 w 109"/>
                <a:gd name="T59" fmla="*/ 32 h 41"/>
                <a:gd name="T60" fmla="*/ 85 w 109"/>
                <a:gd name="T61" fmla="*/ 15 h 41"/>
                <a:gd name="T62" fmla="*/ 78 w 109"/>
                <a:gd name="T63" fmla="*/ 15 h 41"/>
                <a:gd name="T64" fmla="*/ 64 w 109"/>
                <a:gd name="T65" fmla="*/ 32 h 41"/>
                <a:gd name="T66" fmla="*/ 64 w 109"/>
                <a:gd name="T67" fmla="*/ 33 h 41"/>
                <a:gd name="T68" fmla="*/ 62 w 109"/>
                <a:gd name="T69" fmla="*/ 32 h 41"/>
                <a:gd name="T70" fmla="*/ 48 w 109"/>
                <a:gd name="T71" fmla="*/ 15 h 41"/>
                <a:gd name="T72" fmla="*/ 45 w 109"/>
                <a:gd name="T73" fmla="*/ 14 h 41"/>
                <a:gd name="T74" fmla="*/ 42 w 109"/>
                <a:gd name="T75" fmla="*/ 15 h 41"/>
                <a:gd name="T76" fmla="*/ 29 w 109"/>
                <a:gd name="T77" fmla="*/ 32 h 41"/>
                <a:gd name="T78" fmla="*/ 28 w 109"/>
                <a:gd name="T79" fmla="*/ 33 h 41"/>
                <a:gd name="T80" fmla="*/ 26 w 109"/>
                <a:gd name="T81" fmla="*/ 32 h 41"/>
                <a:gd name="T82" fmla="*/ 8 w 109"/>
                <a:gd name="T83" fmla="*/ 10 h 41"/>
                <a:gd name="T84" fmla="*/ 8 w 109"/>
                <a:gd name="T85" fmla="*/ 9 h 41"/>
                <a:gd name="T86" fmla="*/ 9 w 109"/>
                <a:gd name="T87" fmla="*/ 9 h 41"/>
                <a:gd name="T88" fmla="*/ 10 w 109"/>
                <a:gd name="T89" fmla="*/ 8 h 41"/>
                <a:gd name="T90" fmla="*/ 10 w 109"/>
                <a:gd name="T91" fmla="*/ 8 h 41"/>
                <a:gd name="T92" fmla="*/ 10 w 109"/>
                <a:gd name="T93" fmla="*/ 9 h 41"/>
                <a:gd name="T94" fmla="*/ 24 w 109"/>
                <a:gd name="T95" fmla="*/ 25 h 41"/>
                <a:gd name="T96" fmla="*/ 30 w 109"/>
                <a:gd name="T97" fmla="*/ 25 h 41"/>
                <a:gd name="T98" fmla="*/ 44 w 109"/>
                <a:gd name="T99" fmla="*/ 9 h 41"/>
                <a:gd name="T100" fmla="*/ 47 w 109"/>
                <a:gd name="T101" fmla="*/ 9 h 41"/>
                <a:gd name="T102" fmla="*/ 61 w 109"/>
                <a:gd name="T103" fmla="*/ 25 h 41"/>
                <a:gd name="T104" fmla="*/ 67 w 109"/>
                <a:gd name="T105" fmla="*/ 25 h 41"/>
                <a:gd name="T106" fmla="*/ 81 w 109"/>
                <a:gd name="T107" fmla="*/ 9 h 41"/>
                <a:gd name="T108" fmla="*/ 82 w 109"/>
                <a:gd name="T109" fmla="*/ 8 h 41"/>
                <a:gd name="T110" fmla="*/ 83 w 109"/>
                <a:gd name="T111" fmla="*/ 9 h 41"/>
                <a:gd name="T112" fmla="*/ 101 w 109"/>
                <a:gd name="T113" fmla="*/ 30 h 41"/>
                <a:gd name="T114" fmla="*/ 101 w 109"/>
                <a:gd name="T115" fmla="*/ 31 h 41"/>
                <a:gd name="T116" fmla="*/ 101 w 109"/>
                <a:gd name="T11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9" h="41">
                  <a:moveTo>
                    <a:pt x="89" y="4"/>
                  </a:moveTo>
                  <a:cubicBezTo>
                    <a:pt x="87" y="2"/>
                    <a:pt x="85" y="0"/>
                    <a:pt x="82" y="0"/>
                  </a:cubicBezTo>
                  <a:cubicBezTo>
                    <a:pt x="79" y="0"/>
                    <a:pt x="76" y="1"/>
                    <a:pt x="74" y="4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2"/>
                    <a:pt x="48" y="0"/>
                    <a:pt x="45" y="0"/>
                  </a:cubicBezTo>
                  <a:cubicBezTo>
                    <a:pt x="43" y="0"/>
                    <a:pt x="40" y="2"/>
                    <a:pt x="38" y="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5" y="2"/>
                    <a:pt x="13" y="1"/>
                    <a:pt x="11" y="0"/>
                  </a:cubicBezTo>
                  <a:cubicBezTo>
                    <a:pt x="8" y="0"/>
                    <a:pt x="5" y="1"/>
                    <a:pt x="4" y="2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1"/>
                    <a:pt x="1" y="14"/>
                    <a:pt x="2" y="1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2" y="39"/>
                    <a:pt x="25" y="41"/>
                    <a:pt x="28" y="41"/>
                  </a:cubicBezTo>
                  <a:cubicBezTo>
                    <a:pt x="30" y="41"/>
                    <a:pt x="33" y="39"/>
                    <a:pt x="35" y="37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8" y="39"/>
                    <a:pt x="61" y="41"/>
                    <a:pt x="64" y="41"/>
                  </a:cubicBezTo>
                  <a:cubicBezTo>
                    <a:pt x="66" y="41"/>
                    <a:pt x="69" y="39"/>
                    <a:pt x="71" y="37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4" y="39"/>
                    <a:pt x="97" y="41"/>
                    <a:pt x="99" y="41"/>
                  </a:cubicBezTo>
                  <a:cubicBezTo>
                    <a:pt x="102" y="41"/>
                    <a:pt x="104" y="40"/>
                    <a:pt x="105" y="38"/>
                  </a:cubicBezTo>
                  <a:cubicBezTo>
                    <a:pt x="107" y="37"/>
                    <a:pt x="108" y="35"/>
                    <a:pt x="109" y="33"/>
                  </a:cubicBezTo>
                  <a:cubicBezTo>
                    <a:pt x="109" y="30"/>
                    <a:pt x="109" y="28"/>
                    <a:pt x="107" y="25"/>
                  </a:cubicBezTo>
                  <a:lnTo>
                    <a:pt x="89" y="4"/>
                  </a:lnTo>
                  <a:close/>
                  <a:moveTo>
                    <a:pt x="101" y="32"/>
                  </a:moveTo>
                  <a:cubicBezTo>
                    <a:pt x="100" y="32"/>
                    <a:pt x="100" y="32"/>
                    <a:pt x="99" y="33"/>
                  </a:cubicBezTo>
                  <a:cubicBezTo>
                    <a:pt x="99" y="33"/>
                    <a:pt x="99" y="32"/>
                    <a:pt x="98" y="32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3" y="14"/>
                    <a:pt x="80" y="14"/>
                    <a:pt x="78" y="15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32"/>
                    <a:pt x="64" y="33"/>
                    <a:pt x="64" y="33"/>
                  </a:cubicBezTo>
                  <a:cubicBezTo>
                    <a:pt x="63" y="33"/>
                    <a:pt x="63" y="32"/>
                    <a:pt x="62" y="32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5"/>
                    <a:pt x="46" y="14"/>
                    <a:pt x="45" y="14"/>
                  </a:cubicBezTo>
                  <a:cubicBezTo>
                    <a:pt x="44" y="14"/>
                    <a:pt x="43" y="15"/>
                    <a:pt x="42" y="15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7" y="33"/>
                    <a:pt x="27" y="33"/>
                    <a:pt x="26" y="32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9"/>
                  </a:cubicBezTo>
                  <a:cubicBezTo>
                    <a:pt x="8" y="9"/>
                    <a:pt x="8" y="9"/>
                    <a:pt x="9" y="9"/>
                  </a:cubicBezTo>
                  <a:cubicBezTo>
                    <a:pt x="9" y="8"/>
                    <a:pt x="9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9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6" y="27"/>
                    <a:pt x="29" y="27"/>
                    <a:pt x="30" y="25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5" y="8"/>
                    <a:pt x="46" y="8"/>
                    <a:pt x="47" y="9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2" y="27"/>
                    <a:pt x="65" y="27"/>
                    <a:pt x="67" y="25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1" y="9"/>
                    <a:pt x="81" y="8"/>
                    <a:pt x="82" y="8"/>
                  </a:cubicBezTo>
                  <a:cubicBezTo>
                    <a:pt x="82" y="8"/>
                    <a:pt x="82" y="9"/>
                    <a:pt x="83" y="9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1"/>
                    <a:pt x="101" y="31"/>
                  </a:cubicBezTo>
                  <a:cubicBezTo>
                    <a:pt x="101" y="32"/>
                    <a:pt x="101" y="32"/>
                    <a:pt x="10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6">
              <a:extLst>
                <a:ext uri="{FF2B5EF4-FFF2-40B4-BE49-F238E27FC236}">
                  <a16:creationId xmlns:a16="http://schemas.microsoft.com/office/drawing/2014/main" id="{C949363C-E5CD-4992-AE02-890BC61708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78713" y="3502025"/>
              <a:ext cx="384175" cy="376238"/>
            </a:xfrm>
            <a:custGeom>
              <a:avLst/>
              <a:gdLst>
                <a:gd name="T0" fmla="*/ 115 w 129"/>
                <a:gd name="T1" fmla="*/ 0 h 126"/>
                <a:gd name="T2" fmla="*/ 115 w 129"/>
                <a:gd name="T3" fmla="*/ 0 h 126"/>
                <a:gd name="T4" fmla="*/ 14 w 129"/>
                <a:gd name="T5" fmla="*/ 0 h 126"/>
                <a:gd name="T6" fmla="*/ 0 w 129"/>
                <a:gd name="T7" fmla="*/ 14 h 126"/>
                <a:gd name="T8" fmla="*/ 0 w 129"/>
                <a:gd name="T9" fmla="*/ 111 h 126"/>
                <a:gd name="T10" fmla="*/ 14 w 129"/>
                <a:gd name="T11" fmla="*/ 126 h 126"/>
                <a:gd name="T12" fmla="*/ 115 w 129"/>
                <a:gd name="T13" fmla="*/ 126 h 126"/>
                <a:gd name="T14" fmla="*/ 129 w 129"/>
                <a:gd name="T15" fmla="*/ 111 h 126"/>
                <a:gd name="T16" fmla="*/ 129 w 129"/>
                <a:gd name="T17" fmla="*/ 14 h 126"/>
                <a:gd name="T18" fmla="*/ 115 w 129"/>
                <a:gd name="T19" fmla="*/ 0 h 126"/>
                <a:gd name="T20" fmla="*/ 121 w 129"/>
                <a:gd name="T21" fmla="*/ 111 h 126"/>
                <a:gd name="T22" fmla="*/ 115 w 129"/>
                <a:gd name="T23" fmla="*/ 118 h 126"/>
                <a:gd name="T24" fmla="*/ 14 w 129"/>
                <a:gd name="T25" fmla="*/ 118 h 126"/>
                <a:gd name="T26" fmla="*/ 8 w 129"/>
                <a:gd name="T27" fmla="*/ 111 h 126"/>
                <a:gd name="T28" fmla="*/ 8 w 129"/>
                <a:gd name="T29" fmla="*/ 14 h 126"/>
                <a:gd name="T30" fmla="*/ 14 w 129"/>
                <a:gd name="T31" fmla="*/ 8 h 126"/>
                <a:gd name="T32" fmla="*/ 115 w 129"/>
                <a:gd name="T33" fmla="*/ 8 h 126"/>
                <a:gd name="T34" fmla="*/ 121 w 129"/>
                <a:gd name="T35" fmla="*/ 14 h 126"/>
                <a:gd name="T36" fmla="*/ 121 w 129"/>
                <a:gd name="T37" fmla="*/ 11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9" h="126">
                  <a:moveTo>
                    <a:pt x="115" y="0"/>
                  </a:moveTo>
                  <a:cubicBezTo>
                    <a:pt x="115" y="0"/>
                    <a:pt x="115" y="0"/>
                    <a:pt x="1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9"/>
                    <a:pt x="6" y="126"/>
                    <a:pt x="14" y="126"/>
                  </a:cubicBezTo>
                  <a:cubicBezTo>
                    <a:pt x="115" y="126"/>
                    <a:pt x="115" y="126"/>
                    <a:pt x="115" y="126"/>
                  </a:cubicBezTo>
                  <a:cubicBezTo>
                    <a:pt x="123" y="126"/>
                    <a:pt x="129" y="119"/>
                    <a:pt x="129" y="111"/>
                  </a:cubicBezTo>
                  <a:cubicBezTo>
                    <a:pt x="129" y="14"/>
                    <a:pt x="129" y="14"/>
                    <a:pt x="129" y="14"/>
                  </a:cubicBezTo>
                  <a:cubicBezTo>
                    <a:pt x="129" y="7"/>
                    <a:pt x="123" y="0"/>
                    <a:pt x="115" y="0"/>
                  </a:cubicBezTo>
                  <a:close/>
                  <a:moveTo>
                    <a:pt x="121" y="111"/>
                  </a:moveTo>
                  <a:cubicBezTo>
                    <a:pt x="121" y="115"/>
                    <a:pt x="118" y="118"/>
                    <a:pt x="115" y="118"/>
                  </a:cubicBezTo>
                  <a:cubicBezTo>
                    <a:pt x="14" y="118"/>
                    <a:pt x="14" y="118"/>
                    <a:pt x="14" y="118"/>
                  </a:cubicBezTo>
                  <a:cubicBezTo>
                    <a:pt x="11" y="118"/>
                    <a:pt x="8" y="115"/>
                    <a:pt x="8" y="111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8" y="8"/>
                    <a:pt x="121" y="10"/>
                    <a:pt x="121" y="14"/>
                  </a:cubicBezTo>
                  <a:lnTo>
                    <a:pt x="121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7">
              <a:extLst>
                <a:ext uri="{FF2B5EF4-FFF2-40B4-BE49-F238E27FC236}">
                  <a16:creationId xmlns:a16="http://schemas.microsoft.com/office/drawing/2014/main" id="{53F8A414-A8C5-4B4E-9F31-F0EA90844A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708900" y="3290888"/>
              <a:ext cx="815975" cy="792163"/>
            </a:xfrm>
            <a:custGeom>
              <a:avLst/>
              <a:gdLst>
                <a:gd name="T0" fmla="*/ 167 w 274"/>
                <a:gd name="T1" fmla="*/ 7 h 266"/>
                <a:gd name="T2" fmla="*/ 70 w 274"/>
                <a:gd name="T3" fmla="*/ 26 h 266"/>
                <a:gd name="T4" fmla="*/ 15 w 274"/>
                <a:gd name="T5" fmla="*/ 107 h 266"/>
                <a:gd name="T6" fmla="*/ 115 w 274"/>
                <a:gd name="T7" fmla="*/ 260 h 266"/>
                <a:gd name="T8" fmla="*/ 141 w 274"/>
                <a:gd name="T9" fmla="*/ 263 h 266"/>
                <a:gd name="T10" fmla="*/ 267 w 274"/>
                <a:gd name="T11" fmla="*/ 160 h 266"/>
                <a:gd name="T12" fmla="*/ 249 w 274"/>
                <a:gd name="T13" fmla="*/ 63 h 266"/>
                <a:gd name="T14" fmla="*/ 167 w 274"/>
                <a:gd name="T15" fmla="*/ 7 h 266"/>
                <a:gd name="T16" fmla="*/ 260 w 274"/>
                <a:gd name="T17" fmla="*/ 158 h 266"/>
                <a:gd name="T18" fmla="*/ 116 w 274"/>
                <a:gd name="T19" fmla="*/ 252 h 266"/>
                <a:gd name="T20" fmla="*/ 23 w 274"/>
                <a:gd name="T21" fmla="*/ 109 h 266"/>
                <a:gd name="T22" fmla="*/ 75 w 274"/>
                <a:gd name="T23" fmla="*/ 33 h 266"/>
                <a:gd name="T24" fmla="*/ 141 w 274"/>
                <a:gd name="T25" fmla="*/ 13 h 266"/>
                <a:gd name="T26" fmla="*/ 166 w 274"/>
                <a:gd name="T27" fmla="*/ 15 h 266"/>
                <a:gd name="T28" fmla="*/ 242 w 274"/>
                <a:gd name="T29" fmla="*/ 67 h 266"/>
                <a:gd name="T30" fmla="*/ 260 w 274"/>
                <a:gd name="T31" fmla="*/ 158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4" h="266">
                  <a:moveTo>
                    <a:pt x="167" y="7"/>
                  </a:moveTo>
                  <a:cubicBezTo>
                    <a:pt x="134" y="0"/>
                    <a:pt x="99" y="7"/>
                    <a:pt x="70" y="26"/>
                  </a:cubicBezTo>
                  <a:cubicBezTo>
                    <a:pt x="41" y="45"/>
                    <a:pt x="22" y="74"/>
                    <a:pt x="15" y="107"/>
                  </a:cubicBezTo>
                  <a:cubicBezTo>
                    <a:pt x="0" y="177"/>
                    <a:pt x="45" y="246"/>
                    <a:pt x="115" y="260"/>
                  </a:cubicBezTo>
                  <a:cubicBezTo>
                    <a:pt x="124" y="262"/>
                    <a:pt x="132" y="263"/>
                    <a:pt x="141" y="263"/>
                  </a:cubicBezTo>
                  <a:cubicBezTo>
                    <a:pt x="201" y="263"/>
                    <a:pt x="255" y="221"/>
                    <a:pt x="267" y="160"/>
                  </a:cubicBezTo>
                  <a:cubicBezTo>
                    <a:pt x="274" y="126"/>
                    <a:pt x="268" y="92"/>
                    <a:pt x="249" y="63"/>
                  </a:cubicBezTo>
                  <a:cubicBezTo>
                    <a:pt x="230" y="34"/>
                    <a:pt x="201" y="14"/>
                    <a:pt x="167" y="7"/>
                  </a:cubicBezTo>
                  <a:close/>
                  <a:moveTo>
                    <a:pt x="260" y="158"/>
                  </a:moveTo>
                  <a:cubicBezTo>
                    <a:pt x="246" y="224"/>
                    <a:pt x="182" y="266"/>
                    <a:pt x="116" y="252"/>
                  </a:cubicBezTo>
                  <a:cubicBezTo>
                    <a:pt x="51" y="239"/>
                    <a:pt x="9" y="174"/>
                    <a:pt x="23" y="109"/>
                  </a:cubicBezTo>
                  <a:cubicBezTo>
                    <a:pt x="29" y="77"/>
                    <a:pt x="48" y="50"/>
                    <a:pt x="75" y="33"/>
                  </a:cubicBezTo>
                  <a:cubicBezTo>
                    <a:pt x="95" y="19"/>
                    <a:pt x="117" y="13"/>
                    <a:pt x="141" y="13"/>
                  </a:cubicBezTo>
                  <a:cubicBezTo>
                    <a:pt x="149" y="13"/>
                    <a:pt x="157" y="14"/>
                    <a:pt x="166" y="15"/>
                  </a:cubicBezTo>
                  <a:cubicBezTo>
                    <a:pt x="197" y="22"/>
                    <a:pt x="225" y="40"/>
                    <a:pt x="242" y="67"/>
                  </a:cubicBezTo>
                  <a:cubicBezTo>
                    <a:pt x="260" y="94"/>
                    <a:pt x="266" y="127"/>
                    <a:pt x="260" y="1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8">
              <a:extLst>
                <a:ext uri="{FF2B5EF4-FFF2-40B4-BE49-F238E27FC236}">
                  <a16:creationId xmlns:a16="http://schemas.microsoft.com/office/drawing/2014/main" id="{C938A88A-D801-42D2-A1E9-07D209E9F6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50200" y="3027363"/>
              <a:ext cx="1322388" cy="1320800"/>
            </a:xfrm>
            <a:custGeom>
              <a:avLst/>
              <a:gdLst>
                <a:gd name="T0" fmla="*/ 441 w 444"/>
                <a:gd name="T1" fmla="*/ 199 h 443"/>
                <a:gd name="T2" fmla="*/ 422 w 444"/>
                <a:gd name="T3" fmla="*/ 128 h 443"/>
                <a:gd name="T4" fmla="*/ 402 w 444"/>
                <a:gd name="T5" fmla="*/ 92 h 443"/>
                <a:gd name="T6" fmla="*/ 333 w 444"/>
                <a:gd name="T7" fmla="*/ 97 h 443"/>
                <a:gd name="T8" fmla="*/ 349 w 444"/>
                <a:gd name="T9" fmla="*/ 40 h 443"/>
                <a:gd name="T10" fmla="*/ 312 w 444"/>
                <a:gd name="T11" fmla="*/ 20 h 443"/>
                <a:gd name="T12" fmla="*/ 244 w 444"/>
                <a:gd name="T13" fmla="*/ 3 h 443"/>
                <a:gd name="T14" fmla="*/ 202 w 444"/>
                <a:gd name="T15" fmla="*/ 1 h 443"/>
                <a:gd name="T16" fmla="*/ 199 w 444"/>
                <a:gd name="T17" fmla="*/ 4 h 443"/>
                <a:gd name="T18" fmla="*/ 128 w 444"/>
                <a:gd name="T19" fmla="*/ 21 h 443"/>
                <a:gd name="T20" fmla="*/ 92 w 444"/>
                <a:gd name="T21" fmla="*/ 43 h 443"/>
                <a:gd name="T22" fmla="*/ 45 w 444"/>
                <a:gd name="T23" fmla="*/ 93 h 443"/>
                <a:gd name="T24" fmla="*/ 40 w 444"/>
                <a:gd name="T25" fmla="*/ 95 h 443"/>
                <a:gd name="T26" fmla="*/ 21 w 444"/>
                <a:gd name="T27" fmla="*/ 132 h 443"/>
                <a:gd name="T28" fmla="*/ 3 w 444"/>
                <a:gd name="T29" fmla="*/ 200 h 443"/>
                <a:gd name="T30" fmla="*/ 1 w 444"/>
                <a:gd name="T31" fmla="*/ 242 h 443"/>
                <a:gd name="T32" fmla="*/ 59 w 444"/>
                <a:gd name="T33" fmla="*/ 254 h 443"/>
                <a:gd name="T34" fmla="*/ 22 w 444"/>
                <a:gd name="T35" fmla="*/ 316 h 443"/>
                <a:gd name="T36" fmla="*/ 45 w 444"/>
                <a:gd name="T37" fmla="*/ 352 h 443"/>
                <a:gd name="T38" fmla="*/ 93 w 444"/>
                <a:gd name="T39" fmla="*/ 401 h 443"/>
                <a:gd name="T40" fmla="*/ 129 w 444"/>
                <a:gd name="T41" fmla="*/ 423 h 443"/>
                <a:gd name="T42" fmla="*/ 169 w 444"/>
                <a:gd name="T43" fmla="*/ 380 h 443"/>
                <a:gd name="T44" fmla="*/ 201 w 444"/>
                <a:gd name="T45" fmla="*/ 442 h 443"/>
                <a:gd name="T46" fmla="*/ 243 w 444"/>
                <a:gd name="T47" fmla="*/ 442 h 443"/>
                <a:gd name="T48" fmla="*/ 313 w 444"/>
                <a:gd name="T49" fmla="*/ 421 h 443"/>
                <a:gd name="T50" fmla="*/ 318 w 444"/>
                <a:gd name="T51" fmla="*/ 422 h 443"/>
                <a:gd name="T52" fmla="*/ 353 w 444"/>
                <a:gd name="T53" fmla="*/ 399 h 443"/>
                <a:gd name="T54" fmla="*/ 401 w 444"/>
                <a:gd name="T55" fmla="*/ 350 h 443"/>
                <a:gd name="T56" fmla="*/ 423 w 444"/>
                <a:gd name="T57" fmla="*/ 314 h 443"/>
                <a:gd name="T58" fmla="*/ 380 w 444"/>
                <a:gd name="T59" fmla="*/ 275 h 443"/>
                <a:gd name="T60" fmla="*/ 442 w 444"/>
                <a:gd name="T61" fmla="*/ 242 h 443"/>
                <a:gd name="T62" fmla="*/ 345 w 444"/>
                <a:gd name="T63" fmla="*/ 324 h 443"/>
                <a:gd name="T64" fmla="*/ 326 w 444"/>
                <a:gd name="T65" fmla="*/ 342 h 443"/>
                <a:gd name="T66" fmla="*/ 325 w 444"/>
                <a:gd name="T67" fmla="*/ 346 h 443"/>
                <a:gd name="T68" fmla="*/ 277 w 444"/>
                <a:gd name="T69" fmla="*/ 371 h 443"/>
                <a:gd name="T70" fmla="*/ 249 w 444"/>
                <a:gd name="T71" fmla="*/ 378 h 443"/>
                <a:gd name="T72" fmla="*/ 195 w 444"/>
                <a:gd name="T73" fmla="*/ 381 h 443"/>
                <a:gd name="T74" fmla="*/ 192 w 444"/>
                <a:gd name="T75" fmla="*/ 378 h 443"/>
                <a:gd name="T76" fmla="*/ 167 w 444"/>
                <a:gd name="T77" fmla="*/ 371 h 443"/>
                <a:gd name="T78" fmla="*/ 120 w 444"/>
                <a:gd name="T79" fmla="*/ 345 h 443"/>
                <a:gd name="T80" fmla="*/ 102 w 444"/>
                <a:gd name="T81" fmla="*/ 325 h 443"/>
                <a:gd name="T82" fmla="*/ 98 w 444"/>
                <a:gd name="T83" fmla="*/ 324 h 443"/>
                <a:gd name="T84" fmla="*/ 73 w 444"/>
                <a:gd name="T85" fmla="*/ 277 h 443"/>
                <a:gd name="T86" fmla="*/ 65 w 444"/>
                <a:gd name="T87" fmla="*/ 249 h 443"/>
                <a:gd name="T88" fmla="*/ 63 w 444"/>
                <a:gd name="T89" fmla="*/ 195 h 443"/>
                <a:gd name="T90" fmla="*/ 66 w 444"/>
                <a:gd name="T91" fmla="*/ 192 h 443"/>
                <a:gd name="T92" fmla="*/ 73 w 444"/>
                <a:gd name="T93" fmla="*/ 166 h 443"/>
                <a:gd name="T94" fmla="*/ 99 w 444"/>
                <a:gd name="T95" fmla="*/ 119 h 443"/>
                <a:gd name="T96" fmla="*/ 118 w 444"/>
                <a:gd name="T97" fmla="*/ 102 h 443"/>
                <a:gd name="T98" fmla="*/ 100 w 444"/>
                <a:gd name="T99" fmla="*/ 46 h 443"/>
                <a:gd name="T100" fmla="*/ 168 w 444"/>
                <a:gd name="T101" fmla="*/ 72 h 443"/>
                <a:gd name="T102" fmla="*/ 195 w 444"/>
                <a:gd name="T103" fmla="*/ 65 h 443"/>
                <a:gd name="T104" fmla="*/ 249 w 444"/>
                <a:gd name="T105" fmla="*/ 64 h 443"/>
                <a:gd name="T106" fmla="*/ 253 w 444"/>
                <a:gd name="T107" fmla="*/ 66 h 443"/>
                <a:gd name="T108" fmla="*/ 278 w 444"/>
                <a:gd name="T109" fmla="*/ 72 h 443"/>
                <a:gd name="T110" fmla="*/ 324 w 444"/>
                <a:gd name="T111" fmla="*/ 99 h 443"/>
                <a:gd name="T112" fmla="*/ 342 w 444"/>
                <a:gd name="T113" fmla="*/ 118 h 443"/>
                <a:gd name="T114" fmla="*/ 372 w 444"/>
                <a:gd name="T115" fmla="*/ 165 h 443"/>
                <a:gd name="T116" fmla="*/ 378 w 444"/>
                <a:gd name="T117" fmla="*/ 193 h 443"/>
                <a:gd name="T118" fmla="*/ 381 w 444"/>
                <a:gd name="T119" fmla="*/ 196 h 443"/>
                <a:gd name="T120" fmla="*/ 379 w 444"/>
                <a:gd name="T121" fmla="*/ 250 h 443"/>
                <a:gd name="T122" fmla="*/ 372 w 444"/>
                <a:gd name="T123" fmla="*/ 275 h 443"/>
                <a:gd name="T124" fmla="*/ 415 w 444"/>
                <a:gd name="T125" fmla="*/ 314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44" h="443">
                  <a:moveTo>
                    <a:pt x="443" y="202"/>
                  </a:moveTo>
                  <a:cubicBezTo>
                    <a:pt x="443" y="202"/>
                    <a:pt x="443" y="202"/>
                    <a:pt x="443" y="201"/>
                  </a:cubicBezTo>
                  <a:cubicBezTo>
                    <a:pt x="443" y="201"/>
                    <a:pt x="443" y="201"/>
                    <a:pt x="443" y="201"/>
                  </a:cubicBezTo>
                  <a:cubicBezTo>
                    <a:pt x="443" y="201"/>
                    <a:pt x="443" y="200"/>
                    <a:pt x="442" y="200"/>
                  </a:cubicBezTo>
                  <a:cubicBezTo>
                    <a:pt x="442" y="200"/>
                    <a:pt x="442" y="200"/>
                    <a:pt x="442" y="200"/>
                  </a:cubicBezTo>
                  <a:cubicBezTo>
                    <a:pt x="442" y="199"/>
                    <a:pt x="442" y="199"/>
                    <a:pt x="441" y="199"/>
                  </a:cubicBezTo>
                  <a:cubicBezTo>
                    <a:pt x="441" y="199"/>
                    <a:pt x="441" y="199"/>
                    <a:pt x="441" y="199"/>
                  </a:cubicBezTo>
                  <a:cubicBezTo>
                    <a:pt x="441" y="198"/>
                    <a:pt x="440" y="198"/>
                    <a:pt x="440" y="198"/>
                  </a:cubicBezTo>
                  <a:cubicBezTo>
                    <a:pt x="386" y="189"/>
                    <a:pt x="386" y="189"/>
                    <a:pt x="386" y="189"/>
                  </a:cubicBezTo>
                  <a:cubicBezTo>
                    <a:pt x="384" y="182"/>
                    <a:pt x="382" y="175"/>
                    <a:pt x="380" y="168"/>
                  </a:cubicBezTo>
                  <a:cubicBezTo>
                    <a:pt x="421" y="131"/>
                    <a:pt x="421" y="131"/>
                    <a:pt x="421" y="131"/>
                  </a:cubicBezTo>
                  <a:cubicBezTo>
                    <a:pt x="422" y="130"/>
                    <a:pt x="422" y="130"/>
                    <a:pt x="422" y="130"/>
                  </a:cubicBezTo>
                  <a:cubicBezTo>
                    <a:pt x="422" y="129"/>
                    <a:pt x="422" y="129"/>
                    <a:pt x="422" y="129"/>
                  </a:cubicBezTo>
                  <a:cubicBezTo>
                    <a:pt x="422" y="129"/>
                    <a:pt x="422" y="129"/>
                    <a:pt x="422" y="128"/>
                  </a:cubicBezTo>
                  <a:cubicBezTo>
                    <a:pt x="422" y="128"/>
                    <a:pt x="422" y="128"/>
                    <a:pt x="422" y="128"/>
                  </a:cubicBezTo>
                  <a:cubicBezTo>
                    <a:pt x="422" y="127"/>
                    <a:pt x="422" y="127"/>
                    <a:pt x="422" y="127"/>
                  </a:cubicBezTo>
                  <a:cubicBezTo>
                    <a:pt x="422" y="127"/>
                    <a:pt x="422" y="126"/>
                    <a:pt x="422" y="126"/>
                  </a:cubicBezTo>
                  <a:cubicBezTo>
                    <a:pt x="422" y="126"/>
                    <a:pt x="422" y="126"/>
                    <a:pt x="422" y="126"/>
                  </a:cubicBezTo>
                  <a:cubicBezTo>
                    <a:pt x="416" y="114"/>
                    <a:pt x="410" y="103"/>
                    <a:pt x="402" y="92"/>
                  </a:cubicBezTo>
                  <a:cubicBezTo>
                    <a:pt x="402" y="92"/>
                    <a:pt x="402" y="92"/>
                    <a:pt x="402" y="92"/>
                  </a:cubicBezTo>
                  <a:cubicBezTo>
                    <a:pt x="402" y="92"/>
                    <a:pt x="402" y="92"/>
                    <a:pt x="402" y="92"/>
                  </a:cubicBezTo>
                  <a:cubicBezTo>
                    <a:pt x="401" y="92"/>
                    <a:pt x="401" y="91"/>
                    <a:pt x="401" y="91"/>
                  </a:cubicBezTo>
                  <a:cubicBezTo>
                    <a:pt x="401" y="91"/>
                    <a:pt x="401" y="91"/>
                    <a:pt x="400" y="91"/>
                  </a:cubicBezTo>
                  <a:cubicBezTo>
                    <a:pt x="400" y="91"/>
                    <a:pt x="400" y="91"/>
                    <a:pt x="399" y="91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346" y="110"/>
                    <a:pt x="346" y="110"/>
                    <a:pt x="346" y="110"/>
                  </a:cubicBezTo>
                  <a:cubicBezTo>
                    <a:pt x="342" y="106"/>
                    <a:pt x="337" y="101"/>
                    <a:pt x="333" y="97"/>
                  </a:cubicBezTo>
                  <a:cubicBezTo>
                    <a:pt x="350" y="44"/>
                    <a:pt x="350" y="44"/>
                    <a:pt x="350" y="44"/>
                  </a:cubicBezTo>
                  <a:cubicBezTo>
                    <a:pt x="351" y="44"/>
                    <a:pt x="351" y="43"/>
                    <a:pt x="351" y="43"/>
                  </a:cubicBezTo>
                  <a:cubicBezTo>
                    <a:pt x="351" y="43"/>
                    <a:pt x="351" y="43"/>
                    <a:pt x="351" y="42"/>
                  </a:cubicBezTo>
                  <a:cubicBezTo>
                    <a:pt x="351" y="42"/>
                    <a:pt x="350" y="42"/>
                    <a:pt x="350" y="42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50" y="41"/>
                    <a:pt x="350" y="41"/>
                    <a:pt x="350" y="40"/>
                  </a:cubicBezTo>
                  <a:cubicBezTo>
                    <a:pt x="349" y="40"/>
                    <a:pt x="349" y="40"/>
                    <a:pt x="349" y="40"/>
                  </a:cubicBezTo>
                  <a:cubicBezTo>
                    <a:pt x="349" y="40"/>
                    <a:pt x="349" y="40"/>
                    <a:pt x="349" y="40"/>
                  </a:cubicBezTo>
                  <a:cubicBezTo>
                    <a:pt x="338" y="33"/>
                    <a:pt x="327" y="26"/>
                    <a:pt x="315" y="20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5" y="20"/>
                    <a:pt x="314" y="20"/>
                    <a:pt x="314" y="20"/>
                  </a:cubicBezTo>
                  <a:cubicBezTo>
                    <a:pt x="314" y="20"/>
                    <a:pt x="314" y="20"/>
                    <a:pt x="313" y="20"/>
                  </a:cubicBezTo>
                  <a:cubicBezTo>
                    <a:pt x="313" y="20"/>
                    <a:pt x="313" y="20"/>
                    <a:pt x="313" y="20"/>
                  </a:cubicBezTo>
                  <a:cubicBezTo>
                    <a:pt x="313" y="20"/>
                    <a:pt x="312" y="20"/>
                    <a:pt x="312" y="20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1" y="21"/>
                    <a:pt x="311" y="21"/>
                    <a:pt x="310" y="22"/>
                  </a:cubicBezTo>
                  <a:cubicBezTo>
                    <a:pt x="275" y="64"/>
                    <a:pt x="275" y="64"/>
                    <a:pt x="275" y="64"/>
                  </a:cubicBezTo>
                  <a:cubicBezTo>
                    <a:pt x="269" y="62"/>
                    <a:pt x="262" y="60"/>
                    <a:pt x="256" y="59"/>
                  </a:cubicBezTo>
                  <a:cubicBezTo>
                    <a:pt x="256" y="58"/>
                    <a:pt x="256" y="58"/>
                    <a:pt x="256" y="58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4"/>
                    <a:pt x="244" y="3"/>
                    <a:pt x="244" y="3"/>
                  </a:cubicBezTo>
                  <a:cubicBezTo>
                    <a:pt x="244" y="3"/>
                    <a:pt x="244" y="2"/>
                    <a:pt x="244" y="2"/>
                  </a:cubicBezTo>
                  <a:cubicBezTo>
                    <a:pt x="244" y="2"/>
                    <a:pt x="243" y="2"/>
                    <a:pt x="243" y="2"/>
                  </a:cubicBezTo>
                  <a:cubicBezTo>
                    <a:pt x="243" y="2"/>
                    <a:pt x="243" y="1"/>
                    <a:pt x="243" y="1"/>
                  </a:cubicBezTo>
                  <a:cubicBezTo>
                    <a:pt x="242" y="1"/>
                    <a:pt x="242" y="1"/>
                    <a:pt x="242" y="1"/>
                  </a:cubicBezTo>
                  <a:cubicBezTo>
                    <a:pt x="242" y="1"/>
                    <a:pt x="242" y="1"/>
                    <a:pt x="241" y="1"/>
                  </a:cubicBezTo>
                  <a:cubicBezTo>
                    <a:pt x="241" y="1"/>
                    <a:pt x="241" y="1"/>
                    <a:pt x="241" y="1"/>
                  </a:cubicBezTo>
                  <a:cubicBezTo>
                    <a:pt x="228" y="0"/>
                    <a:pt x="215" y="0"/>
                    <a:pt x="202" y="1"/>
                  </a:cubicBezTo>
                  <a:cubicBezTo>
                    <a:pt x="202" y="1"/>
                    <a:pt x="202" y="1"/>
                    <a:pt x="202" y="1"/>
                  </a:cubicBezTo>
                  <a:cubicBezTo>
                    <a:pt x="202" y="1"/>
                    <a:pt x="202" y="1"/>
                    <a:pt x="201" y="1"/>
                  </a:cubicBezTo>
                  <a:cubicBezTo>
                    <a:pt x="201" y="1"/>
                    <a:pt x="201" y="1"/>
                    <a:pt x="200" y="1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199" y="2"/>
                  </a:cubicBez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4"/>
                    <a:pt x="199" y="4"/>
                  </a:cubicBezTo>
                  <a:cubicBezTo>
                    <a:pt x="189" y="58"/>
                    <a:pt x="189" y="58"/>
                    <a:pt x="189" y="58"/>
                  </a:cubicBezTo>
                  <a:cubicBezTo>
                    <a:pt x="182" y="60"/>
                    <a:pt x="175" y="62"/>
                    <a:pt x="168" y="64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1" y="22"/>
                    <a:pt x="131" y="22"/>
                    <a:pt x="130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9" y="21"/>
                    <a:pt x="128" y="21"/>
                    <a:pt x="128" y="21"/>
                  </a:cubicBezTo>
                  <a:cubicBezTo>
                    <a:pt x="128" y="21"/>
                    <a:pt x="128" y="21"/>
                    <a:pt x="127" y="21"/>
                  </a:cubicBezTo>
                  <a:cubicBezTo>
                    <a:pt x="127" y="21"/>
                    <a:pt x="127" y="21"/>
                    <a:pt x="127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15" y="27"/>
                    <a:pt x="104" y="34"/>
                    <a:pt x="93" y="41"/>
                  </a:cubicBezTo>
                  <a:cubicBezTo>
                    <a:pt x="93" y="41"/>
                    <a:pt x="93" y="42"/>
                    <a:pt x="93" y="42"/>
                  </a:cubicBezTo>
                  <a:cubicBezTo>
                    <a:pt x="93" y="42"/>
                    <a:pt x="93" y="42"/>
                    <a:pt x="92" y="42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4"/>
                    <a:pt x="91" y="44"/>
                    <a:pt x="91" y="44"/>
                  </a:cubicBezTo>
                  <a:cubicBezTo>
                    <a:pt x="91" y="44"/>
                    <a:pt x="91" y="44"/>
                    <a:pt x="91" y="45"/>
                  </a:cubicBezTo>
                  <a:cubicBezTo>
                    <a:pt x="91" y="45"/>
                    <a:pt x="91" y="46"/>
                    <a:pt x="92" y="46"/>
                  </a:cubicBezTo>
                  <a:cubicBezTo>
                    <a:pt x="111" y="97"/>
                    <a:pt x="111" y="97"/>
                    <a:pt x="111" y="97"/>
                  </a:cubicBezTo>
                  <a:cubicBezTo>
                    <a:pt x="106" y="102"/>
                    <a:pt x="102" y="106"/>
                    <a:pt x="98" y="111"/>
                  </a:cubicBezTo>
                  <a:cubicBezTo>
                    <a:pt x="45" y="93"/>
                    <a:pt x="45" y="93"/>
                    <a:pt x="45" y="93"/>
                  </a:cubicBezTo>
                  <a:cubicBezTo>
                    <a:pt x="44" y="93"/>
                    <a:pt x="44" y="93"/>
                    <a:pt x="43" y="93"/>
                  </a:cubicBezTo>
                  <a:cubicBezTo>
                    <a:pt x="43" y="93"/>
                    <a:pt x="43" y="93"/>
                    <a:pt x="43" y="93"/>
                  </a:cubicBezTo>
                  <a:cubicBezTo>
                    <a:pt x="43" y="93"/>
                    <a:pt x="42" y="93"/>
                    <a:pt x="42" y="93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40" y="94"/>
                    <a:pt x="40" y="95"/>
                    <a:pt x="40" y="95"/>
                  </a:cubicBezTo>
                  <a:cubicBezTo>
                    <a:pt x="33" y="105"/>
                    <a:pt x="26" y="116"/>
                    <a:pt x="21" y="128"/>
                  </a:cubicBezTo>
                  <a:cubicBezTo>
                    <a:pt x="21" y="128"/>
                    <a:pt x="21" y="129"/>
                    <a:pt x="21" y="129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30"/>
                    <a:pt x="21" y="130"/>
                    <a:pt x="21" y="131"/>
                  </a:cubicBezTo>
                  <a:cubicBezTo>
                    <a:pt x="21" y="131"/>
                    <a:pt x="21" y="131"/>
                    <a:pt x="21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21" y="132"/>
                    <a:pt x="22" y="133"/>
                    <a:pt x="22" y="133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2" y="175"/>
                    <a:pt x="60" y="181"/>
                    <a:pt x="59" y="188"/>
                  </a:cubicBezTo>
                  <a:cubicBezTo>
                    <a:pt x="59" y="188"/>
                    <a:pt x="59" y="188"/>
                    <a:pt x="59" y="188"/>
                  </a:cubicBezTo>
                  <a:cubicBezTo>
                    <a:pt x="4" y="199"/>
                    <a:pt x="4" y="199"/>
                    <a:pt x="4" y="199"/>
                  </a:cubicBezTo>
                  <a:cubicBezTo>
                    <a:pt x="4" y="199"/>
                    <a:pt x="3" y="199"/>
                    <a:pt x="3" y="199"/>
                  </a:cubicBezTo>
                  <a:cubicBezTo>
                    <a:pt x="3" y="199"/>
                    <a:pt x="3" y="200"/>
                    <a:pt x="3" y="200"/>
                  </a:cubicBezTo>
                  <a:cubicBezTo>
                    <a:pt x="2" y="200"/>
                    <a:pt x="2" y="200"/>
                    <a:pt x="2" y="200"/>
                  </a:cubicBezTo>
                  <a:cubicBezTo>
                    <a:pt x="2" y="200"/>
                    <a:pt x="2" y="201"/>
                    <a:pt x="2" y="201"/>
                  </a:cubicBezTo>
                  <a:cubicBezTo>
                    <a:pt x="2" y="201"/>
                    <a:pt x="1" y="201"/>
                    <a:pt x="1" y="202"/>
                  </a:cubicBezTo>
                  <a:cubicBezTo>
                    <a:pt x="1" y="202"/>
                    <a:pt x="1" y="202"/>
                    <a:pt x="1" y="202"/>
                  </a:cubicBezTo>
                  <a:cubicBezTo>
                    <a:pt x="1" y="202"/>
                    <a:pt x="1" y="202"/>
                    <a:pt x="1" y="202"/>
                  </a:cubicBezTo>
                  <a:cubicBezTo>
                    <a:pt x="0" y="215"/>
                    <a:pt x="0" y="229"/>
                    <a:pt x="1" y="241"/>
                  </a:cubicBezTo>
                  <a:cubicBezTo>
                    <a:pt x="1" y="241"/>
                    <a:pt x="1" y="242"/>
                    <a:pt x="1" y="242"/>
                  </a:cubicBezTo>
                  <a:cubicBezTo>
                    <a:pt x="1" y="242"/>
                    <a:pt x="1" y="242"/>
                    <a:pt x="1" y="242"/>
                  </a:cubicBezTo>
                  <a:cubicBezTo>
                    <a:pt x="1" y="242"/>
                    <a:pt x="2" y="243"/>
                    <a:pt x="2" y="243"/>
                  </a:cubicBezTo>
                  <a:cubicBezTo>
                    <a:pt x="2" y="243"/>
                    <a:pt x="2" y="243"/>
                    <a:pt x="2" y="243"/>
                  </a:cubicBezTo>
                  <a:cubicBezTo>
                    <a:pt x="2" y="244"/>
                    <a:pt x="2" y="244"/>
                    <a:pt x="3" y="244"/>
                  </a:cubicBezTo>
                  <a:cubicBezTo>
                    <a:pt x="3" y="244"/>
                    <a:pt x="3" y="244"/>
                    <a:pt x="3" y="244"/>
                  </a:cubicBezTo>
                  <a:cubicBezTo>
                    <a:pt x="4" y="245"/>
                    <a:pt x="4" y="245"/>
                    <a:pt x="4" y="245"/>
                  </a:cubicBezTo>
                  <a:cubicBezTo>
                    <a:pt x="59" y="254"/>
                    <a:pt x="59" y="254"/>
                    <a:pt x="59" y="254"/>
                  </a:cubicBezTo>
                  <a:cubicBezTo>
                    <a:pt x="60" y="262"/>
                    <a:pt x="62" y="269"/>
                    <a:pt x="64" y="275"/>
                  </a:cubicBezTo>
                  <a:cubicBezTo>
                    <a:pt x="23" y="312"/>
                    <a:pt x="23" y="312"/>
                    <a:pt x="23" y="312"/>
                  </a:cubicBezTo>
                  <a:cubicBezTo>
                    <a:pt x="22" y="313"/>
                    <a:pt x="22" y="313"/>
                    <a:pt x="22" y="314"/>
                  </a:cubicBezTo>
                  <a:cubicBezTo>
                    <a:pt x="22" y="314"/>
                    <a:pt x="22" y="314"/>
                    <a:pt x="22" y="314"/>
                  </a:cubicBezTo>
                  <a:cubicBezTo>
                    <a:pt x="22" y="314"/>
                    <a:pt x="22" y="315"/>
                    <a:pt x="22" y="315"/>
                  </a:cubicBezTo>
                  <a:cubicBezTo>
                    <a:pt x="22" y="315"/>
                    <a:pt x="22" y="315"/>
                    <a:pt x="22" y="315"/>
                  </a:cubicBezTo>
                  <a:cubicBezTo>
                    <a:pt x="22" y="316"/>
                    <a:pt x="22" y="316"/>
                    <a:pt x="22" y="316"/>
                  </a:cubicBezTo>
                  <a:cubicBezTo>
                    <a:pt x="22" y="316"/>
                    <a:pt x="22" y="317"/>
                    <a:pt x="22" y="317"/>
                  </a:cubicBezTo>
                  <a:cubicBezTo>
                    <a:pt x="22" y="317"/>
                    <a:pt x="22" y="317"/>
                    <a:pt x="22" y="317"/>
                  </a:cubicBezTo>
                  <a:cubicBezTo>
                    <a:pt x="27" y="329"/>
                    <a:pt x="34" y="340"/>
                    <a:pt x="42" y="351"/>
                  </a:cubicBezTo>
                  <a:cubicBezTo>
                    <a:pt x="42" y="351"/>
                    <a:pt x="42" y="351"/>
                    <a:pt x="42" y="351"/>
                  </a:cubicBezTo>
                  <a:cubicBezTo>
                    <a:pt x="42" y="351"/>
                    <a:pt x="42" y="351"/>
                    <a:pt x="43" y="352"/>
                  </a:cubicBezTo>
                  <a:cubicBezTo>
                    <a:pt x="43" y="352"/>
                    <a:pt x="43" y="352"/>
                    <a:pt x="43" y="352"/>
                  </a:cubicBezTo>
                  <a:cubicBezTo>
                    <a:pt x="44" y="352"/>
                    <a:pt x="44" y="352"/>
                    <a:pt x="45" y="352"/>
                  </a:cubicBezTo>
                  <a:cubicBezTo>
                    <a:pt x="45" y="352"/>
                    <a:pt x="45" y="352"/>
                    <a:pt x="45" y="352"/>
                  </a:cubicBezTo>
                  <a:cubicBezTo>
                    <a:pt x="45" y="352"/>
                    <a:pt x="46" y="352"/>
                    <a:pt x="46" y="352"/>
                  </a:cubicBezTo>
                  <a:cubicBezTo>
                    <a:pt x="98" y="333"/>
                    <a:pt x="98" y="333"/>
                    <a:pt x="98" y="333"/>
                  </a:cubicBezTo>
                  <a:cubicBezTo>
                    <a:pt x="102" y="338"/>
                    <a:pt x="106" y="342"/>
                    <a:pt x="111" y="346"/>
                  </a:cubicBezTo>
                  <a:cubicBezTo>
                    <a:pt x="93" y="399"/>
                    <a:pt x="93" y="399"/>
                    <a:pt x="93" y="399"/>
                  </a:cubicBezTo>
                  <a:cubicBezTo>
                    <a:pt x="93" y="399"/>
                    <a:pt x="93" y="400"/>
                    <a:pt x="93" y="400"/>
                  </a:cubicBezTo>
                  <a:cubicBezTo>
                    <a:pt x="93" y="400"/>
                    <a:pt x="93" y="401"/>
                    <a:pt x="93" y="401"/>
                  </a:cubicBezTo>
                  <a:cubicBezTo>
                    <a:pt x="93" y="401"/>
                    <a:pt x="93" y="401"/>
                    <a:pt x="93" y="402"/>
                  </a:cubicBezTo>
                  <a:cubicBezTo>
                    <a:pt x="94" y="402"/>
                    <a:pt x="94" y="402"/>
                    <a:pt x="94" y="402"/>
                  </a:cubicBezTo>
                  <a:cubicBezTo>
                    <a:pt x="94" y="402"/>
                    <a:pt x="94" y="403"/>
                    <a:pt x="94" y="403"/>
                  </a:cubicBezTo>
                  <a:cubicBezTo>
                    <a:pt x="94" y="403"/>
                    <a:pt x="94" y="403"/>
                    <a:pt x="95" y="403"/>
                  </a:cubicBezTo>
                  <a:cubicBezTo>
                    <a:pt x="95" y="403"/>
                    <a:pt x="95" y="403"/>
                    <a:pt x="95" y="403"/>
                  </a:cubicBezTo>
                  <a:cubicBezTo>
                    <a:pt x="105" y="411"/>
                    <a:pt x="117" y="417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30" y="423"/>
                    <a:pt x="130" y="423"/>
                  </a:cubicBezTo>
                  <a:cubicBezTo>
                    <a:pt x="130" y="423"/>
                    <a:pt x="130" y="423"/>
                    <a:pt x="130" y="423"/>
                  </a:cubicBezTo>
                  <a:cubicBezTo>
                    <a:pt x="130" y="423"/>
                    <a:pt x="130" y="423"/>
                    <a:pt x="130" y="423"/>
                  </a:cubicBezTo>
                  <a:cubicBezTo>
                    <a:pt x="131" y="423"/>
                    <a:pt x="131" y="423"/>
                    <a:pt x="132" y="423"/>
                  </a:cubicBezTo>
                  <a:cubicBezTo>
                    <a:pt x="132" y="423"/>
                    <a:pt x="132" y="423"/>
                    <a:pt x="132" y="423"/>
                  </a:cubicBezTo>
                  <a:cubicBezTo>
                    <a:pt x="133" y="423"/>
                    <a:pt x="133" y="422"/>
                    <a:pt x="133" y="422"/>
                  </a:cubicBezTo>
                  <a:cubicBezTo>
                    <a:pt x="169" y="380"/>
                    <a:pt x="169" y="380"/>
                    <a:pt x="169" y="380"/>
                  </a:cubicBezTo>
                  <a:cubicBezTo>
                    <a:pt x="175" y="382"/>
                    <a:pt x="182" y="384"/>
                    <a:pt x="188" y="385"/>
                  </a:cubicBezTo>
                  <a:cubicBezTo>
                    <a:pt x="199" y="439"/>
                    <a:pt x="199" y="439"/>
                    <a:pt x="199" y="439"/>
                  </a:cubicBezTo>
                  <a:cubicBezTo>
                    <a:pt x="199" y="440"/>
                    <a:pt x="199" y="440"/>
                    <a:pt x="199" y="441"/>
                  </a:cubicBezTo>
                  <a:cubicBezTo>
                    <a:pt x="200" y="441"/>
                    <a:pt x="200" y="441"/>
                    <a:pt x="200" y="441"/>
                  </a:cubicBezTo>
                  <a:cubicBezTo>
                    <a:pt x="200" y="441"/>
                    <a:pt x="200" y="441"/>
                    <a:pt x="200" y="442"/>
                  </a:cubicBezTo>
                  <a:cubicBezTo>
                    <a:pt x="200" y="442"/>
                    <a:pt x="201" y="442"/>
                    <a:pt x="201" y="442"/>
                  </a:cubicBezTo>
                  <a:cubicBezTo>
                    <a:pt x="201" y="442"/>
                    <a:pt x="201" y="442"/>
                    <a:pt x="201" y="442"/>
                  </a:cubicBezTo>
                  <a:cubicBezTo>
                    <a:pt x="202" y="442"/>
                    <a:pt x="202" y="442"/>
                    <a:pt x="202" y="442"/>
                  </a:cubicBezTo>
                  <a:cubicBezTo>
                    <a:pt x="202" y="442"/>
                    <a:pt x="202" y="443"/>
                    <a:pt x="203" y="443"/>
                  </a:cubicBezTo>
                  <a:cubicBezTo>
                    <a:pt x="209" y="443"/>
                    <a:pt x="216" y="443"/>
                    <a:pt x="222" y="443"/>
                  </a:cubicBezTo>
                  <a:cubicBezTo>
                    <a:pt x="229" y="443"/>
                    <a:pt x="235" y="443"/>
                    <a:pt x="242" y="443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42" y="442"/>
                    <a:pt x="243" y="442"/>
                    <a:pt x="243" y="442"/>
                  </a:cubicBezTo>
                  <a:cubicBezTo>
                    <a:pt x="243" y="442"/>
                    <a:pt x="243" y="442"/>
                    <a:pt x="243" y="442"/>
                  </a:cubicBezTo>
                  <a:cubicBezTo>
                    <a:pt x="244" y="442"/>
                    <a:pt x="244" y="442"/>
                    <a:pt x="244" y="442"/>
                  </a:cubicBezTo>
                  <a:cubicBezTo>
                    <a:pt x="244" y="441"/>
                    <a:pt x="244" y="441"/>
                    <a:pt x="244" y="441"/>
                  </a:cubicBezTo>
                  <a:cubicBezTo>
                    <a:pt x="244" y="441"/>
                    <a:pt x="245" y="441"/>
                    <a:pt x="245" y="441"/>
                  </a:cubicBezTo>
                  <a:cubicBezTo>
                    <a:pt x="245" y="440"/>
                    <a:pt x="245" y="440"/>
                    <a:pt x="245" y="439"/>
                  </a:cubicBezTo>
                  <a:cubicBezTo>
                    <a:pt x="255" y="385"/>
                    <a:pt x="255" y="385"/>
                    <a:pt x="255" y="385"/>
                  </a:cubicBezTo>
                  <a:cubicBezTo>
                    <a:pt x="262" y="384"/>
                    <a:pt x="269" y="382"/>
                    <a:pt x="276" y="379"/>
                  </a:cubicBezTo>
                  <a:cubicBezTo>
                    <a:pt x="313" y="421"/>
                    <a:pt x="313" y="421"/>
                    <a:pt x="313" y="421"/>
                  </a:cubicBezTo>
                  <a:cubicBezTo>
                    <a:pt x="314" y="421"/>
                    <a:pt x="314" y="421"/>
                    <a:pt x="315" y="422"/>
                  </a:cubicBezTo>
                  <a:cubicBezTo>
                    <a:pt x="315" y="422"/>
                    <a:pt x="315" y="422"/>
                    <a:pt x="315" y="422"/>
                  </a:cubicBezTo>
                  <a:cubicBezTo>
                    <a:pt x="315" y="422"/>
                    <a:pt x="316" y="422"/>
                    <a:pt x="316" y="422"/>
                  </a:cubicBezTo>
                  <a:cubicBezTo>
                    <a:pt x="316" y="422"/>
                    <a:pt x="316" y="422"/>
                    <a:pt x="316" y="422"/>
                  </a:cubicBezTo>
                  <a:cubicBezTo>
                    <a:pt x="316" y="422"/>
                    <a:pt x="316" y="422"/>
                    <a:pt x="317" y="422"/>
                  </a:cubicBezTo>
                  <a:cubicBezTo>
                    <a:pt x="317" y="422"/>
                    <a:pt x="317" y="422"/>
                    <a:pt x="318" y="422"/>
                  </a:cubicBezTo>
                  <a:cubicBezTo>
                    <a:pt x="318" y="422"/>
                    <a:pt x="318" y="422"/>
                    <a:pt x="318" y="422"/>
                  </a:cubicBezTo>
                  <a:cubicBezTo>
                    <a:pt x="330" y="416"/>
                    <a:pt x="341" y="409"/>
                    <a:pt x="351" y="402"/>
                  </a:cubicBezTo>
                  <a:cubicBezTo>
                    <a:pt x="352" y="402"/>
                    <a:pt x="352" y="402"/>
                    <a:pt x="352" y="402"/>
                  </a:cubicBezTo>
                  <a:cubicBezTo>
                    <a:pt x="352" y="401"/>
                    <a:pt x="352" y="401"/>
                    <a:pt x="352" y="401"/>
                  </a:cubicBezTo>
                  <a:cubicBezTo>
                    <a:pt x="352" y="401"/>
                    <a:pt x="352" y="401"/>
                    <a:pt x="353" y="400"/>
                  </a:cubicBezTo>
                  <a:cubicBezTo>
                    <a:pt x="353" y="400"/>
                    <a:pt x="353" y="400"/>
                    <a:pt x="353" y="400"/>
                  </a:cubicBezTo>
                  <a:cubicBezTo>
                    <a:pt x="353" y="400"/>
                    <a:pt x="353" y="399"/>
                    <a:pt x="353" y="399"/>
                  </a:cubicBezTo>
                  <a:cubicBezTo>
                    <a:pt x="353" y="399"/>
                    <a:pt x="353" y="399"/>
                    <a:pt x="353" y="399"/>
                  </a:cubicBezTo>
                  <a:cubicBezTo>
                    <a:pt x="353" y="398"/>
                    <a:pt x="353" y="398"/>
                    <a:pt x="353" y="397"/>
                  </a:cubicBezTo>
                  <a:cubicBezTo>
                    <a:pt x="333" y="346"/>
                    <a:pt x="333" y="346"/>
                    <a:pt x="333" y="346"/>
                  </a:cubicBezTo>
                  <a:cubicBezTo>
                    <a:pt x="338" y="342"/>
                    <a:pt x="343" y="337"/>
                    <a:pt x="347" y="332"/>
                  </a:cubicBezTo>
                  <a:cubicBezTo>
                    <a:pt x="399" y="350"/>
                    <a:pt x="399" y="350"/>
                    <a:pt x="399" y="350"/>
                  </a:cubicBezTo>
                  <a:cubicBezTo>
                    <a:pt x="400" y="350"/>
                    <a:pt x="400" y="350"/>
                    <a:pt x="401" y="350"/>
                  </a:cubicBezTo>
                  <a:cubicBezTo>
                    <a:pt x="401" y="350"/>
                    <a:pt x="401" y="350"/>
                    <a:pt x="401" y="350"/>
                  </a:cubicBezTo>
                  <a:cubicBezTo>
                    <a:pt x="401" y="350"/>
                    <a:pt x="401" y="350"/>
                    <a:pt x="401" y="350"/>
                  </a:cubicBezTo>
                  <a:cubicBezTo>
                    <a:pt x="402" y="350"/>
                    <a:pt x="402" y="350"/>
                    <a:pt x="402" y="350"/>
                  </a:cubicBezTo>
                  <a:cubicBezTo>
                    <a:pt x="402" y="350"/>
                    <a:pt x="403" y="350"/>
                    <a:pt x="403" y="350"/>
                  </a:cubicBezTo>
                  <a:cubicBezTo>
                    <a:pt x="403" y="350"/>
                    <a:pt x="403" y="349"/>
                    <a:pt x="404" y="349"/>
                  </a:cubicBezTo>
                  <a:cubicBezTo>
                    <a:pt x="404" y="349"/>
                    <a:pt x="404" y="349"/>
                    <a:pt x="404" y="349"/>
                  </a:cubicBezTo>
                  <a:cubicBezTo>
                    <a:pt x="404" y="349"/>
                    <a:pt x="404" y="349"/>
                    <a:pt x="404" y="349"/>
                  </a:cubicBezTo>
                  <a:cubicBezTo>
                    <a:pt x="411" y="338"/>
                    <a:pt x="418" y="327"/>
                    <a:pt x="423" y="315"/>
                  </a:cubicBezTo>
                  <a:cubicBezTo>
                    <a:pt x="423" y="315"/>
                    <a:pt x="423" y="314"/>
                    <a:pt x="423" y="314"/>
                  </a:cubicBezTo>
                  <a:cubicBezTo>
                    <a:pt x="424" y="314"/>
                    <a:pt x="424" y="314"/>
                    <a:pt x="424" y="314"/>
                  </a:cubicBezTo>
                  <a:cubicBezTo>
                    <a:pt x="424" y="314"/>
                    <a:pt x="424" y="313"/>
                    <a:pt x="424" y="313"/>
                  </a:cubicBezTo>
                  <a:cubicBezTo>
                    <a:pt x="424" y="313"/>
                    <a:pt x="424" y="313"/>
                    <a:pt x="424" y="312"/>
                  </a:cubicBezTo>
                  <a:cubicBezTo>
                    <a:pt x="424" y="312"/>
                    <a:pt x="424" y="312"/>
                    <a:pt x="423" y="312"/>
                  </a:cubicBezTo>
                  <a:cubicBezTo>
                    <a:pt x="423" y="311"/>
                    <a:pt x="423" y="311"/>
                    <a:pt x="423" y="311"/>
                  </a:cubicBezTo>
                  <a:cubicBezTo>
                    <a:pt x="423" y="311"/>
                    <a:pt x="423" y="310"/>
                    <a:pt x="422" y="310"/>
                  </a:cubicBezTo>
                  <a:cubicBezTo>
                    <a:pt x="380" y="275"/>
                    <a:pt x="380" y="275"/>
                    <a:pt x="380" y="275"/>
                  </a:cubicBezTo>
                  <a:cubicBezTo>
                    <a:pt x="382" y="268"/>
                    <a:pt x="384" y="262"/>
                    <a:pt x="385" y="256"/>
                  </a:cubicBezTo>
                  <a:cubicBezTo>
                    <a:pt x="385" y="256"/>
                    <a:pt x="385" y="255"/>
                    <a:pt x="385" y="255"/>
                  </a:cubicBezTo>
                  <a:cubicBezTo>
                    <a:pt x="440" y="244"/>
                    <a:pt x="440" y="244"/>
                    <a:pt x="440" y="244"/>
                  </a:cubicBezTo>
                  <a:cubicBezTo>
                    <a:pt x="440" y="244"/>
                    <a:pt x="441" y="244"/>
                    <a:pt x="441" y="244"/>
                  </a:cubicBezTo>
                  <a:cubicBezTo>
                    <a:pt x="441" y="244"/>
                    <a:pt x="441" y="244"/>
                    <a:pt x="441" y="243"/>
                  </a:cubicBezTo>
                  <a:cubicBezTo>
                    <a:pt x="442" y="243"/>
                    <a:pt x="442" y="243"/>
                    <a:pt x="442" y="243"/>
                  </a:cubicBezTo>
                  <a:cubicBezTo>
                    <a:pt x="442" y="243"/>
                    <a:pt x="442" y="242"/>
                    <a:pt x="442" y="242"/>
                  </a:cubicBezTo>
                  <a:cubicBezTo>
                    <a:pt x="443" y="242"/>
                    <a:pt x="443" y="242"/>
                    <a:pt x="443" y="241"/>
                  </a:cubicBezTo>
                  <a:cubicBezTo>
                    <a:pt x="443" y="241"/>
                    <a:pt x="443" y="241"/>
                    <a:pt x="443" y="241"/>
                  </a:cubicBezTo>
                  <a:cubicBezTo>
                    <a:pt x="443" y="241"/>
                    <a:pt x="443" y="241"/>
                    <a:pt x="443" y="241"/>
                  </a:cubicBezTo>
                  <a:cubicBezTo>
                    <a:pt x="444" y="228"/>
                    <a:pt x="444" y="214"/>
                    <a:pt x="443" y="202"/>
                  </a:cubicBezTo>
                  <a:close/>
                  <a:moveTo>
                    <a:pt x="399" y="342"/>
                  </a:moveTo>
                  <a:cubicBezTo>
                    <a:pt x="347" y="324"/>
                    <a:pt x="347" y="324"/>
                    <a:pt x="347" y="324"/>
                  </a:cubicBezTo>
                  <a:cubicBezTo>
                    <a:pt x="346" y="324"/>
                    <a:pt x="346" y="324"/>
                    <a:pt x="345" y="324"/>
                  </a:cubicBezTo>
                  <a:cubicBezTo>
                    <a:pt x="345" y="324"/>
                    <a:pt x="345" y="324"/>
                    <a:pt x="345" y="324"/>
                  </a:cubicBezTo>
                  <a:cubicBezTo>
                    <a:pt x="345" y="324"/>
                    <a:pt x="344" y="324"/>
                    <a:pt x="344" y="324"/>
                  </a:cubicBezTo>
                  <a:cubicBezTo>
                    <a:pt x="344" y="324"/>
                    <a:pt x="344" y="324"/>
                    <a:pt x="344" y="324"/>
                  </a:cubicBezTo>
                  <a:cubicBezTo>
                    <a:pt x="343" y="325"/>
                    <a:pt x="343" y="325"/>
                    <a:pt x="343" y="325"/>
                  </a:cubicBezTo>
                  <a:cubicBezTo>
                    <a:pt x="343" y="325"/>
                    <a:pt x="343" y="325"/>
                    <a:pt x="342" y="325"/>
                  </a:cubicBezTo>
                  <a:cubicBezTo>
                    <a:pt x="342" y="325"/>
                    <a:pt x="342" y="325"/>
                    <a:pt x="342" y="325"/>
                  </a:cubicBezTo>
                  <a:cubicBezTo>
                    <a:pt x="337" y="331"/>
                    <a:pt x="332" y="337"/>
                    <a:pt x="326" y="342"/>
                  </a:cubicBezTo>
                  <a:cubicBezTo>
                    <a:pt x="326" y="342"/>
                    <a:pt x="326" y="342"/>
                    <a:pt x="326" y="342"/>
                  </a:cubicBezTo>
                  <a:cubicBezTo>
                    <a:pt x="326" y="342"/>
                    <a:pt x="326" y="342"/>
                    <a:pt x="326" y="342"/>
                  </a:cubicBezTo>
                  <a:cubicBezTo>
                    <a:pt x="326" y="342"/>
                    <a:pt x="325" y="342"/>
                    <a:pt x="325" y="343"/>
                  </a:cubicBezTo>
                  <a:cubicBezTo>
                    <a:pt x="325" y="343"/>
                    <a:pt x="325" y="343"/>
                    <a:pt x="325" y="343"/>
                  </a:cubicBezTo>
                  <a:cubicBezTo>
                    <a:pt x="325" y="344"/>
                    <a:pt x="325" y="344"/>
                    <a:pt x="325" y="344"/>
                  </a:cubicBezTo>
                  <a:cubicBezTo>
                    <a:pt x="325" y="344"/>
                    <a:pt x="325" y="344"/>
                    <a:pt x="325" y="345"/>
                  </a:cubicBezTo>
                  <a:cubicBezTo>
                    <a:pt x="325" y="345"/>
                    <a:pt x="325" y="346"/>
                    <a:pt x="325" y="346"/>
                  </a:cubicBezTo>
                  <a:cubicBezTo>
                    <a:pt x="344" y="397"/>
                    <a:pt x="344" y="397"/>
                    <a:pt x="344" y="397"/>
                  </a:cubicBezTo>
                  <a:cubicBezTo>
                    <a:pt x="336" y="403"/>
                    <a:pt x="327" y="408"/>
                    <a:pt x="317" y="413"/>
                  </a:cubicBezTo>
                  <a:cubicBezTo>
                    <a:pt x="280" y="372"/>
                    <a:pt x="280" y="372"/>
                    <a:pt x="280" y="372"/>
                  </a:cubicBezTo>
                  <a:cubicBezTo>
                    <a:pt x="280" y="372"/>
                    <a:pt x="279" y="372"/>
                    <a:pt x="279" y="371"/>
                  </a:cubicBezTo>
                  <a:cubicBezTo>
                    <a:pt x="279" y="371"/>
                    <a:pt x="279" y="371"/>
                    <a:pt x="279" y="371"/>
                  </a:cubicBezTo>
                  <a:cubicBezTo>
                    <a:pt x="278" y="371"/>
                    <a:pt x="278" y="371"/>
                    <a:pt x="278" y="371"/>
                  </a:cubicBezTo>
                  <a:cubicBezTo>
                    <a:pt x="278" y="371"/>
                    <a:pt x="277" y="371"/>
                    <a:pt x="277" y="371"/>
                  </a:cubicBezTo>
                  <a:cubicBezTo>
                    <a:pt x="277" y="371"/>
                    <a:pt x="276" y="371"/>
                    <a:pt x="276" y="371"/>
                  </a:cubicBezTo>
                  <a:cubicBezTo>
                    <a:pt x="276" y="371"/>
                    <a:pt x="276" y="371"/>
                    <a:pt x="276" y="371"/>
                  </a:cubicBezTo>
                  <a:cubicBezTo>
                    <a:pt x="276" y="371"/>
                    <a:pt x="276" y="371"/>
                    <a:pt x="276" y="371"/>
                  </a:cubicBezTo>
                  <a:cubicBezTo>
                    <a:pt x="268" y="374"/>
                    <a:pt x="259" y="376"/>
                    <a:pt x="250" y="378"/>
                  </a:cubicBezTo>
                  <a:cubicBezTo>
                    <a:pt x="250" y="378"/>
                    <a:pt x="250" y="378"/>
                    <a:pt x="250" y="378"/>
                  </a:cubicBezTo>
                  <a:cubicBezTo>
                    <a:pt x="250" y="378"/>
                    <a:pt x="250" y="378"/>
                    <a:pt x="250" y="378"/>
                  </a:cubicBezTo>
                  <a:cubicBezTo>
                    <a:pt x="250" y="378"/>
                    <a:pt x="249" y="378"/>
                    <a:pt x="249" y="378"/>
                  </a:cubicBezTo>
                  <a:cubicBezTo>
                    <a:pt x="249" y="379"/>
                    <a:pt x="249" y="379"/>
                    <a:pt x="249" y="379"/>
                  </a:cubicBezTo>
                  <a:cubicBezTo>
                    <a:pt x="248" y="379"/>
                    <a:pt x="248" y="379"/>
                    <a:pt x="248" y="379"/>
                  </a:cubicBezTo>
                  <a:cubicBezTo>
                    <a:pt x="248" y="380"/>
                    <a:pt x="248" y="380"/>
                    <a:pt x="248" y="380"/>
                  </a:cubicBezTo>
                  <a:cubicBezTo>
                    <a:pt x="248" y="380"/>
                    <a:pt x="247" y="381"/>
                    <a:pt x="247" y="381"/>
                  </a:cubicBezTo>
                  <a:cubicBezTo>
                    <a:pt x="238" y="435"/>
                    <a:pt x="238" y="435"/>
                    <a:pt x="238" y="435"/>
                  </a:cubicBezTo>
                  <a:cubicBezTo>
                    <a:pt x="227" y="436"/>
                    <a:pt x="217" y="436"/>
                    <a:pt x="206" y="435"/>
                  </a:cubicBezTo>
                  <a:cubicBezTo>
                    <a:pt x="195" y="381"/>
                    <a:pt x="195" y="381"/>
                    <a:pt x="195" y="381"/>
                  </a:cubicBezTo>
                  <a:cubicBezTo>
                    <a:pt x="195" y="380"/>
                    <a:pt x="195" y="380"/>
                    <a:pt x="195" y="379"/>
                  </a:cubicBezTo>
                  <a:cubicBezTo>
                    <a:pt x="195" y="379"/>
                    <a:pt x="195" y="379"/>
                    <a:pt x="195" y="379"/>
                  </a:cubicBezTo>
                  <a:cubicBezTo>
                    <a:pt x="194" y="379"/>
                    <a:pt x="194" y="379"/>
                    <a:pt x="194" y="378"/>
                  </a:cubicBezTo>
                  <a:cubicBezTo>
                    <a:pt x="194" y="378"/>
                    <a:pt x="194" y="378"/>
                    <a:pt x="194" y="378"/>
                  </a:cubicBezTo>
                  <a:cubicBezTo>
                    <a:pt x="193" y="378"/>
                    <a:pt x="193" y="378"/>
                    <a:pt x="192" y="378"/>
                  </a:cubicBezTo>
                  <a:cubicBezTo>
                    <a:pt x="192" y="378"/>
                    <a:pt x="192" y="378"/>
                    <a:pt x="192" y="378"/>
                  </a:cubicBezTo>
                  <a:cubicBezTo>
                    <a:pt x="192" y="378"/>
                    <a:pt x="192" y="378"/>
                    <a:pt x="192" y="378"/>
                  </a:cubicBezTo>
                  <a:cubicBezTo>
                    <a:pt x="191" y="377"/>
                    <a:pt x="191" y="377"/>
                    <a:pt x="191" y="377"/>
                  </a:cubicBezTo>
                  <a:cubicBezTo>
                    <a:pt x="191" y="377"/>
                    <a:pt x="190" y="377"/>
                    <a:pt x="190" y="377"/>
                  </a:cubicBezTo>
                  <a:cubicBezTo>
                    <a:pt x="183" y="376"/>
                    <a:pt x="176" y="374"/>
                    <a:pt x="169" y="371"/>
                  </a:cubicBezTo>
                  <a:cubicBezTo>
                    <a:pt x="169" y="371"/>
                    <a:pt x="169" y="371"/>
                    <a:pt x="169" y="371"/>
                  </a:cubicBezTo>
                  <a:cubicBezTo>
                    <a:pt x="168" y="371"/>
                    <a:pt x="168" y="371"/>
                    <a:pt x="168" y="371"/>
                  </a:cubicBezTo>
                  <a:cubicBezTo>
                    <a:pt x="168" y="371"/>
                    <a:pt x="168" y="371"/>
                    <a:pt x="167" y="371"/>
                  </a:cubicBezTo>
                  <a:cubicBezTo>
                    <a:pt x="167" y="371"/>
                    <a:pt x="167" y="371"/>
                    <a:pt x="167" y="371"/>
                  </a:cubicBezTo>
                  <a:cubicBezTo>
                    <a:pt x="166" y="371"/>
                    <a:pt x="166" y="371"/>
                    <a:pt x="166" y="371"/>
                  </a:cubicBezTo>
                  <a:cubicBezTo>
                    <a:pt x="166" y="371"/>
                    <a:pt x="165" y="371"/>
                    <a:pt x="165" y="371"/>
                  </a:cubicBezTo>
                  <a:cubicBezTo>
                    <a:pt x="165" y="372"/>
                    <a:pt x="165" y="372"/>
                    <a:pt x="164" y="372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20" y="410"/>
                    <a:pt x="110" y="404"/>
                    <a:pt x="102" y="399"/>
                  </a:cubicBezTo>
                  <a:cubicBezTo>
                    <a:pt x="120" y="346"/>
                    <a:pt x="120" y="346"/>
                    <a:pt x="120" y="346"/>
                  </a:cubicBezTo>
                  <a:cubicBezTo>
                    <a:pt x="120" y="346"/>
                    <a:pt x="120" y="345"/>
                    <a:pt x="120" y="345"/>
                  </a:cubicBezTo>
                  <a:cubicBezTo>
                    <a:pt x="120" y="345"/>
                    <a:pt x="120" y="344"/>
                    <a:pt x="120" y="344"/>
                  </a:cubicBezTo>
                  <a:cubicBezTo>
                    <a:pt x="120" y="344"/>
                    <a:pt x="119" y="344"/>
                    <a:pt x="119" y="343"/>
                  </a:cubicBezTo>
                  <a:cubicBezTo>
                    <a:pt x="119" y="343"/>
                    <a:pt x="119" y="343"/>
                    <a:pt x="119" y="343"/>
                  </a:cubicBezTo>
                  <a:cubicBezTo>
                    <a:pt x="119" y="343"/>
                    <a:pt x="119" y="342"/>
                    <a:pt x="118" y="342"/>
                  </a:cubicBezTo>
                  <a:cubicBezTo>
                    <a:pt x="118" y="342"/>
                    <a:pt x="118" y="342"/>
                    <a:pt x="118" y="342"/>
                  </a:cubicBezTo>
                  <a:cubicBezTo>
                    <a:pt x="118" y="342"/>
                    <a:pt x="118" y="342"/>
                    <a:pt x="118" y="342"/>
                  </a:cubicBezTo>
                  <a:cubicBezTo>
                    <a:pt x="113" y="337"/>
                    <a:pt x="107" y="331"/>
                    <a:pt x="102" y="325"/>
                  </a:cubicBezTo>
                  <a:cubicBezTo>
                    <a:pt x="102" y="325"/>
                    <a:pt x="102" y="325"/>
                    <a:pt x="102" y="325"/>
                  </a:cubicBezTo>
                  <a:cubicBezTo>
                    <a:pt x="102" y="325"/>
                    <a:pt x="102" y="325"/>
                    <a:pt x="102" y="325"/>
                  </a:cubicBezTo>
                  <a:cubicBezTo>
                    <a:pt x="101" y="325"/>
                    <a:pt x="101" y="325"/>
                    <a:pt x="101" y="325"/>
                  </a:cubicBezTo>
                  <a:cubicBezTo>
                    <a:pt x="101" y="324"/>
                    <a:pt x="100" y="324"/>
                    <a:pt x="100" y="324"/>
                  </a:cubicBezTo>
                  <a:cubicBezTo>
                    <a:pt x="100" y="324"/>
                    <a:pt x="100" y="324"/>
                    <a:pt x="99" y="324"/>
                  </a:cubicBezTo>
                  <a:cubicBezTo>
                    <a:pt x="99" y="324"/>
                    <a:pt x="99" y="324"/>
                    <a:pt x="99" y="324"/>
                  </a:cubicBezTo>
                  <a:cubicBezTo>
                    <a:pt x="98" y="324"/>
                    <a:pt x="98" y="324"/>
                    <a:pt x="98" y="324"/>
                  </a:cubicBezTo>
                  <a:cubicBezTo>
                    <a:pt x="46" y="344"/>
                    <a:pt x="46" y="344"/>
                    <a:pt x="46" y="344"/>
                  </a:cubicBezTo>
                  <a:cubicBezTo>
                    <a:pt x="40" y="335"/>
                    <a:pt x="35" y="326"/>
                    <a:pt x="30" y="316"/>
                  </a:cubicBezTo>
                  <a:cubicBezTo>
                    <a:pt x="71" y="280"/>
                    <a:pt x="71" y="280"/>
                    <a:pt x="71" y="280"/>
                  </a:cubicBezTo>
                  <a:cubicBezTo>
                    <a:pt x="72" y="279"/>
                    <a:pt x="72" y="279"/>
                    <a:pt x="72" y="278"/>
                  </a:cubicBezTo>
                  <a:cubicBezTo>
                    <a:pt x="72" y="278"/>
                    <a:pt x="72" y="278"/>
                    <a:pt x="73" y="278"/>
                  </a:cubicBezTo>
                  <a:cubicBezTo>
                    <a:pt x="73" y="278"/>
                    <a:pt x="73" y="277"/>
                    <a:pt x="73" y="277"/>
                  </a:cubicBezTo>
                  <a:cubicBezTo>
                    <a:pt x="73" y="277"/>
                    <a:pt x="73" y="277"/>
                    <a:pt x="73" y="277"/>
                  </a:cubicBezTo>
                  <a:cubicBezTo>
                    <a:pt x="73" y="276"/>
                    <a:pt x="73" y="276"/>
                    <a:pt x="73" y="275"/>
                  </a:cubicBezTo>
                  <a:cubicBezTo>
                    <a:pt x="73" y="275"/>
                    <a:pt x="73" y="275"/>
                    <a:pt x="73" y="275"/>
                  </a:cubicBezTo>
                  <a:cubicBezTo>
                    <a:pt x="73" y="275"/>
                    <a:pt x="73" y="275"/>
                    <a:pt x="73" y="275"/>
                  </a:cubicBezTo>
                  <a:cubicBezTo>
                    <a:pt x="70" y="267"/>
                    <a:pt x="67" y="259"/>
                    <a:pt x="66" y="250"/>
                  </a:cubicBezTo>
                  <a:cubicBezTo>
                    <a:pt x="66" y="250"/>
                    <a:pt x="66" y="250"/>
                    <a:pt x="66" y="250"/>
                  </a:cubicBezTo>
                  <a:cubicBezTo>
                    <a:pt x="66" y="250"/>
                    <a:pt x="66" y="250"/>
                    <a:pt x="66" y="250"/>
                  </a:cubicBezTo>
                  <a:cubicBezTo>
                    <a:pt x="66" y="249"/>
                    <a:pt x="66" y="249"/>
                    <a:pt x="65" y="249"/>
                  </a:cubicBezTo>
                  <a:cubicBezTo>
                    <a:pt x="65" y="249"/>
                    <a:pt x="65" y="249"/>
                    <a:pt x="65" y="248"/>
                  </a:cubicBezTo>
                  <a:cubicBezTo>
                    <a:pt x="65" y="248"/>
                    <a:pt x="65" y="248"/>
                    <a:pt x="64" y="248"/>
                  </a:cubicBezTo>
                  <a:cubicBezTo>
                    <a:pt x="64" y="248"/>
                    <a:pt x="64" y="248"/>
                    <a:pt x="64" y="248"/>
                  </a:cubicBezTo>
                  <a:cubicBezTo>
                    <a:pt x="64" y="247"/>
                    <a:pt x="63" y="247"/>
                    <a:pt x="63" y="247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27"/>
                    <a:pt x="8" y="217"/>
                    <a:pt x="9" y="206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4" y="195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3"/>
                    <a:pt x="66" y="193"/>
                    <a:pt x="66" y="192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0"/>
                    <a:pt x="67" y="190"/>
                    <a:pt x="67" y="189"/>
                  </a:cubicBezTo>
                  <a:cubicBezTo>
                    <a:pt x="68" y="182"/>
                    <a:pt x="70" y="175"/>
                    <a:pt x="73" y="168"/>
                  </a:cubicBezTo>
                  <a:cubicBezTo>
                    <a:pt x="73" y="168"/>
                    <a:pt x="73" y="168"/>
                    <a:pt x="73" y="168"/>
                  </a:cubicBezTo>
                  <a:cubicBezTo>
                    <a:pt x="73" y="168"/>
                    <a:pt x="73" y="168"/>
                    <a:pt x="73" y="168"/>
                  </a:cubicBezTo>
                  <a:cubicBezTo>
                    <a:pt x="73" y="168"/>
                    <a:pt x="73" y="167"/>
                    <a:pt x="73" y="167"/>
                  </a:cubicBezTo>
                  <a:cubicBezTo>
                    <a:pt x="73" y="167"/>
                    <a:pt x="73" y="167"/>
                    <a:pt x="73" y="166"/>
                  </a:cubicBezTo>
                  <a:cubicBezTo>
                    <a:pt x="73" y="166"/>
                    <a:pt x="73" y="166"/>
                    <a:pt x="72" y="166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2" y="165"/>
                    <a:pt x="72" y="164"/>
                    <a:pt x="71" y="164"/>
                  </a:cubicBezTo>
                  <a:cubicBezTo>
                    <a:pt x="30" y="129"/>
                    <a:pt x="30" y="129"/>
                    <a:pt x="30" y="129"/>
                  </a:cubicBezTo>
                  <a:cubicBezTo>
                    <a:pt x="34" y="119"/>
                    <a:pt x="39" y="110"/>
                    <a:pt x="45" y="102"/>
                  </a:cubicBezTo>
                  <a:cubicBezTo>
                    <a:pt x="98" y="119"/>
                    <a:pt x="98" y="119"/>
                    <a:pt x="98" y="119"/>
                  </a:cubicBezTo>
                  <a:cubicBezTo>
                    <a:pt x="98" y="119"/>
                    <a:pt x="98" y="119"/>
                    <a:pt x="99" y="119"/>
                  </a:cubicBezTo>
                  <a:cubicBezTo>
                    <a:pt x="99" y="119"/>
                    <a:pt x="99" y="119"/>
                    <a:pt x="99" y="119"/>
                  </a:cubicBezTo>
                  <a:cubicBezTo>
                    <a:pt x="99" y="119"/>
                    <a:pt x="100" y="119"/>
                    <a:pt x="100" y="119"/>
                  </a:cubicBezTo>
                  <a:cubicBezTo>
                    <a:pt x="100" y="119"/>
                    <a:pt x="100" y="119"/>
                    <a:pt x="101" y="119"/>
                  </a:cubicBezTo>
                  <a:cubicBezTo>
                    <a:pt x="101" y="119"/>
                    <a:pt x="101" y="119"/>
                    <a:pt x="102" y="118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7" y="112"/>
                    <a:pt x="112" y="107"/>
                    <a:pt x="118" y="102"/>
                  </a:cubicBezTo>
                  <a:cubicBezTo>
                    <a:pt x="118" y="102"/>
                    <a:pt x="118" y="102"/>
                    <a:pt x="118" y="102"/>
                  </a:cubicBezTo>
                  <a:cubicBezTo>
                    <a:pt x="118" y="102"/>
                    <a:pt x="118" y="101"/>
                    <a:pt x="119" y="101"/>
                  </a:cubicBezTo>
                  <a:cubicBezTo>
                    <a:pt x="119" y="101"/>
                    <a:pt x="119" y="101"/>
                    <a:pt x="119" y="100"/>
                  </a:cubicBezTo>
                  <a:cubicBezTo>
                    <a:pt x="119" y="100"/>
                    <a:pt x="119" y="100"/>
                    <a:pt x="119" y="100"/>
                  </a:cubicBezTo>
                  <a:cubicBezTo>
                    <a:pt x="119" y="100"/>
                    <a:pt x="120" y="99"/>
                    <a:pt x="120" y="99"/>
                  </a:cubicBezTo>
                  <a:cubicBezTo>
                    <a:pt x="120" y="99"/>
                    <a:pt x="120" y="99"/>
                    <a:pt x="120" y="99"/>
                  </a:cubicBezTo>
                  <a:cubicBezTo>
                    <a:pt x="120" y="98"/>
                    <a:pt x="120" y="98"/>
                    <a:pt x="119" y="97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109" y="40"/>
                    <a:pt x="118" y="35"/>
                    <a:pt x="127" y="30"/>
                  </a:cubicBezTo>
                  <a:cubicBezTo>
                    <a:pt x="164" y="71"/>
                    <a:pt x="164" y="71"/>
                    <a:pt x="164" y="71"/>
                  </a:cubicBezTo>
                  <a:cubicBezTo>
                    <a:pt x="165" y="72"/>
                    <a:pt x="165" y="72"/>
                    <a:pt x="166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72"/>
                    <a:pt x="167" y="72"/>
                    <a:pt x="167" y="73"/>
                  </a:cubicBezTo>
                  <a:cubicBezTo>
                    <a:pt x="167" y="73"/>
                    <a:pt x="167" y="73"/>
                    <a:pt x="167" y="73"/>
                  </a:cubicBezTo>
                  <a:cubicBezTo>
                    <a:pt x="168" y="73"/>
                    <a:pt x="168" y="72"/>
                    <a:pt x="168" y="72"/>
                  </a:cubicBezTo>
                  <a:cubicBezTo>
                    <a:pt x="168" y="72"/>
                    <a:pt x="168" y="72"/>
                    <a:pt x="169" y="72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7" y="69"/>
                    <a:pt x="185" y="67"/>
                    <a:pt x="193" y="66"/>
                  </a:cubicBezTo>
                  <a:cubicBezTo>
                    <a:pt x="193" y="66"/>
                    <a:pt x="193" y="66"/>
                    <a:pt x="193" y="66"/>
                  </a:cubicBezTo>
                  <a:cubicBezTo>
                    <a:pt x="194" y="66"/>
                    <a:pt x="194" y="66"/>
                    <a:pt x="194" y="65"/>
                  </a:cubicBezTo>
                  <a:cubicBezTo>
                    <a:pt x="194" y="65"/>
                    <a:pt x="194" y="65"/>
                    <a:pt x="195" y="65"/>
                  </a:cubicBezTo>
                  <a:cubicBezTo>
                    <a:pt x="195" y="65"/>
                    <a:pt x="195" y="65"/>
                    <a:pt x="195" y="65"/>
                  </a:cubicBezTo>
                  <a:cubicBezTo>
                    <a:pt x="195" y="65"/>
                    <a:pt x="196" y="64"/>
                    <a:pt x="196" y="64"/>
                  </a:cubicBezTo>
                  <a:cubicBezTo>
                    <a:pt x="196" y="64"/>
                    <a:pt x="196" y="64"/>
                    <a:pt x="196" y="64"/>
                  </a:cubicBezTo>
                  <a:cubicBezTo>
                    <a:pt x="196" y="63"/>
                    <a:pt x="197" y="63"/>
                    <a:pt x="197" y="62"/>
                  </a:cubicBezTo>
                  <a:cubicBezTo>
                    <a:pt x="206" y="9"/>
                    <a:pt x="206" y="9"/>
                    <a:pt x="206" y="9"/>
                  </a:cubicBezTo>
                  <a:cubicBezTo>
                    <a:pt x="216" y="8"/>
                    <a:pt x="227" y="8"/>
                    <a:pt x="237" y="9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9" y="63"/>
                    <a:pt x="249" y="64"/>
                    <a:pt x="249" y="64"/>
                  </a:cubicBezTo>
                  <a:cubicBezTo>
                    <a:pt x="249" y="64"/>
                    <a:pt x="249" y="64"/>
                    <a:pt x="249" y="64"/>
                  </a:cubicBezTo>
                  <a:cubicBezTo>
                    <a:pt x="249" y="64"/>
                    <a:pt x="250" y="65"/>
                    <a:pt x="250" y="65"/>
                  </a:cubicBezTo>
                  <a:cubicBezTo>
                    <a:pt x="250" y="65"/>
                    <a:pt x="250" y="65"/>
                    <a:pt x="250" y="65"/>
                  </a:cubicBezTo>
                  <a:cubicBezTo>
                    <a:pt x="250" y="65"/>
                    <a:pt x="251" y="65"/>
                    <a:pt x="251" y="66"/>
                  </a:cubicBezTo>
                  <a:cubicBezTo>
                    <a:pt x="251" y="66"/>
                    <a:pt x="251" y="66"/>
                    <a:pt x="251" y="66"/>
                  </a:cubicBezTo>
                  <a:cubicBezTo>
                    <a:pt x="251" y="66"/>
                    <a:pt x="252" y="66"/>
                    <a:pt x="252" y="66"/>
                  </a:cubicBezTo>
                  <a:cubicBezTo>
                    <a:pt x="253" y="66"/>
                    <a:pt x="253" y="66"/>
                    <a:pt x="253" y="66"/>
                  </a:cubicBezTo>
                  <a:cubicBezTo>
                    <a:pt x="253" y="66"/>
                    <a:pt x="254" y="66"/>
                    <a:pt x="254" y="66"/>
                  </a:cubicBezTo>
                  <a:cubicBezTo>
                    <a:pt x="261" y="68"/>
                    <a:pt x="268" y="70"/>
                    <a:pt x="275" y="72"/>
                  </a:cubicBezTo>
                  <a:cubicBezTo>
                    <a:pt x="275" y="72"/>
                    <a:pt x="275" y="72"/>
                    <a:pt x="275" y="72"/>
                  </a:cubicBezTo>
                  <a:cubicBezTo>
                    <a:pt x="275" y="72"/>
                    <a:pt x="276" y="72"/>
                    <a:pt x="276" y="72"/>
                  </a:cubicBezTo>
                  <a:cubicBezTo>
                    <a:pt x="276" y="72"/>
                    <a:pt x="276" y="72"/>
                    <a:pt x="277" y="72"/>
                  </a:cubicBezTo>
                  <a:cubicBezTo>
                    <a:pt x="277" y="72"/>
                    <a:pt x="277" y="72"/>
                    <a:pt x="277" y="72"/>
                  </a:cubicBezTo>
                  <a:cubicBezTo>
                    <a:pt x="277" y="72"/>
                    <a:pt x="277" y="72"/>
                    <a:pt x="278" y="72"/>
                  </a:cubicBezTo>
                  <a:cubicBezTo>
                    <a:pt x="278" y="72"/>
                    <a:pt x="278" y="72"/>
                    <a:pt x="278" y="72"/>
                  </a:cubicBezTo>
                  <a:cubicBezTo>
                    <a:pt x="279" y="72"/>
                    <a:pt x="279" y="71"/>
                    <a:pt x="280" y="71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24" y="34"/>
                    <a:pt x="333" y="39"/>
                    <a:pt x="342" y="45"/>
                  </a:cubicBezTo>
                  <a:cubicBezTo>
                    <a:pt x="324" y="97"/>
                    <a:pt x="324" y="97"/>
                    <a:pt x="324" y="97"/>
                  </a:cubicBezTo>
                  <a:cubicBezTo>
                    <a:pt x="324" y="98"/>
                    <a:pt x="324" y="98"/>
                    <a:pt x="324" y="99"/>
                  </a:cubicBezTo>
                  <a:cubicBezTo>
                    <a:pt x="324" y="99"/>
                    <a:pt x="324" y="99"/>
                    <a:pt x="324" y="99"/>
                  </a:cubicBezTo>
                  <a:cubicBezTo>
                    <a:pt x="324" y="99"/>
                    <a:pt x="324" y="100"/>
                    <a:pt x="325" y="100"/>
                  </a:cubicBezTo>
                  <a:cubicBezTo>
                    <a:pt x="325" y="100"/>
                    <a:pt x="325" y="100"/>
                    <a:pt x="325" y="100"/>
                  </a:cubicBezTo>
                  <a:cubicBezTo>
                    <a:pt x="325" y="101"/>
                    <a:pt x="325" y="101"/>
                    <a:pt x="325" y="101"/>
                  </a:cubicBezTo>
                  <a:cubicBezTo>
                    <a:pt x="325" y="101"/>
                    <a:pt x="326" y="101"/>
                    <a:pt x="326" y="101"/>
                  </a:cubicBezTo>
                  <a:cubicBezTo>
                    <a:pt x="326" y="101"/>
                    <a:pt x="326" y="101"/>
                    <a:pt x="326" y="101"/>
                  </a:cubicBezTo>
                  <a:cubicBezTo>
                    <a:pt x="331" y="106"/>
                    <a:pt x="337" y="112"/>
                    <a:pt x="342" y="118"/>
                  </a:cubicBezTo>
                  <a:cubicBezTo>
                    <a:pt x="342" y="118"/>
                    <a:pt x="342" y="118"/>
                    <a:pt x="342" y="118"/>
                  </a:cubicBezTo>
                  <a:cubicBezTo>
                    <a:pt x="343" y="119"/>
                    <a:pt x="344" y="119"/>
                    <a:pt x="345" y="119"/>
                  </a:cubicBezTo>
                  <a:cubicBezTo>
                    <a:pt x="345" y="119"/>
                    <a:pt x="345" y="119"/>
                    <a:pt x="345" y="119"/>
                  </a:cubicBezTo>
                  <a:cubicBezTo>
                    <a:pt x="345" y="119"/>
                    <a:pt x="346" y="119"/>
                    <a:pt x="346" y="119"/>
                  </a:cubicBezTo>
                  <a:cubicBezTo>
                    <a:pt x="397" y="100"/>
                    <a:pt x="397" y="100"/>
                    <a:pt x="397" y="100"/>
                  </a:cubicBezTo>
                  <a:cubicBezTo>
                    <a:pt x="403" y="108"/>
                    <a:pt x="409" y="117"/>
                    <a:pt x="414" y="127"/>
                  </a:cubicBezTo>
                  <a:cubicBezTo>
                    <a:pt x="373" y="164"/>
                    <a:pt x="373" y="164"/>
                    <a:pt x="373" y="164"/>
                  </a:cubicBezTo>
                  <a:cubicBezTo>
                    <a:pt x="372" y="164"/>
                    <a:pt x="372" y="164"/>
                    <a:pt x="372" y="165"/>
                  </a:cubicBezTo>
                  <a:cubicBezTo>
                    <a:pt x="372" y="165"/>
                    <a:pt x="372" y="165"/>
                    <a:pt x="372" y="165"/>
                  </a:cubicBezTo>
                  <a:cubicBezTo>
                    <a:pt x="371" y="166"/>
                    <a:pt x="371" y="166"/>
                    <a:pt x="371" y="166"/>
                  </a:cubicBezTo>
                  <a:cubicBezTo>
                    <a:pt x="371" y="166"/>
                    <a:pt x="371" y="166"/>
                    <a:pt x="371" y="167"/>
                  </a:cubicBezTo>
                  <a:cubicBezTo>
                    <a:pt x="371" y="167"/>
                    <a:pt x="371" y="167"/>
                    <a:pt x="371" y="168"/>
                  </a:cubicBezTo>
                  <a:cubicBezTo>
                    <a:pt x="371" y="168"/>
                    <a:pt x="371" y="168"/>
                    <a:pt x="371" y="168"/>
                  </a:cubicBezTo>
                  <a:cubicBezTo>
                    <a:pt x="371" y="168"/>
                    <a:pt x="371" y="168"/>
                    <a:pt x="371" y="168"/>
                  </a:cubicBezTo>
                  <a:cubicBezTo>
                    <a:pt x="374" y="176"/>
                    <a:pt x="377" y="184"/>
                    <a:pt x="378" y="193"/>
                  </a:cubicBezTo>
                  <a:cubicBezTo>
                    <a:pt x="378" y="193"/>
                    <a:pt x="378" y="193"/>
                    <a:pt x="378" y="193"/>
                  </a:cubicBezTo>
                  <a:cubicBezTo>
                    <a:pt x="378" y="193"/>
                    <a:pt x="378" y="193"/>
                    <a:pt x="378" y="193"/>
                  </a:cubicBezTo>
                  <a:cubicBezTo>
                    <a:pt x="378" y="194"/>
                    <a:pt x="379" y="194"/>
                    <a:pt x="379" y="194"/>
                  </a:cubicBezTo>
                  <a:cubicBezTo>
                    <a:pt x="379" y="194"/>
                    <a:pt x="379" y="195"/>
                    <a:pt x="379" y="195"/>
                  </a:cubicBezTo>
                  <a:cubicBezTo>
                    <a:pt x="379" y="195"/>
                    <a:pt x="379" y="195"/>
                    <a:pt x="380" y="195"/>
                  </a:cubicBezTo>
                  <a:cubicBezTo>
                    <a:pt x="380" y="195"/>
                    <a:pt x="380" y="196"/>
                    <a:pt x="380" y="196"/>
                  </a:cubicBezTo>
                  <a:cubicBezTo>
                    <a:pt x="380" y="196"/>
                    <a:pt x="381" y="196"/>
                    <a:pt x="381" y="196"/>
                  </a:cubicBezTo>
                  <a:cubicBezTo>
                    <a:pt x="435" y="205"/>
                    <a:pt x="435" y="205"/>
                    <a:pt x="435" y="205"/>
                  </a:cubicBezTo>
                  <a:cubicBezTo>
                    <a:pt x="436" y="216"/>
                    <a:pt x="436" y="226"/>
                    <a:pt x="435" y="237"/>
                  </a:cubicBezTo>
                  <a:cubicBezTo>
                    <a:pt x="381" y="248"/>
                    <a:pt x="381" y="248"/>
                    <a:pt x="381" y="248"/>
                  </a:cubicBezTo>
                  <a:cubicBezTo>
                    <a:pt x="381" y="248"/>
                    <a:pt x="380" y="248"/>
                    <a:pt x="380" y="249"/>
                  </a:cubicBezTo>
                  <a:cubicBezTo>
                    <a:pt x="380" y="249"/>
                    <a:pt x="380" y="249"/>
                    <a:pt x="379" y="249"/>
                  </a:cubicBezTo>
                  <a:cubicBezTo>
                    <a:pt x="379" y="249"/>
                    <a:pt x="379" y="249"/>
                    <a:pt x="379" y="250"/>
                  </a:cubicBezTo>
                  <a:cubicBezTo>
                    <a:pt x="379" y="250"/>
                    <a:pt x="379" y="250"/>
                    <a:pt x="379" y="250"/>
                  </a:cubicBezTo>
                  <a:cubicBezTo>
                    <a:pt x="378" y="250"/>
                    <a:pt x="378" y="251"/>
                    <a:pt x="378" y="251"/>
                  </a:cubicBezTo>
                  <a:cubicBezTo>
                    <a:pt x="378" y="251"/>
                    <a:pt x="378" y="251"/>
                    <a:pt x="378" y="251"/>
                  </a:cubicBezTo>
                  <a:cubicBezTo>
                    <a:pt x="378" y="251"/>
                    <a:pt x="378" y="251"/>
                    <a:pt x="378" y="251"/>
                  </a:cubicBezTo>
                  <a:cubicBezTo>
                    <a:pt x="378" y="252"/>
                    <a:pt x="378" y="252"/>
                    <a:pt x="378" y="252"/>
                  </a:cubicBezTo>
                  <a:cubicBezTo>
                    <a:pt x="378" y="253"/>
                    <a:pt x="378" y="254"/>
                    <a:pt x="377" y="254"/>
                  </a:cubicBezTo>
                  <a:cubicBezTo>
                    <a:pt x="376" y="261"/>
                    <a:pt x="374" y="268"/>
                    <a:pt x="372" y="275"/>
                  </a:cubicBezTo>
                  <a:cubicBezTo>
                    <a:pt x="372" y="275"/>
                    <a:pt x="372" y="275"/>
                    <a:pt x="372" y="275"/>
                  </a:cubicBezTo>
                  <a:cubicBezTo>
                    <a:pt x="372" y="275"/>
                    <a:pt x="372" y="275"/>
                    <a:pt x="372" y="275"/>
                  </a:cubicBezTo>
                  <a:cubicBezTo>
                    <a:pt x="371" y="276"/>
                    <a:pt x="371" y="276"/>
                    <a:pt x="371" y="276"/>
                  </a:cubicBezTo>
                  <a:cubicBezTo>
                    <a:pt x="371" y="276"/>
                    <a:pt x="371" y="277"/>
                    <a:pt x="372" y="277"/>
                  </a:cubicBezTo>
                  <a:cubicBezTo>
                    <a:pt x="372" y="277"/>
                    <a:pt x="372" y="277"/>
                    <a:pt x="372" y="278"/>
                  </a:cubicBezTo>
                  <a:cubicBezTo>
                    <a:pt x="372" y="278"/>
                    <a:pt x="372" y="278"/>
                    <a:pt x="372" y="278"/>
                  </a:cubicBezTo>
                  <a:cubicBezTo>
                    <a:pt x="372" y="278"/>
                    <a:pt x="372" y="279"/>
                    <a:pt x="373" y="279"/>
                  </a:cubicBezTo>
                  <a:cubicBezTo>
                    <a:pt x="415" y="314"/>
                    <a:pt x="415" y="314"/>
                    <a:pt x="415" y="314"/>
                  </a:cubicBezTo>
                  <a:cubicBezTo>
                    <a:pt x="410" y="324"/>
                    <a:pt x="405" y="333"/>
                    <a:pt x="399" y="3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C3630C16-7F9E-42DA-B5C3-301534ACC08E}"/>
              </a:ext>
            </a:extLst>
          </p:cNvPr>
          <p:cNvGrpSpPr/>
          <p:nvPr/>
        </p:nvGrpSpPr>
        <p:grpSpPr>
          <a:xfrm>
            <a:off x="527050" y="560387"/>
            <a:ext cx="1390650" cy="1131888"/>
            <a:chOff x="-12407900" y="363538"/>
            <a:chExt cx="1390650" cy="1131888"/>
          </a:xfrm>
          <a:solidFill>
            <a:schemeClr val="tx1"/>
          </a:solidFill>
        </p:grpSpPr>
        <p:sp>
          <p:nvSpPr>
            <p:cNvPr id="71" name="Freeform 69">
              <a:extLst>
                <a:ext uri="{FF2B5EF4-FFF2-40B4-BE49-F238E27FC236}">
                  <a16:creationId xmlns:a16="http://schemas.microsoft.com/office/drawing/2014/main" id="{6E3CAF01-A3DA-4F7C-B3DF-88826182A5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407900" y="363538"/>
              <a:ext cx="1390650" cy="1131888"/>
            </a:xfrm>
            <a:custGeom>
              <a:avLst/>
              <a:gdLst>
                <a:gd name="T0" fmla="*/ 467 w 467"/>
                <a:gd name="T1" fmla="*/ 85 h 380"/>
                <a:gd name="T2" fmla="*/ 355 w 467"/>
                <a:gd name="T3" fmla="*/ 81 h 380"/>
                <a:gd name="T4" fmla="*/ 463 w 467"/>
                <a:gd name="T5" fmla="*/ 8 h 380"/>
                <a:gd name="T6" fmla="*/ 463 w 467"/>
                <a:gd name="T7" fmla="*/ 0 h 380"/>
                <a:gd name="T8" fmla="*/ 75 w 467"/>
                <a:gd name="T9" fmla="*/ 5 h 380"/>
                <a:gd name="T10" fmla="*/ 187 w 467"/>
                <a:gd name="T11" fmla="*/ 8 h 380"/>
                <a:gd name="T12" fmla="*/ 79 w 467"/>
                <a:gd name="T13" fmla="*/ 81 h 380"/>
                <a:gd name="T14" fmla="*/ 79 w 467"/>
                <a:gd name="T15" fmla="*/ 89 h 380"/>
                <a:gd name="T16" fmla="*/ 107 w 467"/>
                <a:gd name="T17" fmla="*/ 106 h 380"/>
                <a:gd name="T18" fmla="*/ 61 w 467"/>
                <a:gd name="T19" fmla="*/ 136 h 380"/>
                <a:gd name="T20" fmla="*/ 39 w 467"/>
                <a:gd name="T21" fmla="*/ 135 h 380"/>
                <a:gd name="T22" fmla="*/ 0 w 467"/>
                <a:gd name="T23" fmla="*/ 166 h 380"/>
                <a:gd name="T24" fmla="*/ 52 w 467"/>
                <a:gd name="T25" fmla="*/ 337 h 380"/>
                <a:gd name="T26" fmla="*/ 112 w 467"/>
                <a:gd name="T27" fmla="*/ 380 h 380"/>
                <a:gd name="T28" fmla="*/ 172 w 467"/>
                <a:gd name="T29" fmla="*/ 337 h 380"/>
                <a:gd name="T30" fmla="*/ 463 w 467"/>
                <a:gd name="T31" fmla="*/ 329 h 380"/>
                <a:gd name="T32" fmla="*/ 463 w 467"/>
                <a:gd name="T33" fmla="*/ 321 h 380"/>
                <a:gd name="T34" fmla="*/ 435 w 467"/>
                <a:gd name="T35" fmla="*/ 249 h 380"/>
                <a:gd name="T36" fmla="*/ 467 w 467"/>
                <a:gd name="T37" fmla="*/ 245 h 380"/>
                <a:gd name="T38" fmla="*/ 355 w 467"/>
                <a:gd name="T39" fmla="*/ 241 h 380"/>
                <a:gd name="T40" fmla="*/ 463 w 467"/>
                <a:gd name="T41" fmla="*/ 169 h 380"/>
                <a:gd name="T42" fmla="*/ 463 w 467"/>
                <a:gd name="T43" fmla="*/ 161 h 380"/>
                <a:gd name="T44" fmla="*/ 435 w 467"/>
                <a:gd name="T45" fmla="*/ 89 h 380"/>
                <a:gd name="T46" fmla="*/ 195 w 467"/>
                <a:gd name="T47" fmla="*/ 8 h 380"/>
                <a:gd name="T48" fmla="*/ 347 w 467"/>
                <a:gd name="T49" fmla="*/ 81 h 380"/>
                <a:gd name="T50" fmla="*/ 195 w 467"/>
                <a:gd name="T51" fmla="*/ 8 h 380"/>
                <a:gd name="T52" fmla="*/ 267 w 467"/>
                <a:gd name="T53" fmla="*/ 161 h 380"/>
                <a:gd name="T54" fmla="*/ 216 w 467"/>
                <a:gd name="T55" fmla="*/ 140 h 380"/>
                <a:gd name="T56" fmla="*/ 175 w 467"/>
                <a:gd name="T57" fmla="*/ 136 h 380"/>
                <a:gd name="T58" fmla="*/ 133 w 467"/>
                <a:gd name="T59" fmla="*/ 112 h 380"/>
                <a:gd name="T60" fmla="*/ 115 w 467"/>
                <a:gd name="T61" fmla="*/ 89 h 380"/>
                <a:gd name="T62" fmla="*/ 220 w 467"/>
                <a:gd name="T63" fmla="*/ 257 h 380"/>
                <a:gd name="T64" fmla="*/ 267 w 467"/>
                <a:gd name="T65" fmla="*/ 249 h 380"/>
                <a:gd name="T66" fmla="*/ 191 w 467"/>
                <a:gd name="T67" fmla="*/ 321 h 380"/>
                <a:gd name="T68" fmla="*/ 167 w 467"/>
                <a:gd name="T69" fmla="*/ 331 h 380"/>
                <a:gd name="T70" fmla="*/ 56 w 467"/>
                <a:gd name="T71" fmla="*/ 331 h 380"/>
                <a:gd name="T72" fmla="*/ 12 w 467"/>
                <a:gd name="T73" fmla="*/ 256 h 380"/>
                <a:gd name="T74" fmla="*/ 13 w 467"/>
                <a:gd name="T75" fmla="*/ 146 h 380"/>
                <a:gd name="T76" fmla="*/ 38 w 467"/>
                <a:gd name="T77" fmla="*/ 143 h 380"/>
                <a:gd name="T78" fmla="*/ 62 w 467"/>
                <a:gd name="T79" fmla="*/ 144 h 380"/>
                <a:gd name="T80" fmla="*/ 99 w 467"/>
                <a:gd name="T81" fmla="*/ 118 h 380"/>
                <a:gd name="T82" fmla="*/ 159 w 467"/>
                <a:gd name="T83" fmla="*/ 143 h 380"/>
                <a:gd name="T84" fmla="*/ 176 w 467"/>
                <a:gd name="T85" fmla="*/ 144 h 380"/>
                <a:gd name="T86" fmla="*/ 211 w 467"/>
                <a:gd name="T87" fmla="*/ 146 h 380"/>
                <a:gd name="T88" fmla="*/ 213 w 467"/>
                <a:gd name="T89" fmla="*/ 243 h 380"/>
                <a:gd name="T90" fmla="*/ 212 w 467"/>
                <a:gd name="T91" fmla="*/ 245 h 380"/>
                <a:gd name="T92" fmla="*/ 212 w 467"/>
                <a:gd name="T93" fmla="*/ 257 h 380"/>
                <a:gd name="T94" fmla="*/ 427 w 467"/>
                <a:gd name="T95" fmla="*/ 321 h 380"/>
                <a:gd name="T96" fmla="*/ 275 w 467"/>
                <a:gd name="T97" fmla="*/ 249 h 380"/>
                <a:gd name="T98" fmla="*/ 427 w 467"/>
                <a:gd name="T99" fmla="*/ 321 h 380"/>
                <a:gd name="T100" fmla="*/ 221 w 467"/>
                <a:gd name="T101" fmla="*/ 241 h 380"/>
                <a:gd name="T102" fmla="*/ 347 w 467"/>
                <a:gd name="T103" fmla="*/ 169 h 380"/>
                <a:gd name="T104" fmla="*/ 427 w 467"/>
                <a:gd name="T105" fmla="*/ 161 h 380"/>
                <a:gd name="T106" fmla="*/ 275 w 467"/>
                <a:gd name="T107" fmla="*/ 89 h 380"/>
                <a:gd name="T108" fmla="*/ 427 w 467"/>
                <a:gd name="T109" fmla="*/ 16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7" h="380">
                  <a:moveTo>
                    <a:pt x="463" y="89"/>
                  </a:moveTo>
                  <a:cubicBezTo>
                    <a:pt x="465" y="89"/>
                    <a:pt x="467" y="87"/>
                    <a:pt x="467" y="85"/>
                  </a:cubicBezTo>
                  <a:cubicBezTo>
                    <a:pt x="467" y="82"/>
                    <a:pt x="465" y="81"/>
                    <a:pt x="463" y="81"/>
                  </a:cubicBezTo>
                  <a:cubicBezTo>
                    <a:pt x="355" y="81"/>
                    <a:pt x="355" y="81"/>
                    <a:pt x="355" y="81"/>
                  </a:cubicBezTo>
                  <a:cubicBezTo>
                    <a:pt x="355" y="8"/>
                    <a:pt x="355" y="8"/>
                    <a:pt x="355" y="8"/>
                  </a:cubicBezTo>
                  <a:cubicBezTo>
                    <a:pt x="463" y="8"/>
                    <a:pt x="463" y="8"/>
                    <a:pt x="463" y="8"/>
                  </a:cubicBezTo>
                  <a:cubicBezTo>
                    <a:pt x="465" y="8"/>
                    <a:pt x="467" y="7"/>
                    <a:pt x="467" y="4"/>
                  </a:cubicBezTo>
                  <a:cubicBezTo>
                    <a:pt x="467" y="2"/>
                    <a:pt x="465" y="0"/>
                    <a:pt x="463" y="0"/>
                  </a:cubicBezTo>
                  <a:cubicBezTo>
                    <a:pt x="79" y="1"/>
                    <a:pt x="79" y="1"/>
                    <a:pt x="79" y="1"/>
                  </a:cubicBezTo>
                  <a:cubicBezTo>
                    <a:pt x="77" y="1"/>
                    <a:pt x="75" y="2"/>
                    <a:pt x="75" y="5"/>
                  </a:cubicBezTo>
                  <a:cubicBezTo>
                    <a:pt x="75" y="7"/>
                    <a:pt x="77" y="9"/>
                    <a:pt x="79" y="9"/>
                  </a:cubicBezTo>
                  <a:cubicBezTo>
                    <a:pt x="187" y="8"/>
                    <a:pt x="187" y="8"/>
                    <a:pt x="187" y="8"/>
                  </a:cubicBezTo>
                  <a:cubicBezTo>
                    <a:pt x="187" y="81"/>
                    <a:pt x="187" y="81"/>
                    <a:pt x="187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7" y="81"/>
                    <a:pt x="75" y="82"/>
                    <a:pt x="75" y="85"/>
                  </a:cubicBezTo>
                  <a:cubicBezTo>
                    <a:pt x="75" y="87"/>
                    <a:pt x="77" y="89"/>
                    <a:pt x="79" y="89"/>
                  </a:cubicBezTo>
                  <a:cubicBezTo>
                    <a:pt x="107" y="89"/>
                    <a:pt x="107" y="89"/>
                    <a:pt x="107" y="89"/>
                  </a:cubicBezTo>
                  <a:cubicBezTo>
                    <a:pt x="107" y="106"/>
                    <a:pt x="107" y="106"/>
                    <a:pt x="107" y="106"/>
                  </a:cubicBezTo>
                  <a:cubicBezTo>
                    <a:pt x="103" y="107"/>
                    <a:pt x="98" y="109"/>
                    <a:pt x="94" y="112"/>
                  </a:cubicBezTo>
                  <a:cubicBezTo>
                    <a:pt x="61" y="136"/>
                    <a:pt x="61" y="136"/>
                    <a:pt x="61" y="136"/>
                  </a:cubicBezTo>
                  <a:cubicBezTo>
                    <a:pt x="57" y="136"/>
                    <a:pt x="53" y="136"/>
                    <a:pt x="49" y="136"/>
                  </a:cubicBezTo>
                  <a:cubicBezTo>
                    <a:pt x="45" y="135"/>
                    <a:pt x="42" y="135"/>
                    <a:pt x="39" y="135"/>
                  </a:cubicBezTo>
                  <a:cubicBezTo>
                    <a:pt x="26" y="134"/>
                    <a:pt x="15" y="133"/>
                    <a:pt x="8" y="140"/>
                  </a:cubicBezTo>
                  <a:cubicBezTo>
                    <a:pt x="2" y="145"/>
                    <a:pt x="0" y="153"/>
                    <a:pt x="0" y="166"/>
                  </a:cubicBezTo>
                  <a:cubicBezTo>
                    <a:pt x="0" y="199"/>
                    <a:pt x="4" y="252"/>
                    <a:pt x="4" y="257"/>
                  </a:cubicBezTo>
                  <a:cubicBezTo>
                    <a:pt x="4" y="261"/>
                    <a:pt x="4" y="302"/>
                    <a:pt x="52" y="337"/>
                  </a:cubicBezTo>
                  <a:cubicBezTo>
                    <a:pt x="93" y="368"/>
                    <a:pt x="109" y="379"/>
                    <a:pt x="109" y="379"/>
                  </a:cubicBezTo>
                  <a:cubicBezTo>
                    <a:pt x="110" y="380"/>
                    <a:pt x="111" y="380"/>
                    <a:pt x="112" y="380"/>
                  </a:cubicBezTo>
                  <a:cubicBezTo>
                    <a:pt x="113" y="380"/>
                    <a:pt x="113" y="380"/>
                    <a:pt x="114" y="379"/>
                  </a:cubicBezTo>
                  <a:cubicBezTo>
                    <a:pt x="114" y="379"/>
                    <a:pt x="131" y="368"/>
                    <a:pt x="172" y="337"/>
                  </a:cubicBezTo>
                  <a:cubicBezTo>
                    <a:pt x="176" y="334"/>
                    <a:pt x="180" y="331"/>
                    <a:pt x="183" y="329"/>
                  </a:cubicBezTo>
                  <a:cubicBezTo>
                    <a:pt x="463" y="329"/>
                    <a:pt x="463" y="329"/>
                    <a:pt x="463" y="329"/>
                  </a:cubicBezTo>
                  <a:cubicBezTo>
                    <a:pt x="465" y="329"/>
                    <a:pt x="467" y="327"/>
                    <a:pt x="467" y="325"/>
                  </a:cubicBezTo>
                  <a:cubicBezTo>
                    <a:pt x="467" y="322"/>
                    <a:pt x="465" y="321"/>
                    <a:pt x="463" y="321"/>
                  </a:cubicBezTo>
                  <a:cubicBezTo>
                    <a:pt x="435" y="321"/>
                    <a:pt x="435" y="321"/>
                    <a:pt x="435" y="321"/>
                  </a:cubicBezTo>
                  <a:cubicBezTo>
                    <a:pt x="435" y="249"/>
                    <a:pt x="435" y="249"/>
                    <a:pt x="435" y="249"/>
                  </a:cubicBezTo>
                  <a:cubicBezTo>
                    <a:pt x="463" y="249"/>
                    <a:pt x="463" y="249"/>
                    <a:pt x="463" y="249"/>
                  </a:cubicBezTo>
                  <a:cubicBezTo>
                    <a:pt x="465" y="249"/>
                    <a:pt x="467" y="247"/>
                    <a:pt x="467" y="245"/>
                  </a:cubicBezTo>
                  <a:cubicBezTo>
                    <a:pt x="467" y="242"/>
                    <a:pt x="465" y="241"/>
                    <a:pt x="463" y="241"/>
                  </a:cubicBezTo>
                  <a:cubicBezTo>
                    <a:pt x="355" y="241"/>
                    <a:pt x="355" y="241"/>
                    <a:pt x="355" y="241"/>
                  </a:cubicBezTo>
                  <a:cubicBezTo>
                    <a:pt x="355" y="169"/>
                    <a:pt x="355" y="169"/>
                    <a:pt x="355" y="169"/>
                  </a:cubicBezTo>
                  <a:cubicBezTo>
                    <a:pt x="463" y="169"/>
                    <a:pt x="463" y="169"/>
                    <a:pt x="463" y="169"/>
                  </a:cubicBezTo>
                  <a:cubicBezTo>
                    <a:pt x="465" y="169"/>
                    <a:pt x="467" y="167"/>
                    <a:pt x="467" y="165"/>
                  </a:cubicBezTo>
                  <a:cubicBezTo>
                    <a:pt x="467" y="162"/>
                    <a:pt x="465" y="161"/>
                    <a:pt x="463" y="161"/>
                  </a:cubicBezTo>
                  <a:cubicBezTo>
                    <a:pt x="435" y="161"/>
                    <a:pt x="435" y="161"/>
                    <a:pt x="435" y="161"/>
                  </a:cubicBezTo>
                  <a:cubicBezTo>
                    <a:pt x="435" y="89"/>
                    <a:pt x="435" y="89"/>
                    <a:pt x="435" y="89"/>
                  </a:cubicBezTo>
                  <a:lnTo>
                    <a:pt x="463" y="89"/>
                  </a:lnTo>
                  <a:close/>
                  <a:moveTo>
                    <a:pt x="195" y="8"/>
                  </a:moveTo>
                  <a:cubicBezTo>
                    <a:pt x="347" y="8"/>
                    <a:pt x="347" y="8"/>
                    <a:pt x="347" y="8"/>
                  </a:cubicBezTo>
                  <a:cubicBezTo>
                    <a:pt x="347" y="81"/>
                    <a:pt x="347" y="81"/>
                    <a:pt x="347" y="81"/>
                  </a:cubicBezTo>
                  <a:cubicBezTo>
                    <a:pt x="195" y="81"/>
                    <a:pt x="195" y="81"/>
                    <a:pt x="195" y="81"/>
                  </a:cubicBezTo>
                  <a:lnTo>
                    <a:pt x="195" y="8"/>
                  </a:lnTo>
                  <a:close/>
                  <a:moveTo>
                    <a:pt x="267" y="89"/>
                  </a:moveTo>
                  <a:cubicBezTo>
                    <a:pt x="267" y="161"/>
                    <a:pt x="267" y="161"/>
                    <a:pt x="267" y="161"/>
                  </a:cubicBezTo>
                  <a:cubicBezTo>
                    <a:pt x="224" y="161"/>
                    <a:pt x="224" y="161"/>
                    <a:pt x="224" y="161"/>
                  </a:cubicBezTo>
                  <a:cubicBezTo>
                    <a:pt x="223" y="151"/>
                    <a:pt x="221" y="144"/>
                    <a:pt x="216" y="140"/>
                  </a:cubicBezTo>
                  <a:cubicBezTo>
                    <a:pt x="209" y="133"/>
                    <a:pt x="198" y="134"/>
                    <a:pt x="185" y="135"/>
                  </a:cubicBezTo>
                  <a:cubicBezTo>
                    <a:pt x="182" y="135"/>
                    <a:pt x="179" y="135"/>
                    <a:pt x="175" y="136"/>
                  </a:cubicBezTo>
                  <a:cubicBezTo>
                    <a:pt x="171" y="136"/>
                    <a:pt x="167" y="136"/>
                    <a:pt x="163" y="136"/>
                  </a:cubicBezTo>
                  <a:cubicBezTo>
                    <a:pt x="133" y="112"/>
                    <a:pt x="133" y="112"/>
                    <a:pt x="133" y="112"/>
                  </a:cubicBezTo>
                  <a:cubicBezTo>
                    <a:pt x="127" y="108"/>
                    <a:pt x="121" y="106"/>
                    <a:pt x="115" y="106"/>
                  </a:cubicBezTo>
                  <a:cubicBezTo>
                    <a:pt x="115" y="89"/>
                    <a:pt x="115" y="89"/>
                    <a:pt x="115" y="89"/>
                  </a:cubicBezTo>
                  <a:lnTo>
                    <a:pt x="267" y="89"/>
                  </a:lnTo>
                  <a:close/>
                  <a:moveTo>
                    <a:pt x="220" y="257"/>
                  </a:moveTo>
                  <a:cubicBezTo>
                    <a:pt x="220" y="256"/>
                    <a:pt x="220" y="253"/>
                    <a:pt x="220" y="249"/>
                  </a:cubicBezTo>
                  <a:cubicBezTo>
                    <a:pt x="267" y="249"/>
                    <a:pt x="267" y="249"/>
                    <a:pt x="267" y="249"/>
                  </a:cubicBezTo>
                  <a:cubicBezTo>
                    <a:pt x="267" y="321"/>
                    <a:pt x="267" y="321"/>
                    <a:pt x="267" y="321"/>
                  </a:cubicBezTo>
                  <a:cubicBezTo>
                    <a:pt x="191" y="321"/>
                    <a:pt x="191" y="321"/>
                    <a:pt x="191" y="321"/>
                  </a:cubicBezTo>
                  <a:cubicBezTo>
                    <a:pt x="220" y="290"/>
                    <a:pt x="220" y="260"/>
                    <a:pt x="220" y="257"/>
                  </a:cubicBezTo>
                  <a:close/>
                  <a:moveTo>
                    <a:pt x="167" y="331"/>
                  </a:moveTo>
                  <a:cubicBezTo>
                    <a:pt x="135" y="355"/>
                    <a:pt x="118" y="367"/>
                    <a:pt x="112" y="371"/>
                  </a:cubicBezTo>
                  <a:cubicBezTo>
                    <a:pt x="106" y="367"/>
                    <a:pt x="89" y="355"/>
                    <a:pt x="56" y="331"/>
                  </a:cubicBezTo>
                  <a:cubicBezTo>
                    <a:pt x="10" y="297"/>
                    <a:pt x="12" y="257"/>
                    <a:pt x="12" y="257"/>
                  </a:cubicBezTo>
                  <a:cubicBezTo>
                    <a:pt x="12" y="257"/>
                    <a:pt x="12" y="256"/>
                    <a:pt x="12" y="256"/>
                  </a:cubicBezTo>
                  <a:cubicBezTo>
                    <a:pt x="12" y="256"/>
                    <a:pt x="8" y="200"/>
                    <a:pt x="8" y="166"/>
                  </a:cubicBezTo>
                  <a:cubicBezTo>
                    <a:pt x="8" y="156"/>
                    <a:pt x="9" y="149"/>
                    <a:pt x="13" y="146"/>
                  </a:cubicBezTo>
                  <a:cubicBezTo>
                    <a:pt x="16" y="143"/>
                    <a:pt x="20" y="142"/>
                    <a:pt x="26" y="142"/>
                  </a:cubicBezTo>
                  <a:cubicBezTo>
                    <a:pt x="30" y="142"/>
                    <a:pt x="34" y="142"/>
                    <a:pt x="38" y="143"/>
                  </a:cubicBezTo>
                  <a:cubicBezTo>
                    <a:pt x="41" y="143"/>
                    <a:pt x="45" y="143"/>
                    <a:pt x="48" y="144"/>
                  </a:cubicBezTo>
                  <a:cubicBezTo>
                    <a:pt x="53" y="144"/>
                    <a:pt x="57" y="144"/>
                    <a:pt x="62" y="144"/>
                  </a:cubicBezTo>
                  <a:cubicBezTo>
                    <a:pt x="63" y="144"/>
                    <a:pt x="63" y="144"/>
                    <a:pt x="64" y="143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108" y="111"/>
                    <a:pt x="118" y="112"/>
                    <a:pt x="128" y="119"/>
                  </a:cubicBezTo>
                  <a:cubicBezTo>
                    <a:pt x="159" y="143"/>
                    <a:pt x="159" y="143"/>
                    <a:pt x="159" y="143"/>
                  </a:cubicBezTo>
                  <a:cubicBezTo>
                    <a:pt x="160" y="144"/>
                    <a:pt x="161" y="144"/>
                    <a:pt x="162" y="144"/>
                  </a:cubicBezTo>
                  <a:cubicBezTo>
                    <a:pt x="167" y="144"/>
                    <a:pt x="171" y="144"/>
                    <a:pt x="176" y="144"/>
                  </a:cubicBezTo>
                  <a:cubicBezTo>
                    <a:pt x="179" y="143"/>
                    <a:pt x="182" y="143"/>
                    <a:pt x="186" y="143"/>
                  </a:cubicBezTo>
                  <a:cubicBezTo>
                    <a:pt x="197" y="142"/>
                    <a:pt x="206" y="141"/>
                    <a:pt x="211" y="146"/>
                  </a:cubicBezTo>
                  <a:cubicBezTo>
                    <a:pt x="215" y="149"/>
                    <a:pt x="216" y="156"/>
                    <a:pt x="216" y="166"/>
                  </a:cubicBezTo>
                  <a:cubicBezTo>
                    <a:pt x="216" y="190"/>
                    <a:pt x="214" y="224"/>
                    <a:pt x="213" y="243"/>
                  </a:cubicBezTo>
                  <a:cubicBezTo>
                    <a:pt x="212" y="243"/>
                    <a:pt x="212" y="244"/>
                    <a:pt x="212" y="245"/>
                  </a:cubicBezTo>
                  <a:cubicBezTo>
                    <a:pt x="212" y="245"/>
                    <a:pt x="212" y="245"/>
                    <a:pt x="212" y="245"/>
                  </a:cubicBezTo>
                  <a:cubicBezTo>
                    <a:pt x="212" y="252"/>
                    <a:pt x="212" y="256"/>
                    <a:pt x="212" y="256"/>
                  </a:cubicBezTo>
                  <a:cubicBezTo>
                    <a:pt x="212" y="256"/>
                    <a:pt x="212" y="257"/>
                    <a:pt x="212" y="257"/>
                  </a:cubicBezTo>
                  <a:cubicBezTo>
                    <a:pt x="212" y="257"/>
                    <a:pt x="214" y="297"/>
                    <a:pt x="167" y="331"/>
                  </a:cubicBezTo>
                  <a:close/>
                  <a:moveTo>
                    <a:pt x="427" y="321"/>
                  </a:moveTo>
                  <a:cubicBezTo>
                    <a:pt x="275" y="321"/>
                    <a:pt x="275" y="321"/>
                    <a:pt x="275" y="321"/>
                  </a:cubicBezTo>
                  <a:cubicBezTo>
                    <a:pt x="275" y="249"/>
                    <a:pt x="275" y="249"/>
                    <a:pt x="275" y="249"/>
                  </a:cubicBezTo>
                  <a:cubicBezTo>
                    <a:pt x="427" y="249"/>
                    <a:pt x="427" y="249"/>
                    <a:pt x="427" y="249"/>
                  </a:cubicBezTo>
                  <a:lnTo>
                    <a:pt x="427" y="321"/>
                  </a:lnTo>
                  <a:close/>
                  <a:moveTo>
                    <a:pt x="347" y="241"/>
                  </a:moveTo>
                  <a:cubicBezTo>
                    <a:pt x="221" y="241"/>
                    <a:pt x="221" y="241"/>
                    <a:pt x="221" y="241"/>
                  </a:cubicBezTo>
                  <a:cubicBezTo>
                    <a:pt x="222" y="222"/>
                    <a:pt x="224" y="191"/>
                    <a:pt x="224" y="169"/>
                  </a:cubicBezTo>
                  <a:cubicBezTo>
                    <a:pt x="347" y="169"/>
                    <a:pt x="347" y="169"/>
                    <a:pt x="347" y="169"/>
                  </a:cubicBezTo>
                  <a:lnTo>
                    <a:pt x="347" y="241"/>
                  </a:lnTo>
                  <a:close/>
                  <a:moveTo>
                    <a:pt x="427" y="161"/>
                  </a:moveTo>
                  <a:cubicBezTo>
                    <a:pt x="275" y="161"/>
                    <a:pt x="275" y="161"/>
                    <a:pt x="275" y="161"/>
                  </a:cubicBezTo>
                  <a:cubicBezTo>
                    <a:pt x="275" y="89"/>
                    <a:pt x="275" y="89"/>
                    <a:pt x="275" y="89"/>
                  </a:cubicBezTo>
                  <a:cubicBezTo>
                    <a:pt x="427" y="89"/>
                    <a:pt x="427" y="89"/>
                    <a:pt x="427" y="89"/>
                  </a:cubicBezTo>
                  <a:lnTo>
                    <a:pt x="427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0">
              <a:extLst>
                <a:ext uri="{FF2B5EF4-FFF2-40B4-BE49-F238E27FC236}">
                  <a16:creationId xmlns:a16="http://schemas.microsoft.com/office/drawing/2014/main" id="{9295020A-E56E-4157-881B-CCF4C3D2C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285663" y="846138"/>
              <a:ext cx="422275" cy="420688"/>
            </a:xfrm>
            <a:custGeom>
              <a:avLst/>
              <a:gdLst>
                <a:gd name="T0" fmla="*/ 116 w 142"/>
                <a:gd name="T1" fmla="*/ 17 h 141"/>
                <a:gd name="T2" fmla="*/ 113 w 142"/>
                <a:gd name="T3" fmla="*/ 16 h 141"/>
                <a:gd name="T4" fmla="*/ 110 w 142"/>
                <a:gd name="T5" fmla="*/ 18 h 141"/>
                <a:gd name="T6" fmla="*/ 61 w 142"/>
                <a:gd name="T7" fmla="*/ 92 h 141"/>
                <a:gd name="T8" fmla="*/ 36 w 142"/>
                <a:gd name="T9" fmla="*/ 59 h 141"/>
                <a:gd name="T10" fmla="*/ 30 w 142"/>
                <a:gd name="T11" fmla="*/ 58 h 141"/>
                <a:gd name="T12" fmla="*/ 29 w 142"/>
                <a:gd name="T13" fmla="*/ 64 h 141"/>
                <a:gd name="T14" fmla="*/ 58 w 142"/>
                <a:gd name="T15" fmla="*/ 102 h 141"/>
                <a:gd name="T16" fmla="*/ 61 w 142"/>
                <a:gd name="T17" fmla="*/ 103 h 141"/>
                <a:gd name="T18" fmla="*/ 64 w 142"/>
                <a:gd name="T19" fmla="*/ 101 h 141"/>
                <a:gd name="T20" fmla="*/ 114 w 142"/>
                <a:gd name="T21" fmla="*/ 26 h 141"/>
                <a:gd name="T22" fmla="*/ 134 w 142"/>
                <a:gd name="T23" fmla="*/ 71 h 141"/>
                <a:gd name="T24" fmla="*/ 71 w 142"/>
                <a:gd name="T25" fmla="*/ 133 h 141"/>
                <a:gd name="T26" fmla="*/ 8 w 142"/>
                <a:gd name="T27" fmla="*/ 71 h 141"/>
                <a:gd name="T28" fmla="*/ 71 w 142"/>
                <a:gd name="T29" fmla="*/ 8 h 141"/>
                <a:gd name="T30" fmla="*/ 94 w 142"/>
                <a:gd name="T31" fmla="*/ 12 h 141"/>
                <a:gd name="T32" fmla="*/ 99 w 142"/>
                <a:gd name="T33" fmla="*/ 10 h 141"/>
                <a:gd name="T34" fmla="*/ 97 w 142"/>
                <a:gd name="T35" fmla="*/ 5 h 141"/>
                <a:gd name="T36" fmla="*/ 71 w 142"/>
                <a:gd name="T37" fmla="*/ 0 h 141"/>
                <a:gd name="T38" fmla="*/ 0 w 142"/>
                <a:gd name="T39" fmla="*/ 71 h 141"/>
                <a:gd name="T40" fmla="*/ 71 w 142"/>
                <a:gd name="T41" fmla="*/ 141 h 141"/>
                <a:gd name="T42" fmla="*/ 142 w 142"/>
                <a:gd name="T43" fmla="*/ 71 h 141"/>
                <a:gd name="T44" fmla="*/ 116 w 142"/>
                <a:gd name="T45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2" h="141">
                  <a:moveTo>
                    <a:pt x="116" y="17"/>
                  </a:moveTo>
                  <a:cubicBezTo>
                    <a:pt x="115" y="16"/>
                    <a:pt x="114" y="15"/>
                    <a:pt x="113" y="16"/>
                  </a:cubicBezTo>
                  <a:cubicBezTo>
                    <a:pt x="112" y="16"/>
                    <a:pt x="111" y="16"/>
                    <a:pt x="110" y="18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4" y="57"/>
                    <a:pt x="32" y="57"/>
                    <a:pt x="30" y="58"/>
                  </a:cubicBezTo>
                  <a:cubicBezTo>
                    <a:pt x="28" y="60"/>
                    <a:pt x="28" y="62"/>
                    <a:pt x="29" y="64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9" y="103"/>
                    <a:pt x="60" y="103"/>
                    <a:pt x="61" y="103"/>
                  </a:cubicBezTo>
                  <a:cubicBezTo>
                    <a:pt x="62" y="103"/>
                    <a:pt x="64" y="103"/>
                    <a:pt x="64" y="101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27" y="37"/>
                    <a:pt x="134" y="54"/>
                    <a:pt x="134" y="71"/>
                  </a:cubicBezTo>
                  <a:cubicBezTo>
                    <a:pt x="134" y="105"/>
                    <a:pt x="105" y="133"/>
                    <a:pt x="71" y="133"/>
                  </a:cubicBezTo>
                  <a:cubicBezTo>
                    <a:pt x="36" y="133"/>
                    <a:pt x="8" y="105"/>
                    <a:pt x="8" y="71"/>
                  </a:cubicBezTo>
                  <a:cubicBezTo>
                    <a:pt x="8" y="36"/>
                    <a:pt x="36" y="8"/>
                    <a:pt x="71" y="8"/>
                  </a:cubicBezTo>
                  <a:cubicBezTo>
                    <a:pt x="79" y="8"/>
                    <a:pt x="87" y="9"/>
                    <a:pt x="94" y="12"/>
                  </a:cubicBezTo>
                  <a:cubicBezTo>
                    <a:pt x="96" y="13"/>
                    <a:pt x="99" y="12"/>
                    <a:pt x="99" y="10"/>
                  </a:cubicBezTo>
                  <a:cubicBezTo>
                    <a:pt x="100" y="8"/>
                    <a:pt x="99" y="6"/>
                    <a:pt x="97" y="5"/>
                  </a:cubicBezTo>
                  <a:cubicBezTo>
                    <a:pt x="89" y="2"/>
                    <a:pt x="80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10"/>
                    <a:pt x="32" y="141"/>
                    <a:pt x="71" y="141"/>
                  </a:cubicBezTo>
                  <a:cubicBezTo>
                    <a:pt x="110" y="141"/>
                    <a:pt x="142" y="110"/>
                    <a:pt x="142" y="71"/>
                  </a:cubicBezTo>
                  <a:cubicBezTo>
                    <a:pt x="142" y="50"/>
                    <a:pt x="132" y="30"/>
                    <a:pt x="1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C82FD6F6-1292-4373-BFC8-EF42EB12FEDB}"/>
              </a:ext>
            </a:extLst>
          </p:cNvPr>
          <p:cNvGrpSpPr/>
          <p:nvPr/>
        </p:nvGrpSpPr>
        <p:grpSpPr>
          <a:xfrm>
            <a:off x="4449365" y="2717005"/>
            <a:ext cx="1254125" cy="1322388"/>
            <a:chOff x="-7929563" y="5430838"/>
            <a:chExt cx="1254125" cy="1322388"/>
          </a:xfrm>
          <a:solidFill>
            <a:schemeClr val="tx1"/>
          </a:solidFill>
        </p:grpSpPr>
        <p:sp>
          <p:nvSpPr>
            <p:cNvPr id="73" name="Freeform 71">
              <a:extLst>
                <a:ext uri="{FF2B5EF4-FFF2-40B4-BE49-F238E27FC236}">
                  <a16:creationId xmlns:a16="http://schemas.microsoft.com/office/drawing/2014/main" id="{1D710893-1FCE-4EF1-9ABE-E38E7439BD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29563" y="5430838"/>
              <a:ext cx="1254125" cy="1322388"/>
            </a:xfrm>
            <a:custGeom>
              <a:avLst/>
              <a:gdLst>
                <a:gd name="T0" fmla="*/ 233 w 421"/>
                <a:gd name="T1" fmla="*/ 0 h 444"/>
                <a:gd name="T2" fmla="*/ 45 w 421"/>
                <a:gd name="T3" fmla="*/ 188 h 444"/>
                <a:gd name="T4" fmla="*/ 57 w 421"/>
                <a:gd name="T5" fmla="*/ 255 h 444"/>
                <a:gd name="T6" fmla="*/ 55 w 421"/>
                <a:gd name="T7" fmla="*/ 256 h 444"/>
                <a:gd name="T8" fmla="*/ 11 w 421"/>
                <a:gd name="T9" fmla="*/ 321 h 444"/>
                <a:gd name="T10" fmla="*/ 91 w 421"/>
                <a:gd name="T11" fmla="*/ 441 h 444"/>
                <a:gd name="T12" fmla="*/ 112 w 421"/>
                <a:gd name="T13" fmla="*/ 444 h 444"/>
                <a:gd name="T14" fmla="*/ 167 w 421"/>
                <a:gd name="T15" fmla="*/ 427 h 444"/>
                <a:gd name="T16" fmla="*/ 208 w 421"/>
                <a:gd name="T17" fmla="*/ 374 h 444"/>
                <a:gd name="T18" fmla="*/ 233 w 421"/>
                <a:gd name="T19" fmla="*/ 376 h 444"/>
                <a:gd name="T20" fmla="*/ 421 w 421"/>
                <a:gd name="T21" fmla="*/ 188 h 444"/>
                <a:gd name="T22" fmla="*/ 233 w 421"/>
                <a:gd name="T23" fmla="*/ 0 h 444"/>
                <a:gd name="T24" fmla="*/ 163 w 421"/>
                <a:gd name="T25" fmla="*/ 420 h 444"/>
                <a:gd name="T26" fmla="*/ 92 w 421"/>
                <a:gd name="T27" fmla="*/ 434 h 444"/>
                <a:gd name="T28" fmla="*/ 19 w 421"/>
                <a:gd name="T29" fmla="*/ 322 h 444"/>
                <a:gd name="T30" fmla="*/ 60 w 421"/>
                <a:gd name="T31" fmla="*/ 263 h 444"/>
                <a:gd name="T32" fmla="*/ 111 w 421"/>
                <a:gd name="T33" fmla="*/ 247 h 444"/>
                <a:gd name="T34" fmla="*/ 131 w 421"/>
                <a:gd name="T35" fmla="*/ 249 h 444"/>
                <a:gd name="T36" fmla="*/ 204 w 421"/>
                <a:gd name="T37" fmla="*/ 361 h 444"/>
                <a:gd name="T38" fmla="*/ 163 w 421"/>
                <a:gd name="T39" fmla="*/ 420 h 444"/>
                <a:gd name="T40" fmla="*/ 233 w 421"/>
                <a:gd name="T41" fmla="*/ 368 h 444"/>
                <a:gd name="T42" fmla="*/ 211 w 421"/>
                <a:gd name="T43" fmla="*/ 366 h 444"/>
                <a:gd name="T44" fmla="*/ 211 w 421"/>
                <a:gd name="T45" fmla="*/ 362 h 444"/>
                <a:gd name="T46" fmla="*/ 132 w 421"/>
                <a:gd name="T47" fmla="*/ 241 h 444"/>
                <a:gd name="T48" fmla="*/ 64 w 421"/>
                <a:gd name="T49" fmla="*/ 251 h 444"/>
                <a:gd name="T50" fmla="*/ 53 w 421"/>
                <a:gd name="T51" fmla="*/ 188 h 444"/>
                <a:gd name="T52" fmla="*/ 233 w 421"/>
                <a:gd name="T53" fmla="*/ 8 h 444"/>
                <a:gd name="T54" fmla="*/ 413 w 421"/>
                <a:gd name="T55" fmla="*/ 188 h 444"/>
                <a:gd name="T56" fmla="*/ 233 w 421"/>
                <a:gd name="T57" fmla="*/ 368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21" h="444">
                  <a:moveTo>
                    <a:pt x="233" y="0"/>
                  </a:moveTo>
                  <a:cubicBezTo>
                    <a:pt x="129" y="0"/>
                    <a:pt x="45" y="84"/>
                    <a:pt x="45" y="188"/>
                  </a:cubicBezTo>
                  <a:cubicBezTo>
                    <a:pt x="45" y="211"/>
                    <a:pt x="49" y="233"/>
                    <a:pt x="57" y="255"/>
                  </a:cubicBezTo>
                  <a:cubicBezTo>
                    <a:pt x="57" y="255"/>
                    <a:pt x="56" y="256"/>
                    <a:pt x="55" y="256"/>
                  </a:cubicBezTo>
                  <a:cubicBezTo>
                    <a:pt x="33" y="271"/>
                    <a:pt x="17" y="294"/>
                    <a:pt x="11" y="321"/>
                  </a:cubicBezTo>
                  <a:cubicBezTo>
                    <a:pt x="0" y="376"/>
                    <a:pt x="36" y="430"/>
                    <a:pt x="91" y="441"/>
                  </a:cubicBezTo>
                  <a:cubicBezTo>
                    <a:pt x="98" y="443"/>
                    <a:pt x="105" y="444"/>
                    <a:pt x="112" y="444"/>
                  </a:cubicBezTo>
                  <a:cubicBezTo>
                    <a:pt x="131" y="444"/>
                    <a:pt x="151" y="438"/>
                    <a:pt x="167" y="427"/>
                  </a:cubicBezTo>
                  <a:cubicBezTo>
                    <a:pt x="187" y="414"/>
                    <a:pt x="201" y="396"/>
                    <a:pt x="208" y="374"/>
                  </a:cubicBezTo>
                  <a:cubicBezTo>
                    <a:pt x="216" y="375"/>
                    <a:pt x="225" y="376"/>
                    <a:pt x="233" y="376"/>
                  </a:cubicBezTo>
                  <a:cubicBezTo>
                    <a:pt x="337" y="376"/>
                    <a:pt x="421" y="291"/>
                    <a:pt x="421" y="188"/>
                  </a:cubicBezTo>
                  <a:cubicBezTo>
                    <a:pt x="421" y="84"/>
                    <a:pt x="337" y="0"/>
                    <a:pt x="233" y="0"/>
                  </a:cubicBezTo>
                  <a:close/>
                  <a:moveTo>
                    <a:pt x="163" y="420"/>
                  </a:moveTo>
                  <a:cubicBezTo>
                    <a:pt x="142" y="434"/>
                    <a:pt x="117" y="439"/>
                    <a:pt x="92" y="434"/>
                  </a:cubicBezTo>
                  <a:cubicBezTo>
                    <a:pt x="41" y="423"/>
                    <a:pt x="9" y="373"/>
                    <a:pt x="19" y="322"/>
                  </a:cubicBezTo>
                  <a:cubicBezTo>
                    <a:pt x="24" y="298"/>
                    <a:pt x="39" y="276"/>
                    <a:pt x="60" y="263"/>
                  </a:cubicBezTo>
                  <a:cubicBezTo>
                    <a:pt x="75" y="252"/>
                    <a:pt x="93" y="247"/>
                    <a:pt x="111" y="247"/>
                  </a:cubicBezTo>
                  <a:cubicBezTo>
                    <a:pt x="118" y="247"/>
                    <a:pt x="124" y="248"/>
                    <a:pt x="131" y="249"/>
                  </a:cubicBezTo>
                  <a:cubicBezTo>
                    <a:pt x="181" y="260"/>
                    <a:pt x="214" y="310"/>
                    <a:pt x="204" y="361"/>
                  </a:cubicBezTo>
                  <a:cubicBezTo>
                    <a:pt x="199" y="385"/>
                    <a:pt x="184" y="406"/>
                    <a:pt x="163" y="420"/>
                  </a:cubicBezTo>
                  <a:close/>
                  <a:moveTo>
                    <a:pt x="233" y="368"/>
                  </a:moveTo>
                  <a:cubicBezTo>
                    <a:pt x="225" y="368"/>
                    <a:pt x="218" y="367"/>
                    <a:pt x="211" y="366"/>
                  </a:cubicBezTo>
                  <a:cubicBezTo>
                    <a:pt x="211" y="365"/>
                    <a:pt x="211" y="364"/>
                    <a:pt x="211" y="362"/>
                  </a:cubicBezTo>
                  <a:cubicBezTo>
                    <a:pt x="223" y="307"/>
                    <a:pt x="187" y="253"/>
                    <a:pt x="132" y="241"/>
                  </a:cubicBezTo>
                  <a:cubicBezTo>
                    <a:pt x="109" y="236"/>
                    <a:pt x="85" y="240"/>
                    <a:pt x="64" y="251"/>
                  </a:cubicBezTo>
                  <a:cubicBezTo>
                    <a:pt x="57" y="231"/>
                    <a:pt x="53" y="209"/>
                    <a:pt x="53" y="188"/>
                  </a:cubicBezTo>
                  <a:cubicBezTo>
                    <a:pt x="53" y="89"/>
                    <a:pt x="134" y="8"/>
                    <a:pt x="233" y="8"/>
                  </a:cubicBezTo>
                  <a:cubicBezTo>
                    <a:pt x="332" y="8"/>
                    <a:pt x="413" y="89"/>
                    <a:pt x="413" y="188"/>
                  </a:cubicBezTo>
                  <a:cubicBezTo>
                    <a:pt x="413" y="287"/>
                    <a:pt x="332" y="368"/>
                    <a:pt x="233" y="3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2">
              <a:extLst>
                <a:ext uri="{FF2B5EF4-FFF2-40B4-BE49-F238E27FC236}">
                  <a16:creationId xmlns:a16="http://schemas.microsoft.com/office/drawing/2014/main" id="{28379869-F138-4876-8911-B72D7392D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7702550" y="5570538"/>
              <a:ext cx="733425" cy="496888"/>
            </a:xfrm>
            <a:custGeom>
              <a:avLst/>
              <a:gdLst>
                <a:gd name="T0" fmla="*/ 157 w 246"/>
                <a:gd name="T1" fmla="*/ 0 h 167"/>
                <a:gd name="T2" fmla="*/ 27 w 246"/>
                <a:gd name="T3" fmla="*/ 85 h 167"/>
                <a:gd name="T4" fmla="*/ 6 w 246"/>
                <a:gd name="T5" fmla="*/ 76 h 167"/>
                <a:gd name="T6" fmla="*/ 0 w 246"/>
                <a:gd name="T7" fmla="*/ 78 h 167"/>
                <a:gd name="T8" fmla="*/ 3 w 246"/>
                <a:gd name="T9" fmla="*/ 83 h 167"/>
                <a:gd name="T10" fmla="*/ 24 w 246"/>
                <a:gd name="T11" fmla="*/ 92 h 167"/>
                <a:gd name="T12" fmla="*/ 16 w 246"/>
                <a:gd name="T13" fmla="*/ 141 h 167"/>
                <a:gd name="T14" fmla="*/ 20 w 246"/>
                <a:gd name="T15" fmla="*/ 145 h 167"/>
                <a:gd name="T16" fmla="*/ 24 w 246"/>
                <a:gd name="T17" fmla="*/ 141 h 167"/>
                <a:gd name="T18" fmla="*/ 32 w 246"/>
                <a:gd name="T19" fmla="*/ 95 h 167"/>
                <a:gd name="T20" fmla="*/ 134 w 246"/>
                <a:gd name="T21" fmla="*/ 137 h 167"/>
                <a:gd name="T22" fmla="*/ 146 w 246"/>
                <a:gd name="T23" fmla="*/ 161 h 167"/>
                <a:gd name="T24" fmla="*/ 177 w 246"/>
                <a:gd name="T25" fmla="*/ 152 h 167"/>
                <a:gd name="T26" fmla="*/ 168 w 246"/>
                <a:gd name="T27" fmla="*/ 120 h 167"/>
                <a:gd name="T28" fmla="*/ 137 w 246"/>
                <a:gd name="T29" fmla="*/ 129 h 167"/>
                <a:gd name="T30" fmla="*/ 137 w 246"/>
                <a:gd name="T31" fmla="*/ 130 h 167"/>
                <a:gd name="T32" fmla="*/ 35 w 246"/>
                <a:gd name="T33" fmla="*/ 88 h 167"/>
                <a:gd name="T34" fmla="*/ 157 w 246"/>
                <a:gd name="T35" fmla="*/ 8 h 167"/>
                <a:gd name="T36" fmla="*/ 239 w 246"/>
                <a:gd name="T37" fmla="*/ 36 h 167"/>
                <a:gd name="T38" fmla="*/ 245 w 246"/>
                <a:gd name="T39" fmla="*/ 35 h 167"/>
                <a:gd name="T40" fmla="*/ 244 w 246"/>
                <a:gd name="T41" fmla="*/ 30 h 167"/>
                <a:gd name="T42" fmla="*/ 157 w 246"/>
                <a:gd name="T4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6" h="167">
                  <a:moveTo>
                    <a:pt x="157" y="0"/>
                  </a:moveTo>
                  <a:cubicBezTo>
                    <a:pt x="99" y="0"/>
                    <a:pt x="49" y="35"/>
                    <a:pt x="27" y="8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4" y="75"/>
                    <a:pt x="1" y="76"/>
                    <a:pt x="0" y="78"/>
                  </a:cubicBezTo>
                  <a:cubicBezTo>
                    <a:pt x="0" y="80"/>
                    <a:pt x="1" y="83"/>
                    <a:pt x="3" y="83"/>
                  </a:cubicBezTo>
                  <a:cubicBezTo>
                    <a:pt x="24" y="92"/>
                    <a:pt x="24" y="92"/>
                    <a:pt x="24" y="92"/>
                  </a:cubicBezTo>
                  <a:cubicBezTo>
                    <a:pt x="19" y="107"/>
                    <a:pt x="16" y="124"/>
                    <a:pt x="16" y="141"/>
                  </a:cubicBezTo>
                  <a:cubicBezTo>
                    <a:pt x="16" y="143"/>
                    <a:pt x="18" y="145"/>
                    <a:pt x="20" y="145"/>
                  </a:cubicBezTo>
                  <a:cubicBezTo>
                    <a:pt x="22" y="145"/>
                    <a:pt x="24" y="143"/>
                    <a:pt x="24" y="141"/>
                  </a:cubicBezTo>
                  <a:cubicBezTo>
                    <a:pt x="24" y="125"/>
                    <a:pt x="27" y="110"/>
                    <a:pt x="32" y="95"/>
                  </a:cubicBezTo>
                  <a:cubicBezTo>
                    <a:pt x="134" y="137"/>
                    <a:pt x="134" y="137"/>
                    <a:pt x="134" y="137"/>
                  </a:cubicBezTo>
                  <a:cubicBezTo>
                    <a:pt x="132" y="146"/>
                    <a:pt x="137" y="156"/>
                    <a:pt x="146" y="161"/>
                  </a:cubicBezTo>
                  <a:cubicBezTo>
                    <a:pt x="157" y="167"/>
                    <a:pt x="171" y="163"/>
                    <a:pt x="177" y="152"/>
                  </a:cubicBezTo>
                  <a:cubicBezTo>
                    <a:pt x="183" y="141"/>
                    <a:pt x="179" y="127"/>
                    <a:pt x="168" y="120"/>
                  </a:cubicBezTo>
                  <a:cubicBezTo>
                    <a:pt x="157" y="114"/>
                    <a:pt x="143" y="118"/>
                    <a:pt x="137" y="129"/>
                  </a:cubicBezTo>
                  <a:cubicBezTo>
                    <a:pt x="137" y="129"/>
                    <a:pt x="137" y="130"/>
                    <a:pt x="137" y="130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55" y="41"/>
                    <a:pt x="102" y="8"/>
                    <a:pt x="157" y="8"/>
                  </a:cubicBezTo>
                  <a:cubicBezTo>
                    <a:pt x="187" y="8"/>
                    <a:pt x="215" y="18"/>
                    <a:pt x="239" y="36"/>
                  </a:cubicBezTo>
                  <a:cubicBezTo>
                    <a:pt x="241" y="37"/>
                    <a:pt x="243" y="37"/>
                    <a:pt x="245" y="35"/>
                  </a:cubicBezTo>
                  <a:cubicBezTo>
                    <a:pt x="246" y="34"/>
                    <a:pt x="246" y="31"/>
                    <a:pt x="244" y="30"/>
                  </a:cubicBezTo>
                  <a:cubicBezTo>
                    <a:pt x="219" y="10"/>
                    <a:pt x="189" y="0"/>
                    <a:pt x="1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3">
              <a:extLst>
                <a:ext uri="{FF2B5EF4-FFF2-40B4-BE49-F238E27FC236}">
                  <a16:creationId xmlns:a16="http://schemas.microsoft.com/office/drawing/2014/main" id="{B1A74F8A-EB3B-4235-B322-B0E41F569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954838" y="5692775"/>
              <a:ext cx="95250" cy="119063"/>
            </a:xfrm>
            <a:custGeom>
              <a:avLst/>
              <a:gdLst>
                <a:gd name="T0" fmla="*/ 31 w 32"/>
                <a:gd name="T1" fmla="*/ 34 h 40"/>
                <a:gd name="T2" fmla="*/ 7 w 32"/>
                <a:gd name="T3" fmla="*/ 2 h 40"/>
                <a:gd name="T4" fmla="*/ 2 w 32"/>
                <a:gd name="T5" fmla="*/ 2 h 40"/>
                <a:gd name="T6" fmla="*/ 2 w 32"/>
                <a:gd name="T7" fmla="*/ 7 h 40"/>
                <a:gd name="T8" fmla="*/ 24 w 32"/>
                <a:gd name="T9" fmla="*/ 38 h 40"/>
                <a:gd name="T10" fmla="*/ 27 w 32"/>
                <a:gd name="T11" fmla="*/ 40 h 40"/>
                <a:gd name="T12" fmla="*/ 29 w 32"/>
                <a:gd name="T13" fmla="*/ 39 h 40"/>
                <a:gd name="T14" fmla="*/ 31 w 32"/>
                <a:gd name="T15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40">
                  <a:moveTo>
                    <a:pt x="31" y="34"/>
                  </a:moveTo>
                  <a:cubicBezTo>
                    <a:pt x="24" y="22"/>
                    <a:pt x="17" y="11"/>
                    <a:pt x="7" y="2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10" y="16"/>
                    <a:pt x="18" y="27"/>
                    <a:pt x="24" y="38"/>
                  </a:cubicBezTo>
                  <a:cubicBezTo>
                    <a:pt x="24" y="39"/>
                    <a:pt x="26" y="40"/>
                    <a:pt x="27" y="40"/>
                  </a:cubicBezTo>
                  <a:cubicBezTo>
                    <a:pt x="28" y="40"/>
                    <a:pt x="28" y="40"/>
                    <a:pt x="29" y="39"/>
                  </a:cubicBezTo>
                  <a:cubicBezTo>
                    <a:pt x="31" y="38"/>
                    <a:pt x="32" y="36"/>
                    <a:pt x="3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4">
              <a:extLst>
                <a:ext uri="{FF2B5EF4-FFF2-40B4-BE49-F238E27FC236}">
                  <a16:creationId xmlns:a16="http://schemas.microsoft.com/office/drawing/2014/main" id="{2C409647-D135-4706-86B5-51F9D8887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65938" y="5838825"/>
              <a:ext cx="50800" cy="163513"/>
            </a:xfrm>
            <a:custGeom>
              <a:avLst/>
              <a:gdLst>
                <a:gd name="T0" fmla="*/ 8 w 17"/>
                <a:gd name="T1" fmla="*/ 3 h 55"/>
                <a:gd name="T2" fmla="*/ 3 w 17"/>
                <a:gd name="T3" fmla="*/ 0 h 55"/>
                <a:gd name="T4" fmla="*/ 1 w 17"/>
                <a:gd name="T5" fmla="*/ 6 h 55"/>
                <a:gd name="T6" fmla="*/ 9 w 17"/>
                <a:gd name="T7" fmla="*/ 51 h 55"/>
                <a:gd name="T8" fmla="*/ 13 w 17"/>
                <a:gd name="T9" fmla="*/ 55 h 55"/>
                <a:gd name="T10" fmla="*/ 17 w 17"/>
                <a:gd name="T11" fmla="*/ 51 h 55"/>
                <a:gd name="T12" fmla="*/ 8 w 17"/>
                <a:gd name="T13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5">
                  <a:moveTo>
                    <a:pt x="8" y="3"/>
                  </a:moveTo>
                  <a:cubicBezTo>
                    <a:pt x="8" y="1"/>
                    <a:pt x="5" y="0"/>
                    <a:pt x="3" y="0"/>
                  </a:cubicBezTo>
                  <a:cubicBezTo>
                    <a:pt x="1" y="1"/>
                    <a:pt x="0" y="4"/>
                    <a:pt x="1" y="6"/>
                  </a:cubicBezTo>
                  <a:cubicBezTo>
                    <a:pt x="6" y="20"/>
                    <a:pt x="9" y="35"/>
                    <a:pt x="9" y="51"/>
                  </a:cubicBezTo>
                  <a:cubicBezTo>
                    <a:pt x="9" y="53"/>
                    <a:pt x="11" y="55"/>
                    <a:pt x="13" y="55"/>
                  </a:cubicBezTo>
                  <a:cubicBezTo>
                    <a:pt x="15" y="55"/>
                    <a:pt x="17" y="53"/>
                    <a:pt x="17" y="51"/>
                  </a:cubicBezTo>
                  <a:cubicBezTo>
                    <a:pt x="17" y="34"/>
                    <a:pt x="14" y="18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5">
              <a:extLst>
                <a:ext uri="{FF2B5EF4-FFF2-40B4-BE49-F238E27FC236}">
                  <a16:creationId xmlns:a16="http://schemas.microsoft.com/office/drawing/2014/main" id="{CE29D3A3-CEA8-484A-8AEA-A963C980D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-7404100" y="6359525"/>
              <a:ext cx="28575" cy="165100"/>
            </a:xfrm>
            <a:custGeom>
              <a:avLst/>
              <a:gdLst>
                <a:gd name="T0" fmla="*/ 5 w 10"/>
                <a:gd name="T1" fmla="*/ 0 h 55"/>
                <a:gd name="T2" fmla="*/ 0 w 10"/>
                <a:gd name="T3" fmla="*/ 5 h 55"/>
                <a:gd name="T4" fmla="*/ 0 w 10"/>
                <a:gd name="T5" fmla="*/ 50 h 55"/>
                <a:gd name="T6" fmla="*/ 5 w 10"/>
                <a:gd name="T7" fmla="*/ 55 h 55"/>
                <a:gd name="T8" fmla="*/ 10 w 10"/>
                <a:gd name="T9" fmla="*/ 50 h 55"/>
                <a:gd name="T10" fmla="*/ 10 w 10"/>
                <a:gd name="T11" fmla="*/ 5 h 55"/>
                <a:gd name="T12" fmla="*/ 5 w 10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5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3"/>
                    <a:pt x="3" y="55"/>
                    <a:pt x="5" y="55"/>
                  </a:cubicBezTo>
                  <a:cubicBezTo>
                    <a:pt x="8" y="55"/>
                    <a:pt x="10" y="53"/>
                    <a:pt x="10" y="5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6">
              <a:extLst>
                <a:ext uri="{FF2B5EF4-FFF2-40B4-BE49-F238E27FC236}">
                  <a16:creationId xmlns:a16="http://schemas.microsoft.com/office/drawing/2014/main" id="{9BCD0181-137C-4FF2-BAED-F3B125F91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7812088" y="6359525"/>
              <a:ext cx="28575" cy="165100"/>
            </a:xfrm>
            <a:custGeom>
              <a:avLst/>
              <a:gdLst>
                <a:gd name="T0" fmla="*/ 5 w 10"/>
                <a:gd name="T1" fmla="*/ 0 h 55"/>
                <a:gd name="T2" fmla="*/ 0 w 10"/>
                <a:gd name="T3" fmla="*/ 5 h 55"/>
                <a:gd name="T4" fmla="*/ 0 w 10"/>
                <a:gd name="T5" fmla="*/ 50 h 55"/>
                <a:gd name="T6" fmla="*/ 5 w 10"/>
                <a:gd name="T7" fmla="*/ 55 h 55"/>
                <a:gd name="T8" fmla="*/ 10 w 10"/>
                <a:gd name="T9" fmla="*/ 50 h 55"/>
                <a:gd name="T10" fmla="*/ 10 w 10"/>
                <a:gd name="T11" fmla="*/ 5 h 55"/>
                <a:gd name="T12" fmla="*/ 5 w 10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5">
                  <a:moveTo>
                    <a:pt x="5" y="0"/>
                  </a:moveTo>
                  <a:cubicBezTo>
                    <a:pt x="3" y="0"/>
                    <a:pt x="0" y="3"/>
                    <a:pt x="0" y="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3"/>
                    <a:pt x="3" y="55"/>
                    <a:pt x="5" y="55"/>
                  </a:cubicBezTo>
                  <a:cubicBezTo>
                    <a:pt x="8" y="55"/>
                    <a:pt x="10" y="53"/>
                    <a:pt x="10" y="50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3"/>
                    <a:pt x="8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7">
              <a:extLst>
                <a:ext uri="{FF2B5EF4-FFF2-40B4-BE49-F238E27FC236}">
                  <a16:creationId xmlns:a16="http://schemas.microsoft.com/office/drawing/2014/main" id="{B04A06DB-9597-4092-A372-DB28973135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589838" y="6330950"/>
              <a:ext cx="131763" cy="127000"/>
            </a:xfrm>
            <a:custGeom>
              <a:avLst/>
              <a:gdLst>
                <a:gd name="T0" fmla="*/ 22 w 44"/>
                <a:gd name="T1" fmla="*/ 43 h 43"/>
                <a:gd name="T2" fmla="*/ 44 w 44"/>
                <a:gd name="T3" fmla="*/ 21 h 43"/>
                <a:gd name="T4" fmla="*/ 22 w 44"/>
                <a:gd name="T5" fmla="*/ 0 h 43"/>
                <a:gd name="T6" fmla="*/ 0 w 44"/>
                <a:gd name="T7" fmla="*/ 21 h 43"/>
                <a:gd name="T8" fmla="*/ 22 w 44"/>
                <a:gd name="T9" fmla="*/ 43 h 43"/>
                <a:gd name="T10" fmla="*/ 22 w 44"/>
                <a:gd name="T11" fmla="*/ 8 h 43"/>
                <a:gd name="T12" fmla="*/ 36 w 44"/>
                <a:gd name="T13" fmla="*/ 21 h 43"/>
                <a:gd name="T14" fmla="*/ 22 w 44"/>
                <a:gd name="T15" fmla="*/ 35 h 43"/>
                <a:gd name="T16" fmla="*/ 8 w 44"/>
                <a:gd name="T17" fmla="*/ 21 h 43"/>
                <a:gd name="T18" fmla="*/ 22 w 44"/>
                <a:gd name="T19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3">
                  <a:moveTo>
                    <a:pt x="22" y="43"/>
                  </a:moveTo>
                  <a:cubicBezTo>
                    <a:pt x="34" y="43"/>
                    <a:pt x="44" y="33"/>
                    <a:pt x="44" y="21"/>
                  </a:cubicBezTo>
                  <a:cubicBezTo>
                    <a:pt x="44" y="9"/>
                    <a:pt x="34" y="0"/>
                    <a:pt x="22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34"/>
                    <a:pt x="9" y="43"/>
                    <a:pt x="22" y="43"/>
                  </a:cubicBezTo>
                  <a:close/>
                  <a:moveTo>
                    <a:pt x="22" y="8"/>
                  </a:moveTo>
                  <a:cubicBezTo>
                    <a:pt x="30" y="8"/>
                    <a:pt x="36" y="14"/>
                    <a:pt x="36" y="21"/>
                  </a:cubicBezTo>
                  <a:cubicBezTo>
                    <a:pt x="36" y="29"/>
                    <a:pt x="30" y="35"/>
                    <a:pt x="22" y="35"/>
                  </a:cubicBezTo>
                  <a:cubicBezTo>
                    <a:pt x="14" y="35"/>
                    <a:pt x="8" y="29"/>
                    <a:pt x="8" y="21"/>
                  </a:cubicBezTo>
                  <a:cubicBezTo>
                    <a:pt x="8" y="14"/>
                    <a:pt x="14" y="8"/>
                    <a:pt x="2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8">
              <a:extLst>
                <a:ext uri="{FF2B5EF4-FFF2-40B4-BE49-F238E27FC236}">
                  <a16:creationId xmlns:a16="http://schemas.microsoft.com/office/drawing/2014/main" id="{4D695C2D-2F1E-4194-96C0-9A1EB1356E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726363" y="6330950"/>
              <a:ext cx="131763" cy="127000"/>
            </a:xfrm>
            <a:custGeom>
              <a:avLst/>
              <a:gdLst>
                <a:gd name="T0" fmla="*/ 22 w 44"/>
                <a:gd name="T1" fmla="*/ 43 h 43"/>
                <a:gd name="T2" fmla="*/ 44 w 44"/>
                <a:gd name="T3" fmla="*/ 21 h 43"/>
                <a:gd name="T4" fmla="*/ 22 w 44"/>
                <a:gd name="T5" fmla="*/ 0 h 43"/>
                <a:gd name="T6" fmla="*/ 0 w 44"/>
                <a:gd name="T7" fmla="*/ 21 h 43"/>
                <a:gd name="T8" fmla="*/ 22 w 44"/>
                <a:gd name="T9" fmla="*/ 43 h 43"/>
                <a:gd name="T10" fmla="*/ 22 w 44"/>
                <a:gd name="T11" fmla="*/ 8 h 43"/>
                <a:gd name="T12" fmla="*/ 36 w 44"/>
                <a:gd name="T13" fmla="*/ 21 h 43"/>
                <a:gd name="T14" fmla="*/ 22 w 44"/>
                <a:gd name="T15" fmla="*/ 35 h 43"/>
                <a:gd name="T16" fmla="*/ 8 w 44"/>
                <a:gd name="T17" fmla="*/ 21 h 43"/>
                <a:gd name="T18" fmla="*/ 22 w 44"/>
                <a:gd name="T19" fmla="*/ 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3">
                  <a:moveTo>
                    <a:pt x="22" y="43"/>
                  </a:moveTo>
                  <a:cubicBezTo>
                    <a:pt x="34" y="43"/>
                    <a:pt x="44" y="33"/>
                    <a:pt x="44" y="21"/>
                  </a:cubicBezTo>
                  <a:cubicBezTo>
                    <a:pt x="44" y="9"/>
                    <a:pt x="34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3"/>
                    <a:pt x="22" y="43"/>
                  </a:cubicBezTo>
                  <a:close/>
                  <a:moveTo>
                    <a:pt x="22" y="8"/>
                  </a:moveTo>
                  <a:cubicBezTo>
                    <a:pt x="30" y="8"/>
                    <a:pt x="36" y="14"/>
                    <a:pt x="36" y="21"/>
                  </a:cubicBezTo>
                  <a:cubicBezTo>
                    <a:pt x="36" y="29"/>
                    <a:pt x="30" y="35"/>
                    <a:pt x="22" y="35"/>
                  </a:cubicBezTo>
                  <a:cubicBezTo>
                    <a:pt x="14" y="35"/>
                    <a:pt x="8" y="29"/>
                    <a:pt x="8" y="21"/>
                  </a:cubicBezTo>
                  <a:cubicBezTo>
                    <a:pt x="8" y="14"/>
                    <a:pt x="14" y="8"/>
                    <a:pt x="2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74C70700-7EB4-44EC-80B2-20860434EF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767638" y="6273800"/>
              <a:ext cx="347663" cy="339725"/>
            </a:xfrm>
            <a:custGeom>
              <a:avLst/>
              <a:gdLst>
                <a:gd name="T0" fmla="*/ 105 w 117"/>
                <a:gd name="T1" fmla="*/ 0 h 114"/>
                <a:gd name="T2" fmla="*/ 104 w 117"/>
                <a:gd name="T3" fmla="*/ 0 h 114"/>
                <a:gd name="T4" fmla="*/ 13 w 117"/>
                <a:gd name="T5" fmla="*/ 0 h 114"/>
                <a:gd name="T6" fmla="*/ 0 w 117"/>
                <a:gd name="T7" fmla="*/ 13 h 114"/>
                <a:gd name="T8" fmla="*/ 0 w 117"/>
                <a:gd name="T9" fmla="*/ 100 h 114"/>
                <a:gd name="T10" fmla="*/ 14 w 117"/>
                <a:gd name="T11" fmla="*/ 114 h 114"/>
                <a:gd name="T12" fmla="*/ 104 w 117"/>
                <a:gd name="T13" fmla="*/ 114 h 114"/>
                <a:gd name="T14" fmla="*/ 117 w 117"/>
                <a:gd name="T15" fmla="*/ 100 h 114"/>
                <a:gd name="T16" fmla="*/ 117 w 117"/>
                <a:gd name="T17" fmla="*/ 13 h 114"/>
                <a:gd name="T18" fmla="*/ 105 w 117"/>
                <a:gd name="T19" fmla="*/ 0 h 114"/>
                <a:gd name="T20" fmla="*/ 109 w 117"/>
                <a:gd name="T21" fmla="*/ 100 h 114"/>
                <a:gd name="T22" fmla="*/ 104 w 117"/>
                <a:gd name="T23" fmla="*/ 106 h 114"/>
                <a:gd name="T24" fmla="*/ 14 w 117"/>
                <a:gd name="T25" fmla="*/ 106 h 114"/>
                <a:gd name="T26" fmla="*/ 8 w 117"/>
                <a:gd name="T27" fmla="*/ 100 h 114"/>
                <a:gd name="T28" fmla="*/ 8 w 117"/>
                <a:gd name="T29" fmla="*/ 13 h 114"/>
                <a:gd name="T30" fmla="*/ 13 w 117"/>
                <a:gd name="T31" fmla="*/ 8 h 114"/>
                <a:gd name="T32" fmla="*/ 104 w 117"/>
                <a:gd name="T33" fmla="*/ 8 h 114"/>
                <a:gd name="T34" fmla="*/ 109 w 117"/>
                <a:gd name="T35" fmla="*/ 13 h 114"/>
                <a:gd name="T36" fmla="*/ 109 w 117"/>
                <a:gd name="T37" fmla="*/ 10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7" h="114">
                  <a:moveTo>
                    <a:pt x="105" y="0"/>
                  </a:moveTo>
                  <a:cubicBezTo>
                    <a:pt x="105" y="0"/>
                    <a:pt x="104" y="0"/>
                    <a:pt x="10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8"/>
                    <a:pt x="6" y="114"/>
                    <a:pt x="14" y="114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11" y="114"/>
                    <a:pt x="117" y="108"/>
                    <a:pt x="117" y="100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6"/>
                    <a:pt x="112" y="0"/>
                    <a:pt x="105" y="0"/>
                  </a:cubicBezTo>
                  <a:close/>
                  <a:moveTo>
                    <a:pt x="109" y="100"/>
                  </a:moveTo>
                  <a:cubicBezTo>
                    <a:pt x="109" y="103"/>
                    <a:pt x="107" y="106"/>
                    <a:pt x="104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1" y="106"/>
                    <a:pt x="8" y="103"/>
                    <a:pt x="8" y="10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0"/>
                    <a:pt x="10" y="8"/>
                    <a:pt x="13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7" y="8"/>
                    <a:pt x="109" y="10"/>
                    <a:pt x="109" y="13"/>
                  </a:cubicBezTo>
                  <a:lnTo>
                    <a:pt x="109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0">
              <a:extLst>
                <a:ext uri="{FF2B5EF4-FFF2-40B4-BE49-F238E27FC236}">
                  <a16:creationId xmlns:a16="http://schemas.microsoft.com/office/drawing/2014/main" id="{05B00F46-1AF6-435D-B6FC-7F2FCBCC7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740650" y="6461125"/>
              <a:ext cx="293688" cy="111125"/>
            </a:xfrm>
            <a:custGeom>
              <a:avLst/>
              <a:gdLst>
                <a:gd name="T0" fmla="*/ 81 w 99"/>
                <a:gd name="T1" fmla="*/ 4 h 37"/>
                <a:gd name="T2" fmla="*/ 74 w 99"/>
                <a:gd name="T3" fmla="*/ 0 h 37"/>
                <a:gd name="T4" fmla="*/ 67 w 99"/>
                <a:gd name="T5" fmla="*/ 3 h 37"/>
                <a:gd name="T6" fmla="*/ 58 w 99"/>
                <a:gd name="T7" fmla="*/ 15 h 37"/>
                <a:gd name="T8" fmla="*/ 49 w 99"/>
                <a:gd name="T9" fmla="*/ 4 h 37"/>
                <a:gd name="T10" fmla="*/ 42 w 99"/>
                <a:gd name="T11" fmla="*/ 0 h 37"/>
                <a:gd name="T12" fmla="*/ 35 w 99"/>
                <a:gd name="T13" fmla="*/ 3 h 37"/>
                <a:gd name="T14" fmla="*/ 25 w 99"/>
                <a:gd name="T15" fmla="*/ 15 h 37"/>
                <a:gd name="T16" fmla="*/ 16 w 99"/>
                <a:gd name="T17" fmla="*/ 4 h 37"/>
                <a:gd name="T18" fmla="*/ 10 w 99"/>
                <a:gd name="T19" fmla="*/ 0 h 37"/>
                <a:gd name="T20" fmla="*/ 4 w 99"/>
                <a:gd name="T21" fmla="*/ 2 h 37"/>
                <a:gd name="T22" fmla="*/ 0 w 99"/>
                <a:gd name="T23" fmla="*/ 8 h 37"/>
                <a:gd name="T24" fmla="*/ 2 w 99"/>
                <a:gd name="T25" fmla="*/ 15 h 37"/>
                <a:gd name="T26" fmla="*/ 18 w 99"/>
                <a:gd name="T27" fmla="*/ 34 h 37"/>
                <a:gd name="T28" fmla="*/ 25 w 99"/>
                <a:gd name="T29" fmla="*/ 37 h 37"/>
                <a:gd name="T30" fmla="*/ 32 w 99"/>
                <a:gd name="T31" fmla="*/ 34 h 37"/>
                <a:gd name="T32" fmla="*/ 41 w 99"/>
                <a:gd name="T33" fmla="*/ 23 h 37"/>
                <a:gd name="T34" fmla="*/ 51 w 99"/>
                <a:gd name="T35" fmla="*/ 34 h 37"/>
                <a:gd name="T36" fmla="*/ 58 w 99"/>
                <a:gd name="T37" fmla="*/ 37 h 37"/>
                <a:gd name="T38" fmla="*/ 65 w 99"/>
                <a:gd name="T39" fmla="*/ 34 h 37"/>
                <a:gd name="T40" fmla="*/ 74 w 99"/>
                <a:gd name="T41" fmla="*/ 23 h 37"/>
                <a:gd name="T42" fmla="*/ 83 w 99"/>
                <a:gd name="T43" fmla="*/ 34 h 37"/>
                <a:gd name="T44" fmla="*/ 90 w 99"/>
                <a:gd name="T45" fmla="*/ 37 h 37"/>
                <a:gd name="T46" fmla="*/ 96 w 99"/>
                <a:gd name="T47" fmla="*/ 35 h 37"/>
                <a:gd name="T48" fmla="*/ 99 w 99"/>
                <a:gd name="T49" fmla="*/ 30 h 37"/>
                <a:gd name="T50" fmla="*/ 97 w 99"/>
                <a:gd name="T51" fmla="*/ 23 h 37"/>
                <a:gd name="T52" fmla="*/ 81 w 99"/>
                <a:gd name="T53" fmla="*/ 4 h 37"/>
                <a:gd name="T54" fmla="*/ 91 w 99"/>
                <a:gd name="T55" fmla="*/ 29 h 37"/>
                <a:gd name="T56" fmla="*/ 90 w 99"/>
                <a:gd name="T57" fmla="*/ 29 h 37"/>
                <a:gd name="T58" fmla="*/ 90 w 99"/>
                <a:gd name="T59" fmla="*/ 29 h 37"/>
                <a:gd name="T60" fmla="*/ 77 w 99"/>
                <a:gd name="T61" fmla="*/ 14 h 37"/>
                <a:gd name="T62" fmla="*/ 71 w 99"/>
                <a:gd name="T63" fmla="*/ 14 h 37"/>
                <a:gd name="T64" fmla="*/ 58 w 99"/>
                <a:gd name="T65" fmla="*/ 29 h 37"/>
                <a:gd name="T66" fmla="*/ 58 w 99"/>
                <a:gd name="T67" fmla="*/ 29 h 37"/>
                <a:gd name="T68" fmla="*/ 57 w 99"/>
                <a:gd name="T69" fmla="*/ 29 h 37"/>
                <a:gd name="T70" fmla="*/ 44 w 99"/>
                <a:gd name="T71" fmla="*/ 14 h 37"/>
                <a:gd name="T72" fmla="*/ 41 w 99"/>
                <a:gd name="T73" fmla="*/ 13 h 37"/>
                <a:gd name="T74" fmla="*/ 41 w 99"/>
                <a:gd name="T75" fmla="*/ 13 h 37"/>
                <a:gd name="T76" fmla="*/ 38 w 99"/>
                <a:gd name="T77" fmla="*/ 14 h 37"/>
                <a:gd name="T78" fmla="*/ 26 w 99"/>
                <a:gd name="T79" fmla="*/ 29 h 37"/>
                <a:gd name="T80" fmla="*/ 25 w 99"/>
                <a:gd name="T81" fmla="*/ 29 h 37"/>
                <a:gd name="T82" fmla="*/ 9 w 99"/>
                <a:gd name="T83" fmla="*/ 9 h 37"/>
                <a:gd name="T84" fmla="*/ 8 w 99"/>
                <a:gd name="T85" fmla="*/ 9 h 37"/>
                <a:gd name="T86" fmla="*/ 9 w 99"/>
                <a:gd name="T87" fmla="*/ 8 h 37"/>
                <a:gd name="T88" fmla="*/ 9 w 99"/>
                <a:gd name="T89" fmla="*/ 8 h 37"/>
                <a:gd name="T90" fmla="*/ 9 w 99"/>
                <a:gd name="T91" fmla="*/ 8 h 37"/>
                <a:gd name="T92" fmla="*/ 22 w 99"/>
                <a:gd name="T93" fmla="*/ 23 h 37"/>
                <a:gd name="T94" fmla="*/ 28 w 99"/>
                <a:gd name="T95" fmla="*/ 23 h 37"/>
                <a:gd name="T96" fmla="*/ 41 w 99"/>
                <a:gd name="T97" fmla="*/ 8 h 37"/>
                <a:gd name="T98" fmla="*/ 42 w 99"/>
                <a:gd name="T99" fmla="*/ 9 h 37"/>
                <a:gd name="T100" fmla="*/ 55 w 99"/>
                <a:gd name="T101" fmla="*/ 23 h 37"/>
                <a:gd name="T102" fmla="*/ 61 w 99"/>
                <a:gd name="T103" fmla="*/ 23 h 37"/>
                <a:gd name="T104" fmla="*/ 73 w 99"/>
                <a:gd name="T105" fmla="*/ 9 h 37"/>
                <a:gd name="T106" fmla="*/ 74 w 99"/>
                <a:gd name="T107" fmla="*/ 8 h 37"/>
                <a:gd name="T108" fmla="*/ 91 w 99"/>
                <a:gd name="T109" fmla="*/ 28 h 37"/>
                <a:gd name="T110" fmla="*/ 91 w 99"/>
                <a:gd name="T111" fmla="*/ 28 h 37"/>
                <a:gd name="T112" fmla="*/ 91 w 99"/>
                <a:gd name="T113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9" h="37">
                  <a:moveTo>
                    <a:pt x="81" y="4"/>
                  </a:moveTo>
                  <a:cubicBezTo>
                    <a:pt x="79" y="2"/>
                    <a:pt x="77" y="0"/>
                    <a:pt x="74" y="0"/>
                  </a:cubicBezTo>
                  <a:cubicBezTo>
                    <a:pt x="72" y="0"/>
                    <a:pt x="69" y="1"/>
                    <a:pt x="67" y="3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7" y="1"/>
                    <a:pt x="44" y="0"/>
                    <a:pt x="42" y="0"/>
                  </a:cubicBezTo>
                  <a:cubicBezTo>
                    <a:pt x="39" y="0"/>
                    <a:pt x="36" y="1"/>
                    <a:pt x="35" y="3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2"/>
                    <a:pt x="13" y="0"/>
                    <a:pt x="10" y="0"/>
                  </a:cubicBezTo>
                  <a:cubicBezTo>
                    <a:pt x="8" y="0"/>
                    <a:pt x="5" y="1"/>
                    <a:pt x="4" y="2"/>
                  </a:cubicBezTo>
                  <a:cubicBezTo>
                    <a:pt x="2" y="3"/>
                    <a:pt x="1" y="6"/>
                    <a:pt x="0" y="8"/>
                  </a:cubicBezTo>
                  <a:cubicBezTo>
                    <a:pt x="0" y="10"/>
                    <a:pt x="1" y="13"/>
                    <a:pt x="2" y="1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20" y="36"/>
                    <a:pt x="23" y="37"/>
                    <a:pt x="25" y="37"/>
                  </a:cubicBezTo>
                  <a:cubicBezTo>
                    <a:pt x="28" y="37"/>
                    <a:pt x="31" y="36"/>
                    <a:pt x="32" y="34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6"/>
                    <a:pt x="55" y="37"/>
                    <a:pt x="58" y="37"/>
                  </a:cubicBezTo>
                  <a:cubicBezTo>
                    <a:pt x="61" y="37"/>
                    <a:pt x="63" y="36"/>
                    <a:pt x="65" y="34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5" y="36"/>
                    <a:pt x="88" y="37"/>
                    <a:pt x="90" y="37"/>
                  </a:cubicBezTo>
                  <a:cubicBezTo>
                    <a:pt x="92" y="37"/>
                    <a:pt x="94" y="37"/>
                    <a:pt x="96" y="35"/>
                  </a:cubicBezTo>
                  <a:cubicBezTo>
                    <a:pt x="97" y="34"/>
                    <a:pt x="99" y="32"/>
                    <a:pt x="99" y="30"/>
                  </a:cubicBezTo>
                  <a:cubicBezTo>
                    <a:pt x="99" y="27"/>
                    <a:pt x="99" y="25"/>
                    <a:pt x="97" y="23"/>
                  </a:cubicBezTo>
                  <a:lnTo>
                    <a:pt x="81" y="4"/>
                  </a:lnTo>
                  <a:close/>
                  <a:moveTo>
                    <a:pt x="91" y="29"/>
                  </a:moveTo>
                  <a:cubicBezTo>
                    <a:pt x="91" y="29"/>
                    <a:pt x="90" y="29"/>
                    <a:pt x="9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2"/>
                    <a:pt x="72" y="12"/>
                    <a:pt x="71" y="14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4" y="13"/>
                    <a:pt x="43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0" y="13"/>
                    <a:pt x="39" y="13"/>
                    <a:pt x="38" y="14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29"/>
                    <a:pt x="25" y="29"/>
                    <a:pt x="25" y="2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4" y="25"/>
                    <a:pt x="27" y="25"/>
                    <a:pt x="28" y="2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2" y="8"/>
                    <a:pt x="42" y="9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9" y="25"/>
                    <a:pt x="61" y="23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1" y="28"/>
                    <a:pt x="91" y="28"/>
                    <a:pt x="91" y="28"/>
                  </a:cubicBezTo>
                  <a:cubicBezTo>
                    <a:pt x="91" y="29"/>
                    <a:pt x="91" y="29"/>
                    <a:pt x="9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47453667-25CD-4BDB-A6C6-69914C4787DE}"/>
              </a:ext>
            </a:extLst>
          </p:cNvPr>
          <p:cNvGrpSpPr/>
          <p:nvPr/>
        </p:nvGrpSpPr>
        <p:grpSpPr>
          <a:xfrm>
            <a:off x="8326437" y="2634455"/>
            <a:ext cx="1087438" cy="1487488"/>
            <a:chOff x="-1763713" y="77788"/>
            <a:chExt cx="1087438" cy="1487488"/>
          </a:xfrm>
          <a:solidFill>
            <a:schemeClr val="tx1"/>
          </a:solidFill>
        </p:grpSpPr>
        <p:sp>
          <p:nvSpPr>
            <p:cNvPr id="83" name="Oval 81">
              <a:extLst>
                <a:ext uri="{FF2B5EF4-FFF2-40B4-BE49-F238E27FC236}">
                  <a16:creationId xmlns:a16="http://schemas.microsoft.com/office/drawing/2014/main" id="{1C79AA6B-276B-4D6A-9DE9-CEAAD69805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90650" y="122238"/>
              <a:ext cx="71438" cy="714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2">
              <a:extLst>
                <a:ext uri="{FF2B5EF4-FFF2-40B4-BE49-F238E27FC236}">
                  <a16:creationId xmlns:a16="http://schemas.microsoft.com/office/drawing/2014/main" id="{D7C77915-243C-4D65-A9DD-4DD86709B4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63713" y="77788"/>
              <a:ext cx="1087438" cy="1487488"/>
            </a:xfrm>
            <a:custGeom>
              <a:avLst/>
              <a:gdLst>
                <a:gd name="T0" fmla="*/ 365 w 365"/>
                <a:gd name="T1" fmla="*/ 20 h 499"/>
                <a:gd name="T2" fmla="*/ 101 w 365"/>
                <a:gd name="T3" fmla="*/ 20 h 499"/>
                <a:gd name="T4" fmla="*/ 50 w 365"/>
                <a:gd name="T5" fmla="*/ 311 h 499"/>
                <a:gd name="T6" fmla="*/ 34 w 365"/>
                <a:gd name="T7" fmla="*/ 470 h 499"/>
                <a:gd name="T8" fmla="*/ 85 w 365"/>
                <a:gd name="T9" fmla="*/ 497 h 499"/>
                <a:gd name="T10" fmla="*/ 189 w 365"/>
                <a:gd name="T11" fmla="*/ 456 h 499"/>
                <a:gd name="T12" fmla="*/ 365 w 365"/>
                <a:gd name="T13" fmla="*/ 388 h 499"/>
                <a:gd name="T14" fmla="*/ 121 w 365"/>
                <a:gd name="T15" fmla="*/ 48 h 499"/>
                <a:gd name="T16" fmla="*/ 121 w 365"/>
                <a:gd name="T17" fmla="*/ 8 h 499"/>
                <a:gd name="T18" fmla="*/ 357 w 365"/>
                <a:gd name="T19" fmla="*/ 28 h 499"/>
                <a:gd name="T20" fmla="*/ 13 w 365"/>
                <a:gd name="T21" fmla="*/ 377 h 499"/>
                <a:gd name="T22" fmla="*/ 105 w 365"/>
                <a:gd name="T23" fmla="*/ 303 h 499"/>
                <a:gd name="T24" fmla="*/ 172 w 365"/>
                <a:gd name="T25" fmla="*/ 330 h 499"/>
                <a:gd name="T26" fmla="*/ 151 w 365"/>
                <a:gd name="T27" fmla="*/ 342 h 499"/>
                <a:gd name="T28" fmla="*/ 47 w 365"/>
                <a:gd name="T29" fmla="*/ 442 h 499"/>
                <a:gd name="T30" fmla="*/ 27 w 365"/>
                <a:gd name="T31" fmla="*/ 448 h 499"/>
                <a:gd name="T32" fmla="*/ 60 w 365"/>
                <a:gd name="T33" fmla="*/ 350 h 499"/>
                <a:gd name="T34" fmla="*/ 138 w 365"/>
                <a:gd name="T35" fmla="*/ 363 h 499"/>
                <a:gd name="T36" fmla="*/ 109 w 365"/>
                <a:gd name="T37" fmla="*/ 392 h 499"/>
                <a:gd name="T38" fmla="*/ 81 w 365"/>
                <a:gd name="T39" fmla="*/ 420 h 499"/>
                <a:gd name="T40" fmla="*/ 59 w 365"/>
                <a:gd name="T41" fmla="*/ 407 h 499"/>
                <a:gd name="T42" fmla="*/ 69 w 365"/>
                <a:gd name="T43" fmla="*/ 433 h 499"/>
                <a:gd name="T44" fmla="*/ 142 w 365"/>
                <a:gd name="T45" fmla="*/ 383 h 499"/>
                <a:gd name="T46" fmla="*/ 139 w 365"/>
                <a:gd name="T47" fmla="*/ 374 h 499"/>
                <a:gd name="T48" fmla="*/ 129 w 365"/>
                <a:gd name="T49" fmla="*/ 369 h 499"/>
                <a:gd name="T50" fmla="*/ 115 w 365"/>
                <a:gd name="T51" fmla="*/ 383 h 499"/>
                <a:gd name="T52" fmla="*/ 64 w 365"/>
                <a:gd name="T53" fmla="*/ 414 h 499"/>
                <a:gd name="T54" fmla="*/ 65 w 365"/>
                <a:gd name="T55" fmla="*/ 413 h 499"/>
                <a:gd name="T56" fmla="*/ 98 w 365"/>
                <a:gd name="T57" fmla="*/ 414 h 499"/>
                <a:gd name="T58" fmla="*/ 129 w 365"/>
                <a:gd name="T59" fmla="*/ 414 h 499"/>
                <a:gd name="T60" fmla="*/ 147 w 365"/>
                <a:gd name="T61" fmla="*/ 434 h 499"/>
                <a:gd name="T62" fmla="*/ 145 w 365"/>
                <a:gd name="T63" fmla="*/ 434 h 499"/>
                <a:gd name="T64" fmla="*/ 114 w 365"/>
                <a:gd name="T65" fmla="*/ 434 h 499"/>
                <a:gd name="T66" fmla="*/ 100 w 365"/>
                <a:gd name="T67" fmla="*/ 419 h 499"/>
                <a:gd name="T68" fmla="*/ 94 w 365"/>
                <a:gd name="T69" fmla="*/ 419 h 499"/>
                <a:gd name="T70" fmla="*/ 80 w 365"/>
                <a:gd name="T71" fmla="*/ 433 h 499"/>
                <a:gd name="T72" fmla="*/ 74 w 365"/>
                <a:gd name="T73" fmla="*/ 439 h 499"/>
                <a:gd name="T74" fmla="*/ 97 w 365"/>
                <a:gd name="T75" fmla="*/ 428 h 499"/>
                <a:gd name="T76" fmla="*/ 120 w 365"/>
                <a:gd name="T77" fmla="*/ 439 h 499"/>
                <a:gd name="T78" fmla="*/ 146 w 365"/>
                <a:gd name="T79" fmla="*/ 442 h 499"/>
                <a:gd name="T80" fmla="*/ 153 w 365"/>
                <a:gd name="T81" fmla="*/ 428 h 499"/>
                <a:gd name="T82" fmla="*/ 123 w 365"/>
                <a:gd name="T83" fmla="*/ 409 h 499"/>
                <a:gd name="T84" fmla="*/ 104 w 365"/>
                <a:gd name="T85" fmla="*/ 409 h 499"/>
                <a:gd name="T86" fmla="*/ 150 w 365"/>
                <a:gd name="T87" fmla="*/ 383 h 499"/>
                <a:gd name="T88" fmla="*/ 156 w 365"/>
                <a:gd name="T89" fmla="*/ 442 h 499"/>
                <a:gd name="T90" fmla="*/ 74 w 365"/>
                <a:gd name="T91" fmla="*/ 439 h 499"/>
                <a:gd name="T92" fmla="*/ 44 w 365"/>
                <a:gd name="T93" fmla="*/ 468 h 499"/>
                <a:gd name="T94" fmla="*/ 150 w 365"/>
                <a:gd name="T95" fmla="*/ 456 h 499"/>
                <a:gd name="T96" fmla="*/ 163 w 365"/>
                <a:gd name="T97" fmla="*/ 350 h 499"/>
                <a:gd name="T98" fmla="*/ 199 w 365"/>
                <a:gd name="T99" fmla="*/ 404 h 499"/>
                <a:gd name="T100" fmla="*/ 184 w 365"/>
                <a:gd name="T101" fmla="*/ 448 h 499"/>
                <a:gd name="T102" fmla="*/ 345 w 365"/>
                <a:gd name="T103" fmla="*/ 448 h 499"/>
                <a:gd name="T104" fmla="*/ 265 w 365"/>
                <a:gd name="T105" fmla="*/ 432 h 499"/>
                <a:gd name="T106" fmla="*/ 204 w 365"/>
                <a:gd name="T107" fmla="*/ 424 h 499"/>
                <a:gd name="T108" fmla="*/ 345 w 365"/>
                <a:gd name="T109" fmla="*/ 408 h 499"/>
                <a:gd name="T110" fmla="*/ 345 w 365"/>
                <a:gd name="T111" fmla="*/ 448 h 499"/>
                <a:gd name="T112" fmla="*/ 357 w 365"/>
                <a:gd name="T113" fmla="*/ 68 h 499"/>
                <a:gd name="T114" fmla="*/ 208 w 365"/>
                <a:gd name="T115" fmla="*/ 400 h 499"/>
                <a:gd name="T116" fmla="*/ 109 w 365"/>
                <a:gd name="T117" fmla="*/ 29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5" h="499">
                  <a:moveTo>
                    <a:pt x="361" y="32"/>
                  </a:moveTo>
                  <a:cubicBezTo>
                    <a:pt x="364" y="32"/>
                    <a:pt x="365" y="30"/>
                    <a:pt x="365" y="28"/>
                  </a:cubicBezTo>
                  <a:cubicBezTo>
                    <a:pt x="365" y="20"/>
                    <a:pt x="365" y="20"/>
                    <a:pt x="365" y="20"/>
                  </a:cubicBezTo>
                  <a:cubicBezTo>
                    <a:pt x="365" y="9"/>
                    <a:pt x="356" y="0"/>
                    <a:pt x="345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10" y="0"/>
                    <a:pt x="101" y="9"/>
                    <a:pt x="101" y="20"/>
                  </a:cubicBezTo>
                  <a:cubicBezTo>
                    <a:pt x="101" y="68"/>
                    <a:pt x="101" y="68"/>
                    <a:pt x="101" y="68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83" y="295"/>
                    <a:pt x="65" y="301"/>
                    <a:pt x="50" y="311"/>
                  </a:cubicBezTo>
                  <a:cubicBezTo>
                    <a:pt x="27" y="326"/>
                    <a:pt x="11" y="349"/>
                    <a:pt x="6" y="376"/>
                  </a:cubicBezTo>
                  <a:cubicBezTo>
                    <a:pt x="0" y="402"/>
                    <a:pt x="5" y="430"/>
                    <a:pt x="20" y="453"/>
                  </a:cubicBezTo>
                  <a:cubicBezTo>
                    <a:pt x="24" y="459"/>
                    <a:pt x="29" y="465"/>
                    <a:pt x="34" y="470"/>
                  </a:cubicBezTo>
                  <a:cubicBezTo>
                    <a:pt x="35" y="471"/>
                    <a:pt x="35" y="471"/>
                    <a:pt x="35" y="472"/>
                  </a:cubicBezTo>
                  <a:cubicBezTo>
                    <a:pt x="36" y="472"/>
                    <a:pt x="37" y="472"/>
                    <a:pt x="37" y="473"/>
                  </a:cubicBezTo>
                  <a:cubicBezTo>
                    <a:pt x="51" y="485"/>
                    <a:pt x="67" y="493"/>
                    <a:pt x="85" y="497"/>
                  </a:cubicBezTo>
                  <a:cubicBezTo>
                    <a:pt x="92" y="498"/>
                    <a:pt x="99" y="499"/>
                    <a:pt x="106" y="499"/>
                  </a:cubicBezTo>
                  <a:cubicBezTo>
                    <a:pt x="125" y="499"/>
                    <a:pt x="145" y="493"/>
                    <a:pt x="162" y="482"/>
                  </a:cubicBezTo>
                  <a:cubicBezTo>
                    <a:pt x="172" y="475"/>
                    <a:pt x="182" y="466"/>
                    <a:pt x="189" y="456"/>
                  </a:cubicBezTo>
                  <a:cubicBezTo>
                    <a:pt x="345" y="456"/>
                    <a:pt x="345" y="456"/>
                    <a:pt x="345" y="456"/>
                  </a:cubicBezTo>
                  <a:cubicBezTo>
                    <a:pt x="356" y="456"/>
                    <a:pt x="365" y="447"/>
                    <a:pt x="365" y="436"/>
                  </a:cubicBezTo>
                  <a:cubicBezTo>
                    <a:pt x="365" y="388"/>
                    <a:pt x="365" y="388"/>
                    <a:pt x="365" y="388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57"/>
                    <a:pt x="356" y="48"/>
                    <a:pt x="345" y="48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17" y="48"/>
                    <a:pt x="113" y="49"/>
                    <a:pt x="109" y="52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09" y="13"/>
                    <a:pt x="115" y="8"/>
                    <a:pt x="121" y="8"/>
                  </a:cubicBezTo>
                  <a:cubicBezTo>
                    <a:pt x="345" y="8"/>
                    <a:pt x="345" y="8"/>
                    <a:pt x="345" y="8"/>
                  </a:cubicBezTo>
                  <a:cubicBezTo>
                    <a:pt x="352" y="8"/>
                    <a:pt x="357" y="13"/>
                    <a:pt x="357" y="20"/>
                  </a:cubicBezTo>
                  <a:cubicBezTo>
                    <a:pt x="357" y="28"/>
                    <a:pt x="357" y="28"/>
                    <a:pt x="357" y="28"/>
                  </a:cubicBezTo>
                  <a:cubicBezTo>
                    <a:pt x="357" y="30"/>
                    <a:pt x="359" y="32"/>
                    <a:pt x="361" y="32"/>
                  </a:cubicBezTo>
                  <a:close/>
                  <a:moveTo>
                    <a:pt x="27" y="448"/>
                  </a:moveTo>
                  <a:cubicBezTo>
                    <a:pt x="13" y="427"/>
                    <a:pt x="8" y="402"/>
                    <a:pt x="13" y="377"/>
                  </a:cubicBezTo>
                  <a:cubicBezTo>
                    <a:pt x="18" y="353"/>
                    <a:pt x="33" y="332"/>
                    <a:pt x="54" y="318"/>
                  </a:cubicBezTo>
                  <a:cubicBezTo>
                    <a:pt x="69" y="308"/>
                    <a:pt x="86" y="303"/>
                    <a:pt x="104" y="302"/>
                  </a:cubicBezTo>
                  <a:cubicBezTo>
                    <a:pt x="105" y="303"/>
                    <a:pt x="105" y="303"/>
                    <a:pt x="105" y="303"/>
                  </a:cubicBezTo>
                  <a:cubicBezTo>
                    <a:pt x="106" y="303"/>
                    <a:pt x="106" y="303"/>
                    <a:pt x="107" y="302"/>
                  </a:cubicBezTo>
                  <a:cubicBezTo>
                    <a:pt x="113" y="302"/>
                    <a:pt x="119" y="303"/>
                    <a:pt x="125" y="304"/>
                  </a:cubicBezTo>
                  <a:cubicBezTo>
                    <a:pt x="143" y="308"/>
                    <a:pt x="159" y="317"/>
                    <a:pt x="172" y="330"/>
                  </a:cubicBezTo>
                  <a:cubicBezTo>
                    <a:pt x="158" y="344"/>
                    <a:pt x="158" y="344"/>
                    <a:pt x="158" y="344"/>
                  </a:cubicBezTo>
                  <a:cubicBezTo>
                    <a:pt x="156" y="343"/>
                    <a:pt x="154" y="342"/>
                    <a:pt x="151" y="342"/>
                  </a:cubicBezTo>
                  <a:cubicBezTo>
                    <a:pt x="151" y="342"/>
                    <a:pt x="151" y="342"/>
                    <a:pt x="151" y="342"/>
                  </a:cubicBezTo>
                  <a:cubicBezTo>
                    <a:pt x="60" y="342"/>
                    <a:pt x="60" y="342"/>
                    <a:pt x="60" y="342"/>
                  </a:cubicBezTo>
                  <a:cubicBezTo>
                    <a:pt x="52" y="342"/>
                    <a:pt x="47" y="348"/>
                    <a:pt x="47" y="355"/>
                  </a:cubicBezTo>
                  <a:cubicBezTo>
                    <a:pt x="47" y="442"/>
                    <a:pt x="47" y="442"/>
                    <a:pt x="47" y="442"/>
                  </a:cubicBezTo>
                  <a:cubicBezTo>
                    <a:pt x="47" y="446"/>
                    <a:pt x="48" y="449"/>
                    <a:pt x="50" y="451"/>
                  </a:cubicBezTo>
                  <a:cubicBezTo>
                    <a:pt x="39" y="463"/>
                    <a:pt x="39" y="463"/>
                    <a:pt x="39" y="463"/>
                  </a:cubicBezTo>
                  <a:cubicBezTo>
                    <a:pt x="34" y="458"/>
                    <a:pt x="30" y="454"/>
                    <a:pt x="27" y="448"/>
                  </a:cubicBezTo>
                  <a:close/>
                  <a:moveTo>
                    <a:pt x="55" y="442"/>
                  </a:moveTo>
                  <a:cubicBezTo>
                    <a:pt x="55" y="355"/>
                    <a:pt x="55" y="355"/>
                    <a:pt x="55" y="355"/>
                  </a:cubicBezTo>
                  <a:cubicBezTo>
                    <a:pt x="55" y="352"/>
                    <a:pt x="57" y="350"/>
                    <a:pt x="60" y="350"/>
                  </a:cubicBezTo>
                  <a:cubicBezTo>
                    <a:pt x="151" y="350"/>
                    <a:pt x="151" y="350"/>
                    <a:pt x="151" y="350"/>
                  </a:cubicBezTo>
                  <a:cubicBezTo>
                    <a:pt x="151" y="350"/>
                    <a:pt x="151" y="350"/>
                    <a:pt x="151" y="350"/>
                  </a:cubicBezTo>
                  <a:cubicBezTo>
                    <a:pt x="138" y="363"/>
                    <a:pt x="138" y="363"/>
                    <a:pt x="138" y="363"/>
                  </a:cubicBezTo>
                  <a:cubicBezTo>
                    <a:pt x="135" y="362"/>
                    <a:pt x="132" y="361"/>
                    <a:pt x="129" y="361"/>
                  </a:cubicBezTo>
                  <a:cubicBezTo>
                    <a:pt x="116" y="361"/>
                    <a:pt x="107" y="370"/>
                    <a:pt x="107" y="383"/>
                  </a:cubicBezTo>
                  <a:cubicBezTo>
                    <a:pt x="107" y="386"/>
                    <a:pt x="107" y="390"/>
                    <a:pt x="109" y="392"/>
                  </a:cubicBezTo>
                  <a:cubicBezTo>
                    <a:pt x="96" y="405"/>
                    <a:pt x="96" y="405"/>
                    <a:pt x="96" y="405"/>
                  </a:cubicBezTo>
                  <a:cubicBezTo>
                    <a:pt x="94" y="406"/>
                    <a:pt x="92" y="407"/>
                    <a:pt x="90" y="409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72" y="409"/>
                    <a:pt x="72" y="409"/>
                    <a:pt x="72" y="409"/>
                  </a:cubicBezTo>
                  <a:cubicBezTo>
                    <a:pt x="70" y="407"/>
                    <a:pt x="68" y="406"/>
                    <a:pt x="66" y="405"/>
                  </a:cubicBezTo>
                  <a:cubicBezTo>
                    <a:pt x="64" y="405"/>
                    <a:pt x="61" y="406"/>
                    <a:pt x="59" y="407"/>
                  </a:cubicBezTo>
                  <a:cubicBezTo>
                    <a:pt x="58" y="409"/>
                    <a:pt x="56" y="411"/>
                    <a:pt x="56" y="413"/>
                  </a:cubicBezTo>
                  <a:cubicBezTo>
                    <a:pt x="56" y="415"/>
                    <a:pt x="57" y="418"/>
                    <a:pt x="58" y="420"/>
                  </a:cubicBezTo>
                  <a:cubicBezTo>
                    <a:pt x="69" y="433"/>
                    <a:pt x="69" y="433"/>
                    <a:pt x="69" y="433"/>
                  </a:cubicBezTo>
                  <a:cubicBezTo>
                    <a:pt x="56" y="446"/>
                    <a:pt x="56" y="446"/>
                    <a:pt x="56" y="446"/>
                  </a:cubicBezTo>
                  <a:cubicBezTo>
                    <a:pt x="55" y="445"/>
                    <a:pt x="55" y="444"/>
                    <a:pt x="55" y="442"/>
                  </a:cubicBezTo>
                  <a:close/>
                  <a:moveTo>
                    <a:pt x="142" y="383"/>
                  </a:moveTo>
                  <a:cubicBezTo>
                    <a:pt x="142" y="390"/>
                    <a:pt x="136" y="397"/>
                    <a:pt x="129" y="397"/>
                  </a:cubicBezTo>
                  <a:cubicBezTo>
                    <a:pt x="125" y="397"/>
                    <a:pt x="122" y="395"/>
                    <a:pt x="119" y="393"/>
                  </a:cubicBezTo>
                  <a:cubicBezTo>
                    <a:pt x="139" y="374"/>
                    <a:pt x="139" y="374"/>
                    <a:pt x="139" y="374"/>
                  </a:cubicBezTo>
                  <a:cubicBezTo>
                    <a:pt x="141" y="376"/>
                    <a:pt x="142" y="379"/>
                    <a:pt x="142" y="383"/>
                  </a:cubicBezTo>
                  <a:close/>
                  <a:moveTo>
                    <a:pt x="115" y="383"/>
                  </a:moveTo>
                  <a:cubicBezTo>
                    <a:pt x="115" y="375"/>
                    <a:pt x="121" y="369"/>
                    <a:pt x="129" y="369"/>
                  </a:cubicBezTo>
                  <a:cubicBezTo>
                    <a:pt x="130" y="369"/>
                    <a:pt x="131" y="369"/>
                    <a:pt x="132" y="369"/>
                  </a:cubicBezTo>
                  <a:cubicBezTo>
                    <a:pt x="115" y="386"/>
                    <a:pt x="115" y="386"/>
                    <a:pt x="115" y="386"/>
                  </a:cubicBezTo>
                  <a:cubicBezTo>
                    <a:pt x="115" y="385"/>
                    <a:pt x="115" y="384"/>
                    <a:pt x="115" y="383"/>
                  </a:cubicBezTo>
                  <a:close/>
                  <a:moveTo>
                    <a:pt x="74" y="427"/>
                  </a:moveTo>
                  <a:cubicBezTo>
                    <a:pt x="64" y="415"/>
                    <a:pt x="64" y="415"/>
                    <a:pt x="64" y="415"/>
                  </a:cubicBezTo>
                  <a:cubicBezTo>
                    <a:pt x="64" y="414"/>
                    <a:pt x="64" y="414"/>
                    <a:pt x="64" y="414"/>
                  </a:cubicBezTo>
                  <a:cubicBezTo>
                    <a:pt x="64" y="414"/>
                    <a:pt x="64" y="414"/>
                    <a:pt x="64" y="414"/>
                  </a:cubicBezTo>
                  <a:cubicBezTo>
                    <a:pt x="65" y="413"/>
                    <a:pt x="65" y="413"/>
                    <a:pt x="65" y="413"/>
                  </a:cubicBezTo>
                  <a:cubicBezTo>
                    <a:pt x="65" y="413"/>
                    <a:pt x="65" y="413"/>
                    <a:pt x="65" y="413"/>
                  </a:cubicBezTo>
                  <a:cubicBezTo>
                    <a:pt x="76" y="426"/>
                    <a:pt x="76" y="426"/>
                    <a:pt x="76" y="426"/>
                  </a:cubicBezTo>
                  <a:lnTo>
                    <a:pt x="74" y="427"/>
                  </a:lnTo>
                  <a:close/>
                  <a:moveTo>
                    <a:pt x="98" y="414"/>
                  </a:moveTo>
                  <a:cubicBezTo>
                    <a:pt x="111" y="429"/>
                    <a:pt x="111" y="429"/>
                    <a:pt x="111" y="429"/>
                  </a:cubicBezTo>
                  <a:cubicBezTo>
                    <a:pt x="112" y="430"/>
                    <a:pt x="115" y="430"/>
                    <a:pt x="117" y="429"/>
                  </a:cubicBezTo>
                  <a:cubicBezTo>
                    <a:pt x="129" y="414"/>
                    <a:pt x="129" y="414"/>
                    <a:pt x="129" y="414"/>
                  </a:cubicBezTo>
                  <a:cubicBezTo>
                    <a:pt x="129" y="414"/>
                    <a:pt x="130" y="413"/>
                    <a:pt x="130" y="413"/>
                  </a:cubicBezTo>
                  <a:cubicBezTo>
                    <a:pt x="147" y="433"/>
                    <a:pt x="147" y="433"/>
                    <a:pt x="147" y="433"/>
                  </a:cubicBezTo>
                  <a:cubicBezTo>
                    <a:pt x="147" y="433"/>
                    <a:pt x="147" y="433"/>
                    <a:pt x="147" y="434"/>
                  </a:cubicBezTo>
                  <a:cubicBezTo>
                    <a:pt x="147" y="434"/>
                    <a:pt x="147" y="434"/>
                    <a:pt x="147" y="434"/>
                  </a:cubicBezTo>
                  <a:cubicBezTo>
                    <a:pt x="146" y="434"/>
                    <a:pt x="146" y="434"/>
                    <a:pt x="146" y="434"/>
                  </a:cubicBezTo>
                  <a:cubicBezTo>
                    <a:pt x="146" y="434"/>
                    <a:pt x="145" y="434"/>
                    <a:pt x="145" y="434"/>
                  </a:cubicBezTo>
                  <a:cubicBezTo>
                    <a:pt x="133" y="419"/>
                    <a:pt x="133" y="419"/>
                    <a:pt x="133" y="419"/>
                  </a:cubicBezTo>
                  <a:cubicBezTo>
                    <a:pt x="131" y="417"/>
                    <a:pt x="128" y="417"/>
                    <a:pt x="127" y="419"/>
                  </a:cubicBezTo>
                  <a:cubicBezTo>
                    <a:pt x="114" y="434"/>
                    <a:pt x="114" y="434"/>
                    <a:pt x="114" y="434"/>
                  </a:cubicBezTo>
                  <a:cubicBezTo>
                    <a:pt x="114" y="434"/>
                    <a:pt x="114" y="434"/>
                    <a:pt x="114" y="434"/>
                  </a:cubicBezTo>
                  <a:cubicBezTo>
                    <a:pt x="113" y="434"/>
                    <a:pt x="113" y="434"/>
                    <a:pt x="113" y="434"/>
                  </a:cubicBezTo>
                  <a:cubicBezTo>
                    <a:pt x="100" y="419"/>
                    <a:pt x="100" y="419"/>
                    <a:pt x="100" y="419"/>
                  </a:cubicBezTo>
                  <a:cubicBezTo>
                    <a:pt x="99" y="418"/>
                    <a:pt x="98" y="418"/>
                    <a:pt x="97" y="418"/>
                  </a:cubicBezTo>
                  <a:cubicBezTo>
                    <a:pt x="97" y="418"/>
                    <a:pt x="97" y="418"/>
                    <a:pt x="97" y="418"/>
                  </a:cubicBezTo>
                  <a:cubicBezTo>
                    <a:pt x="96" y="418"/>
                    <a:pt x="95" y="418"/>
                    <a:pt x="94" y="419"/>
                  </a:cubicBezTo>
                  <a:cubicBezTo>
                    <a:pt x="82" y="434"/>
                    <a:pt x="82" y="434"/>
                    <a:pt x="82" y="434"/>
                  </a:cubicBezTo>
                  <a:cubicBezTo>
                    <a:pt x="82" y="434"/>
                    <a:pt x="81" y="435"/>
                    <a:pt x="80" y="434"/>
                  </a:cubicBezTo>
                  <a:cubicBezTo>
                    <a:pt x="80" y="433"/>
                    <a:pt x="80" y="433"/>
                    <a:pt x="80" y="433"/>
                  </a:cubicBezTo>
                  <a:lnTo>
                    <a:pt x="98" y="414"/>
                  </a:lnTo>
                  <a:close/>
                  <a:moveTo>
                    <a:pt x="74" y="439"/>
                  </a:moveTo>
                  <a:cubicBezTo>
                    <a:pt x="74" y="439"/>
                    <a:pt x="74" y="439"/>
                    <a:pt x="74" y="439"/>
                  </a:cubicBezTo>
                  <a:cubicBezTo>
                    <a:pt x="76" y="441"/>
                    <a:pt x="78" y="442"/>
                    <a:pt x="81" y="442"/>
                  </a:cubicBezTo>
                  <a:cubicBezTo>
                    <a:pt x="84" y="442"/>
                    <a:pt x="87" y="441"/>
                    <a:pt x="88" y="439"/>
                  </a:cubicBezTo>
                  <a:cubicBezTo>
                    <a:pt x="97" y="428"/>
                    <a:pt x="97" y="428"/>
                    <a:pt x="97" y="428"/>
                  </a:cubicBezTo>
                  <a:cubicBezTo>
                    <a:pt x="106" y="439"/>
                    <a:pt x="106" y="439"/>
                    <a:pt x="106" y="439"/>
                  </a:cubicBezTo>
                  <a:cubicBezTo>
                    <a:pt x="108" y="441"/>
                    <a:pt x="111" y="442"/>
                    <a:pt x="114" y="442"/>
                  </a:cubicBezTo>
                  <a:cubicBezTo>
                    <a:pt x="116" y="442"/>
                    <a:pt x="119" y="441"/>
                    <a:pt x="120" y="439"/>
                  </a:cubicBezTo>
                  <a:cubicBezTo>
                    <a:pt x="130" y="428"/>
                    <a:pt x="130" y="428"/>
                    <a:pt x="130" y="428"/>
                  </a:cubicBezTo>
                  <a:cubicBezTo>
                    <a:pt x="139" y="439"/>
                    <a:pt x="139" y="439"/>
                    <a:pt x="139" y="439"/>
                  </a:cubicBezTo>
                  <a:cubicBezTo>
                    <a:pt x="141" y="441"/>
                    <a:pt x="143" y="442"/>
                    <a:pt x="146" y="442"/>
                  </a:cubicBezTo>
                  <a:cubicBezTo>
                    <a:pt x="148" y="442"/>
                    <a:pt x="150" y="442"/>
                    <a:pt x="152" y="440"/>
                  </a:cubicBezTo>
                  <a:cubicBezTo>
                    <a:pt x="153" y="439"/>
                    <a:pt x="154" y="437"/>
                    <a:pt x="155" y="435"/>
                  </a:cubicBezTo>
                  <a:cubicBezTo>
                    <a:pt x="155" y="433"/>
                    <a:pt x="154" y="430"/>
                    <a:pt x="153" y="428"/>
                  </a:cubicBezTo>
                  <a:cubicBezTo>
                    <a:pt x="137" y="409"/>
                    <a:pt x="137" y="409"/>
                    <a:pt x="137" y="409"/>
                  </a:cubicBezTo>
                  <a:cubicBezTo>
                    <a:pt x="135" y="407"/>
                    <a:pt x="133" y="406"/>
                    <a:pt x="130" y="405"/>
                  </a:cubicBezTo>
                  <a:cubicBezTo>
                    <a:pt x="127" y="405"/>
                    <a:pt x="125" y="407"/>
                    <a:pt x="123" y="409"/>
                  </a:cubicBezTo>
                  <a:cubicBezTo>
                    <a:pt x="114" y="420"/>
                    <a:pt x="114" y="420"/>
                    <a:pt x="114" y="420"/>
                  </a:cubicBezTo>
                  <a:cubicBezTo>
                    <a:pt x="104" y="409"/>
                    <a:pt x="104" y="409"/>
                    <a:pt x="104" y="409"/>
                  </a:cubicBezTo>
                  <a:cubicBezTo>
                    <a:pt x="104" y="409"/>
                    <a:pt x="104" y="409"/>
                    <a:pt x="104" y="409"/>
                  </a:cubicBezTo>
                  <a:cubicBezTo>
                    <a:pt x="114" y="399"/>
                    <a:pt x="114" y="399"/>
                    <a:pt x="114" y="399"/>
                  </a:cubicBezTo>
                  <a:cubicBezTo>
                    <a:pt x="118" y="402"/>
                    <a:pt x="123" y="405"/>
                    <a:pt x="129" y="405"/>
                  </a:cubicBezTo>
                  <a:cubicBezTo>
                    <a:pt x="141" y="405"/>
                    <a:pt x="150" y="395"/>
                    <a:pt x="150" y="383"/>
                  </a:cubicBezTo>
                  <a:cubicBezTo>
                    <a:pt x="150" y="377"/>
                    <a:pt x="148" y="372"/>
                    <a:pt x="145" y="368"/>
                  </a:cubicBezTo>
                  <a:cubicBezTo>
                    <a:pt x="156" y="357"/>
                    <a:pt x="156" y="357"/>
                    <a:pt x="156" y="357"/>
                  </a:cubicBezTo>
                  <a:cubicBezTo>
                    <a:pt x="156" y="442"/>
                    <a:pt x="156" y="442"/>
                    <a:pt x="156" y="442"/>
                  </a:cubicBezTo>
                  <a:cubicBezTo>
                    <a:pt x="156" y="445"/>
                    <a:pt x="154" y="448"/>
                    <a:pt x="150" y="448"/>
                  </a:cubicBezTo>
                  <a:cubicBezTo>
                    <a:pt x="65" y="448"/>
                    <a:pt x="65" y="448"/>
                    <a:pt x="65" y="448"/>
                  </a:cubicBezTo>
                  <a:lnTo>
                    <a:pt x="74" y="439"/>
                  </a:lnTo>
                  <a:close/>
                  <a:moveTo>
                    <a:pt x="157" y="475"/>
                  </a:moveTo>
                  <a:cubicBezTo>
                    <a:pt x="136" y="489"/>
                    <a:pt x="111" y="494"/>
                    <a:pt x="86" y="489"/>
                  </a:cubicBezTo>
                  <a:cubicBezTo>
                    <a:pt x="71" y="485"/>
                    <a:pt x="56" y="478"/>
                    <a:pt x="44" y="468"/>
                  </a:cubicBezTo>
                  <a:cubicBezTo>
                    <a:pt x="57" y="456"/>
                    <a:pt x="57" y="456"/>
                    <a:pt x="57" y="456"/>
                  </a:cubicBezTo>
                  <a:cubicBezTo>
                    <a:pt x="58" y="456"/>
                    <a:pt x="59" y="456"/>
                    <a:pt x="60" y="456"/>
                  </a:cubicBezTo>
                  <a:cubicBezTo>
                    <a:pt x="150" y="456"/>
                    <a:pt x="150" y="456"/>
                    <a:pt x="150" y="456"/>
                  </a:cubicBezTo>
                  <a:cubicBezTo>
                    <a:pt x="158" y="456"/>
                    <a:pt x="164" y="450"/>
                    <a:pt x="164" y="442"/>
                  </a:cubicBezTo>
                  <a:cubicBezTo>
                    <a:pt x="164" y="355"/>
                    <a:pt x="164" y="355"/>
                    <a:pt x="164" y="355"/>
                  </a:cubicBezTo>
                  <a:cubicBezTo>
                    <a:pt x="164" y="353"/>
                    <a:pt x="164" y="351"/>
                    <a:pt x="163" y="350"/>
                  </a:cubicBezTo>
                  <a:cubicBezTo>
                    <a:pt x="177" y="336"/>
                    <a:pt x="177" y="336"/>
                    <a:pt x="177" y="336"/>
                  </a:cubicBezTo>
                  <a:cubicBezTo>
                    <a:pt x="192" y="354"/>
                    <a:pt x="201" y="377"/>
                    <a:pt x="200" y="402"/>
                  </a:cubicBezTo>
                  <a:cubicBezTo>
                    <a:pt x="199" y="402"/>
                    <a:pt x="199" y="403"/>
                    <a:pt x="199" y="404"/>
                  </a:cubicBezTo>
                  <a:cubicBezTo>
                    <a:pt x="199" y="404"/>
                    <a:pt x="199" y="405"/>
                    <a:pt x="199" y="405"/>
                  </a:cubicBezTo>
                  <a:cubicBezTo>
                    <a:pt x="199" y="409"/>
                    <a:pt x="198" y="412"/>
                    <a:pt x="198" y="416"/>
                  </a:cubicBezTo>
                  <a:cubicBezTo>
                    <a:pt x="195" y="428"/>
                    <a:pt x="191" y="439"/>
                    <a:pt x="184" y="448"/>
                  </a:cubicBezTo>
                  <a:cubicBezTo>
                    <a:pt x="183" y="449"/>
                    <a:pt x="183" y="450"/>
                    <a:pt x="182" y="451"/>
                  </a:cubicBezTo>
                  <a:cubicBezTo>
                    <a:pt x="176" y="460"/>
                    <a:pt x="167" y="469"/>
                    <a:pt x="157" y="475"/>
                  </a:cubicBezTo>
                  <a:close/>
                  <a:moveTo>
                    <a:pt x="345" y="448"/>
                  </a:moveTo>
                  <a:cubicBezTo>
                    <a:pt x="194" y="448"/>
                    <a:pt x="194" y="448"/>
                    <a:pt x="194" y="448"/>
                  </a:cubicBezTo>
                  <a:cubicBezTo>
                    <a:pt x="197" y="443"/>
                    <a:pt x="200" y="437"/>
                    <a:pt x="202" y="432"/>
                  </a:cubicBezTo>
                  <a:cubicBezTo>
                    <a:pt x="265" y="432"/>
                    <a:pt x="265" y="432"/>
                    <a:pt x="265" y="432"/>
                  </a:cubicBezTo>
                  <a:cubicBezTo>
                    <a:pt x="267" y="432"/>
                    <a:pt x="269" y="430"/>
                    <a:pt x="269" y="428"/>
                  </a:cubicBezTo>
                  <a:cubicBezTo>
                    <a:pt x="269" y="425"/>
                    <a:pt x="267" y="424"/>
                    <a:pt x="265" y="424"/>
                  </a:cubicBezTo>
                  <a:cubicBezTo>
                    <a:pt x="204" y="424"/>
                    <a:pt x="204" y="424"/>
                    <a:pt x="204" y="424"/>
                  </a:cubicBezTo>
                  <a:cubicBezTo>
                    <a:pt x="205" y="422"/>
                    <a:pt x="205" y="419"/>
                    <a:pt x="206" y="417"/>
                  </a:cubicBezTo>
                  <a:cubicBezTo>
                    <a:pt x="206" y="414"/>
                    <a:pt x="207" y="411"/>
                    <a:pt x="207" y="408"/>
                  </a:cubicBezTo>
                  <a:cubicBezTo>
                    <a:pt x="345" y="408"/>
                    <a:pt x="345" y="408"/>
                    <a:pt x="345" y="408"/>
                  </a:cubicBezTo>
                  <a:cubicBezTo>
                    <a:pt x="350" y="408"/>
                    <a:pt x="354" y="406"/>
                    <a:pt x="357" y="404"/>
                  </a:cubicBezTo>
                  <a:cubicBezTo>
                    <a:pt x="357" y="436"/>
                    <a:pt x="357" y="436"/>
                    <a:pt x="357" y="436"/>
                  </a:cubicBezTo>
                  <a:cubicBezTo>
                    <a:pt x="357" y="442"/>
                    <a:pt x="352" y="448"/>
                    <a:pt x="345" y="448"/>
                  </a:cubicBezTo>
                  <a:close/>
                  <a:moveTo>
                    <a:pt x="121" y="56"/>
                  </a:moveTo>
                  <a:cubicBezTo>
                    <a:pt x="345" y="56"/>
                    <a:pt x="345" y="56"/>
                    <a:pt x="345" y="56"/>
                  </a:cubicBezTo>
                  <a:cubicBezTo>
                    <a:pt x="352" y="56"/>
                    <a:pt x="357" y="61"/>
                    <a:pt x="357" y="68"/>
                  </a:cubicBezTo>
                  <a:cubicBezTo>
                    <a:pt x="357" y="388"/>
                    <a:pt x="357" y="388"/>
                    <a:pt x="357" y="388"/>
                  </a:cubicBezTo>
                  <a:cubicBezTo>
                    <a:pt x="357" y="394"/>
                    <a:pt x="352" y="400"/>
                    <a:pt x="345" y="400"/>
                  </a:cubicBezTo>
                  <a:cubicBezTo>
                    <a:pt x="208" y="400"/>
                    <a:pt x="208" y="400"/>
                    <a:pt x="208" y="400"/>
                  </a:cubicBezTo>
                  <a:cubicBezTo>
                    <a:pt x="208" y="379"/>
                    <a:pt x="203" y="358"/>
                    <a:pt x="191" y="341"/>
                  </a:cubicBezTo>
                  <a:cubicBezTo>
                    <a:pt x="176" y="318"/>
                    <a:pt x="153" y="302"/>
                    <a:pt x="126" y="297"/>
                  </a:cubicBezTo>
                  <a:cubicBezTo>
                    <a:pt x="121" y="295"/>
                    <a:pt x="115" y="295"/>
                    <a:pt x="109" y="294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1"/>
                    <a:pt x="115" y="56"/>
                    <a:pt x="12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3">
              <a:extLst>
                <a:ext uri="{FF2B5EF4-FFF2-40B4-BE49-F238E27FC236}">
                  <a16:creationId xmlns:a16="http://schemas.microsoft.com/office/drawing/2014/main" id="{D163C0C1-FA40-41CA-BFE5-4AD71148C3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49375" y="369888"/>
              <a:ext cx="577850" cy="587375"/>
            </a:xfrm>
            <a:custGeom>
              <a:avLst/>
              <a:gdLst>
                <a:gd name="T0" fmla="*/ 22 w 194"/>
                <a:gd name="T1" fmla="*/ 47 h 197"/>
                <a:gd name="T2" fmla="*/ 73 w 194"/>
                <a:gd name="T3" fmla="*/ 88 h 197"/>
                <a:gd name="T4" fmla="*/ 63 w 194"/>
                <a:gd name="T5" fmla="*/ 102 h 197"/>
                <a:gd name="T6" fmla="*/ 111 w 194"/>
                <a:gd name="T7" fmla="*/ 151 h 197"/>
                <a:gd name="T8" fmla="*/ 154 w 194"/>
                <a:gd name="T9" fmla="*/ 196 h 197"/>
                <a:gd name="T10" fmla="*/ 157 w 194"/>
                <a:gd name="T11" fmla="*/ 197 h 197"/>
                <a:gd name="T12" fmla="*/ 192 w 194"/>
                <a:gd name="T13" fmla="*/ 163 h 197"/>
                <a:gd name="T14" fmla="*/ 149 w 194"/>
                <a:gd name="T15" fmla="*/ 114 h 197"/>
                <a:gd name="T16" fmla="*/ 128 w 194"/>
                <a:gd name="T17" fmla="*/ 99 h 197"/>
                <a:gd name="T18" fmla="*/ 131 w 194"/>
                <a:gd name="T19" fmla="*/ 98 h 197"/>
                <a:gd name="T20" fmla="*/ 191 w 194"/>
                <a:gd name="T21" fmla="*/ 60 h 197"/>
                <a:gd name="T22" fmla="*/ 191 w 194"/>
                <a:gd name="T23" fmla="*/ 40 h 197"/>
                <a:gd name="T24" fmla="*/ 161 w 194"/>
                <a:gd name="T25" fmla="*/ 54 h 197"/>
                <a:gd name="T26" fmla="*/ 149 w 194"/>
                <a:gd name="T27" fmla="*/ 31 h 197"/>
                <a:gd name="T28" fmla="*/ 177 w 194"/>
                <a:gd name="T29" fmla="*/ 13 h 197"/>
                <a:gd name="T30" fmla="*/ 165 w 194"/>
                <a:gd name="T31" fmla="*/ 4 h 197"/>
                <a:gd name="T32" fmla="*/ 110 w 194"/>
                <a:gd name="T33" fmla="*/ 30 h 197"/>
                <a:gd name="T34" fmla="*/ 100 w 194"/>
                <a:gd name="T35" fmla="*/ 60 h 197"/>
                <a:gd name="T36" fmla="*/ 100 w 194"/>
                <a:gd name="T37" fmla="*/ 65 h 197"/>
                <a:gd name="T38" fmla="*/ 86 w 194"/>
                <a:gd name="T39" fmla="*/ 75 h 197"/>
                <a:gd name="T40" fmla="*/ 46 w 194"/>
                <a:gd name="T41" fmla="*/ 23 h 197"/>
                <a:gd name="T42" fmla="*/ 17 w 194"/>
                <a:gd name="T43" fmla="*/ 2 h 197"/>
                <a:gd name="T44" fmla="*/ 2 w 194"/>
                <a:gd name="T45" fmla="*/ 12 h 197"/>
                <a:gd name="T46" fmla="*/ 21 w 194"/>
                <a:gd name="T47" fmla="*/ 45 h 197"/>
                <a:gd name="T48" fmla="*/ 115 w 194"/>
                <a:gd name="T49" fmla="*/ 56 h 197"/>
                <a:gd name="T50" fmla="*/ 117 w 194"/>
                <a:gd name="T51" fmla="*/ 33 h 197"/>
                <a:gd name="T52" fmla="*/ 162 w 194"/>
                <a:gd name="T53" fmla="*/ 11 h 197"/>
                <a:gd name="T54" fmla="*/ 143 w 194"/>
                <a:gd name="T55" fmla="*/ 25 h 197"/>
                <a:gd name="T56" fmla="*/ 140 w 194"/>
                <a:gd name="T57" fmla="*/ 48 h 197"/>
                <a:gd name="T58" fmla="*/ 159 w 194"/>
                <a:gd name="T59" fmla="*/ 62 h 197"/>
                <a:gd name="T60" fmla="*/ 185 w 194"/>
                <a:gd name="T61" fmla="*/ 51 h 197"/>
                <a:gd name="T62" fmla="*/ 141 w 194"/>
                <a:gd name="T63" fmla="*/ 79 h 197"/>
                <a:gd name="T64" fmla="*/ 126 w 194"/>
                <a:gd name="T65" fmla="*/ 92 h 197"/>
                <a:gd name="T66" fmla="*/ 122 w 194"/>
                <a:gd name="T67" fmla="*/ 94 h 197"/>
                <a:gd name="T68" fmla="*/ 106 w 194"/>
                <a:gd name="T69" fmla="*/ 66 h 197"/>
                <a:gd name="T70" fmla="*/ 39 w 194"/>
                <a:gd name="T71" fmla="*/ 27 h 197"/>
                <a:gd name="T72" fmla="*/ 47 w 194"/>
                <a:gd name="T73" fmla="*/ 47 h 197"/>
                <a:gd name="T74" fmla="*/ 86 w 194"/>
                <a:gd name="T75" fmla="*/ 85 h 197"/>
                <a:gd name="T76" fmla="*/ 89 w 194"/>
                <a:gd name="T77" fmla="*/ 84 h 197"/>
                <a:gd name="T78" fmla="*/ 115 w 194"/>
                <a:gd name="T79" fmla="*/ 98 h 197"/>
                <a:gd name="T80" fmla="*/ 143 w 194"/>
                <a:gd name="T81" fmla="*/ 120 h 197"/>
                <a:gd name="T82" fmla="*/ 157 w 194"/>
                <a:gd name="T83" fmla="*/ 188 h 197"/>
                <a:gd name="T84" fmla="*/ 98 w 194"/>
                <a:gd name="T85" fmla="*/ 119 h 197"/>
                <a:gd name="T86" fmla="*/ 72 w 194"/>
                <a:gd name="T87" fmla="*/ 101 h 197"/>
                <a:gd name="T88" fmla="*/ 82 w 194"/>
                <a:gd name="T89" fmla="*/ 85 h 197"/>
                <a:gd name="T90" fmla="*/ 45 w 194"/>
                <a:gd name="T91" fmla="*/ 48 h 197"/>
                <a:gd name="T92" fmla="*/ 10 w 194"/>
                <a:gd name="T93" fmla="*/ 1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4" h="197">
                  <a:moveTo>
                    <a:pt x="21" y="45"/>
                  </a:moveTo>
                  <a:cubicBezTo>
                    <a:pt x="21" y="46"/>
                    <a:pt x="22" y="46"/>
                    <a:pt x="22" y="47"/>
                  </a:cubicBezTo>
                  <a:cubicBezTo>
                    <a:pt x="34" y="51"/>
                    <a:pt x="39" y="54"/>
                    <a:pt x="41" y="54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63" y="99"/>
                    <a:pt x="62" y="100"/>
                    <a:pt x="63" y="102"/>
                  </a:cubicBezTo>
                  <a:cubicBezTo>
                    <a:pt x="64" y="102"/>
                    <a:pt x="70" y="115"/>
                    <a:pt x="92" y="124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1" y="151"/>
                    <a:pt x="111" y="152"/>
                    <a:pt x="111" y="152"/>
                  </a:cubicBezTo>
                  <a:cubicBezTo>
                    <a:pt x="154" y="196"/>
                    <a:pt x="154" y="196"/>
                    <a:pt x="154" y="196"/>
                  </a:cubicBezTo>
                  <a:cubicBezTo>
                    <a:pt x="155" y="197"/>
                    <a:pt x="156" y="197"/>
                    <a:pt x="157" y="197"/>
                  </a:cubicBezTo>
                  <a:cubicBezTo>
                    <a:pt x="157" y="197"/>
                    <a:pt x="157" y="197"/>
                    <a:pt x="157" y="197"/>
                  </a:cubicBezTo>
                  <a:cubicBezTo>
                    <a:pt x="158" y="197"/>
                    <a:pt x="159" y="197"/>
                    <a:pt x="160" y="196"/>
                  </a:cubicBezTo>
                  <a:cubicBezTo>
                    <a:pt x="192" y="163"/>
                    <a:pt x="192" y="163"/>
                    <a:pt x="192" y="163"/>
                  </a:cubicBezTo>
                  <a:cubicBezTo>
                    <a:pt x="194" y="162"/>
                    <a:pt x="194" y="159"/>
                    <a:pt x="192" y="157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8" y="113"/>
                    <a:pt x="148" y="113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8" y="99"/>
                    <a:pt x="128" y="99"/>
                    <a:pt x="129" y="99"/>
                  </a:cubicBezTo>
                  <a:cubicBezTo>
                    <a:pt x="130" y="99"/>
                    <a:pt x="131" y="98"/>
                    <a:pt x="131" y="98"/>
                  </a:cubicBezTo>
                  <a:cubicBezTo>
                    <a:pt x="141" y="87"/>
                    <a:pt x="141" y="87"/>
                    <a:pt x="141" y="87"/>
                  </a:cubicBezTo>
                  <a:cubicBezTo>
                    <a:pt x="162" y="92"/>
                    <a:pt x="183" y="80"/>
                    <a:pt x="191" y="60"/>
                  </a:cubicBezTo>
                  <a:cubicBezTo>
                    <a:pt x="192" y="55"/>
                    <a:pt x="193" y="49"/>
                    <a:pt x="193" y="44"/>
                  </a:cubicBezTo>
                  <a:cubicBezTo>
                    <a:pt x="193" y="42"/>
                    <a:pt x="192" y="41"/>
                    <a:pt x="191" y="40"/>
                  </a:cubicBezTo>
                  <a:cubicBezTo>
                    <a:pt x="190" y="40"/>
                    <a:pt x="188" y="40"/>
                    <a:pt x="187" y="40"/>
                  </a:cubicBezTo>
                  <a:cubicBezTo>
                    <a:pt x="161" y="54"/>
                    <a:pt x="161" y="54"/>
                    <a:pt x="161" y="54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6" y="16"/>
                    <a:pt x="177" y="15"/>
                    <a:pt x="177" y="13"/>
                  </a:cubicBezTo>
                  <a:cubicBezTo>
                    <a:pt x="177" y="12"/>
                    <a:pt x="177" y="11"/>
                    <a:pt x="176" y="10"/>
                  </a:cubicBezTo>
                  <a:cubicBezTo>
                    <a:pt x="172" y="7"/>
                    <a:pt x="169" y="5"/>
                    <a:pt x="165" y="4"/>
                  </a:cubicBezTo>
                  <a:cubicBezTo>
                    <a:pt x="154" y="0"/>
                    <a:pt x="143" y="0"/>
                    <a:pt x="132" y="5"/>
                  </a:cubicBezTo>
                  <a:cubicBezTo>
                    <a:pt x="122" y="10"/>
                    <a:pt x="114" y="19"/>
                    <a:pt x="110" y="30"/>
                  </a:cubicBezTo>
                  <a:cubicBezTo>
                    <a:pt x="107" y="37"/>
                    <a:pt x="107" y="45"/>
                    <a:pt x="108" y="52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99" y="61"/>
                    <a:pt x="99" y="63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98" y="64"/>
                    <a:pt x="96" y="64"/>
                    <a:pt x="95" y="66"/>
                  </a:cubicBezTo>
                  <a:cubicBezTo>
                    <a:pt x="86" y="75"/>
                    <a:pt x="86" y="75"/>
                    <a:pt x="86" y="75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2" y="40"/>
                    <a:pt x="50" y="35"/>
                    <a:pt x="46" y="23"/>
                  </a:cubicBezTo>
                  <a:cubicBezTo>
                    <a:pt x="45" y="23"/>
                    <a:pt x="45" y="22"/>
                    <a:pt x="44" y="2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5" y="1"/>
                    <a:pt x="13" y="1"/>
                    <a:pt x="12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4"/>
                    <a:pt x="0" y="16"/>
                    <a:pt x="1" y="18"/>
                  </a:cubicBezTo>
                  <a:lnTo>
                    <a:pt x="21" y="45"/>
                  </a:lnTo>
                  <a:close/>
                  <a:moveTo>
                    <a:pt x="106" y="66"/>
                  </a:moveTo>
                  <a:cubicBezTo>
                    <a:pt x="115" y="56"/>
                    <a:pt x="115" y="56"/>
                    <a:pt x="115" y="56"/>
                  </a:cubicBezTo>
                  <a:cubicBezTo>
                    <a:pt x="116" y="55"/>
                    <a:pt x="117" y="54"/>
                    <a:pt x="116" y="52"/>
                  </a:cubicBezTo>
                  <a:cubicBezTo>
                    <a:pt x="115" y="46"/>
                    <a:pt x="115" y="39"/>
                    <a:pt x="117" y="33"/>
                  </a:cubicBezTo>
                  <a:cubicBezTo>
                    <a:pt x="121" y="24"/>
                    <a:pt x="127" y="16"/>
                    <a:pt x="136" y="12"/>
                  </a:cubicBezTo>
                  <a:cubicBezTo>
                    <a:pt x="144" y="9"/>
                    <a:pt x="153" y="8"/>
                    <a:pt x="162" y="11"/>
                  </a:cubicBezTo>
                  <a:cubicBezTo>
                    <a:pt x="163" y="12"/>
                    <a:pt x="164" y="12"/>
                    <a:pt x="165" y="13"/>
                  </a:cubicBezTo>
                  <a:cubicBezTo>
                    <a:pt x="143" y="25"/>
                    <a:pt x="143" y="25"/>
                    <a:pt x="143" y="25"/>
                  </a:cubicBezTo>
                  <a:cubicBezTo>
                    <a:pt x="142" y="25"/>
                    <a:pt x="141" y="27"/>
                    <a:pt x="141" y="2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9"/>
                    <a:pt x="140" y="51"/>
                    <a:pt x="142" y="51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60" y="63"/>
                    <a:pt x="161" y="63"/>
                    <a:pt x="162" y="63"/>
                  </a:cubicBezTo>
                  <a:cubicBezTo>
                    <a:pt x="185" y="51"/>
                    <a:pt x="185" y="51"/>
                    <a:pt x="185" y="51"/>
                  </a:cubicBezTo>
                  <a:cubicBezTo>
                    <a:pt x="184" y="53"/>
                    <a:pt x="184" y="55"/>
                    <a:pt x="183" y="57"/>
                  </a:cubicBezTo>
                  <a:cubicBezTo>
                    <a:pt x="177" y="74"/>
                    <a:pt x="158" y="84"/>
                    <a:pt x="141" y="79"/>
                  </a:cubicBezTo>
                  <a:cubicBezTo>
                    <a:pt x="140" y="79"/>
                    <a:pt x="138" y="79"/>
                    <a:pt x="137" y="80"/>
                  </a:cubicBezTo>
                  <a:cubicBezTo>
                    <a:pt x="126" y="92"/>
                    <a:pt x="126" y="92"/>
                    <a:pt x="126" y="92"/>
                  </a:cubicBezTo>
                  <a:cubicBezTo>
                    <a:pt x="124" y="93"/>
                    <a:pt x="124" y="95"/>
                    <a:pt x="125" y="97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15" y="78"/>
                    <a:pt x="106" y="70"/>
                    <a:pt x="102" y="67"/>
                  </a:cubicBezTo>
                  <a:cubicBezTo>
                    <a:pt x="104" y="67"/>
                    <a:pt x="105" y="67"/>
                    <a:pt x="106" y="66"/>
                  </a:cubicBezTo>
                  <a:close/>
                  <a:moveTo>
                    <a:pt x="15" y="10"/>
                  </a:moveTo>
                  <a:cubicBezTo>
                    <a:pt x="39" y="27"/>
                    <a:pt x="39" y="27"/>
                    <a:pt x="39" y="27"/>
                  </a:cubicBezTo>
                  <a:cubicBezTo>
                    <a:pt x="44" y="41"/>
                    <a:pt x="46" y="46"/>
                    <a:pt x="46" y="46"/>
                  </a:cubicBezTo>
                  <a:cubicBezTo>
                    <a:pt x="47" y="46"/>
                    <a:pt x="47" y="47"/>
                    <a:pt x="47" y="47"/>
                  </a:cubicBezTo>
                  <a:cubicBezTo>
                    <a:pt x="83" y="84"/>
                    <a:pt x="83" y="84"/>
                    <a:pt x="83" y="84"/>
                  </a:cubicBezTo>
                  <a:cubicBezTo>
                    <a:pt x="84" y="84"/>
                    <a:pt x="85" y="85"/>
                    <a:pt x="86" y="85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7" y="85"/>
                    <a:pt x="88" y="84"/>
                    <a:pt x="89" y="84"/>
                  </a:cubicBezTo>
                  <a:cubicBezTo>
                    <a:pt x="98" y="74"/>
                    <a:pt x="98" y="74"/>
                    <a:pt x="98" y="74"/>
                  </a:cubicBezTo>
                  <a:cubicBezTo>
                    <a:pt x="102" y="77"/>
                    <a:pt x="109" y="84"/>
                    <a:pt x="115" y="98"/>
                  </a:cubicBezTo>
                  <a:cubicBezTo>
                    <a:pt x="115" y="99"/>
                    <a:pt x="115" y="100"/>
                    <a:pt x="116" y="10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84" y="160"/>
                    <a:pt x="184" y="160"/>
                    <a:pt x="184" y="160"/>
                  </a:cubicBezTo>
                  <a:cubicBezTo>
                    <a:pt x="157" y="188"/>
                    <a:pt x="157" y="188"/>
                    <a:pt x="157" y="188"/>
                  </a:cubicBezTo>
                  <a:cubicBezTo>
                    <a:pt x="117" y="146"/>
                    <a:pt x="117" y="146"/>
                    <a:pt x="117" y="146"/>
                  </a:cubicBezTo>
                  <a:cubicBezTo>
                    <a:pt x="98" y="119"/>
                    <a:pt x="98" y="119"/>
                    <a:pt x="98" y="119"/>
                  </a:cubicBezTo>
                  <a:cubicBezTo>
                    <a:pt x="97" y="118"/>
                    <a:pt x="97" y="118"/>
                    <a:pt x="96" y="117"/>
                  </a:cubicBezTo>
                  <a:cubicBezTo>
                    <a:pt x="82" y="111"/>
                    <a:pt x="75" y="104"/>
                    <a:pt x="72" y="101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89"/>
                    <a:pt x="83" y="86"/>
                    <a:pt x="82" y="85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8"/>
                    <a:pt x="45" y="48"/>
                    <a:pt x="45" y="48"/>
                  </a:cubicBezTo>
                  <a:cubicBezTo>
                    <a:pt x="45" y="48"/>
                    <a:pt x="40" y="45"/>
                    <a:pt x="27" y="40"/>
                  </a:cubicBezTo>
                  <a:cubicBezTo>
                    <a:pt x="10" y="16"/>
                    <a:pt x="10" y="16"/>
                    <a:pt x="10" y="16"/>
                  </a:cubicBezTo>
                  <a:lnTo>
                    <a:pt x="15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4">
              <a:extLst>
                <a:ext uri="{FF2B5EF4-FFF2-40B4-BE49-F238E27FC236}">
                  <a16:creationId xmlns:a16="http://schemas.microsoft.com/office/drawing/2014/main" id="{2A7A718F-A3C8-414E-9660-9147A1639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49375" y="669925"/>
              <a:ext cx="288925" cy="287338"/>
            </a:xfrm>
            <a:custGeom>
              <a:avLst/>
              <a:gdLst>
                <a:gd name="T0" fmla="*/ 25 w 97"/>
                <a:gd name="T1" fmla="*/ 96 h 96"/>
                <a:gd name="T2" fmla="*/ 42 w 97"/>
                <a:gd name="T3" fmla="*/ 89 h 96"/>
                <a:gd name="T4" fmla="*/ 95 w 97"/>
                <a:gd name="T5" fmla="*/ 34 h 96"/>
                <a:gd name="T6" fmla="*/ 95 w 97"/>
                <a:gd name="T7" fmla="*/ 28 h 96"/>
                <a:gd name="T8" fmla="*/ 90 w 97"/>
                <a:gd name="T9" fmla="*/ 28 h 96"/>
                <a:gd name="T10" fmla="*/ 36 w 97"/>
                <a:gd name="T11" fmla="*/ 83 h 96"/>
                <a:gd name="T12" fmla="*/ 25 w 97"/>
                <a:gd name="T13" fmla="*/ 88 h 96"/>
                <a:gd name="T14" fmla="*/ 8 w 97"/>
                <a:gd name="T15" fmla="*/ 71 h 96"/>
                <a:gd name="T16" fmla="*/ 13 w 97"/>
                <a:gd name="T17" fmla="*/ 60 h 96"/>
                <a:gd name="T18" fmla="*/ 64 w 97"/>
                <a:gd name="T19" fmla="*/ 8 h 96"/>
                <a:gd name="T20" fmla="*/ 64 w 97"/>
                <a:gd name="T21" fmla="*/ 2 h 96"/>
                <a:gd name="T22" fmla="*/ 58 w 97"/>
                <a:gd name="T23" fmla="*/ 2 h 96"/>
                <a:gd name="T24" fmla="*/ 7 w 97"/>
                <a:gd name="T25" fmla="*/ 54 h 96"/>
                <a:gd name="T26" fmla="*/ 0 w 97"/>
                <a:gd name="T27" fmla="*/ 71 h 96"/>
                <a:gd name="T28" fmla="*/ 25 w 97"/>
                <a:gd name="T2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96">
                  <a:moveTo>
                    <a:pt x="25" y="96"/>
                  </a:moveTo>
                  <a:cubicBezTo>
                    <a:pt x="31" y="96"/>
                    <a:pt x="37" y="93"/>
                    <a:pt x="42" y="89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7" y="32"/>
                    <a:pt x="97" y="29"/>
                    <a:pt x="95" y="28"/>
                  </a:cubicBezTo>
                  <a:cubicBezTo>
                    <a:pt x="94" y="26"/>
                    <a:pt x="91" y="26"/>
                    <a:pt x="90" y="28"/>
                  </a:cubicBezTo>
                  <a:cubicBezTo>
                    <a:pt x="36" y="83"/>
                    <a:pt x="36" y="83"/>
                    <a:pt x="36" y="83"/>
                  </a:cubicBezTo>
                  <a:cubicBezTo>
                    <a:pt x="33" y="86"/>
                    <a:pt x="29" y="88"/>
                    <a:pt x="25" y="88"/>
                  </a:cubicBezTo>
                  <a:cubicBezTo>
                    <a:pt x="16" y="88"/>
                    <a:pt x="8" y="80"/>
                    <a:pt x="8" y="71"/>
                  </a:cubicBezTo>
                  <a:cubicBezTo>
                    <a:pt x="8" y="67"/>
                    <a:pt x="10" y="63"/>
                    <a:pt x="13" y="60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5" y="6"/>
                    <a:pt x="65" y="4"/>
                    <a:pt x="64" y="2"/>
                  </a:cubicBezTo>
                  <a:cubicBezTo>
                    <a:pt x="62" y="0"/>
                    <a:pt x="60" y="1"/>
                    <a:pt x="58" y="2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3" y="59"/>
                    <a:pt x="0" y="65"/>
                    <a:pt x="0" y="71"/>
                  </a:cubicBezTo>
                  <a:cubicBezTo>
                    <a:pt x="0" y="85"/>
                    <a:pt x="11" y="96"/>
                    <a:pt x="25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5">
              <a:extLst>
                <a:ext uri="{FF2B5EF4-FFF2-40B4-BE49-F238E27FC236}">
                  <a16:creationId xmlns:a16="http://schemas.microsoft.com/office/drawing/2014/main" id="{F9DD7218-6E16-4D0E-8607-810136B975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01750" y="839788"/>
              <a:ext cx="68263" cy="73025"/>
            </a:xfrm>
            <a:custGeom>
              <a:avLst/>
              <a:gdLst>
                <a:gd name="T0" fmla="*/ 0 w 23"/>
                <a:gd name="T1" fmla="*/ 12 h 24"/>
                <a:gd name="T2" fmla="*/ 12 w 23"/>
                <a:gd name="T3" fmla="*/ 24 h 24"/>
                <a:gd name="T4" fmla="*/ 23 w 23"/>
                <a:gd name="T5" fmla="*/ 12 h 24"/>
                <a:gd name="T6" fmla="*/ 12 w 23"/>
                <a:gd name="T7" fmla="*/ 0 h 24"/>
                <a:gd name="T8" fmla="*/ 0 w 23"/>
                <a:gd name="T9" fmla="*/ 12 h 24"/>
                <a:gd name="T10" fmla="*/ 15 w 23"/>
                <a:gd name="T11" fmla="*/ 12 h 24"/>
                <a:gd name="T12" fmla="*/ 12 w 23"/>
                <a:gd name="T13" fmla="*/ 16 h 24"/>
                <a:gd name="T14" fmla="*/ 8 w 23"/>
                <a:gd name="T15" fmla="*/ 12 h 24"/>
                <a:gd name="T16" fmla="*/ 12 w 23"/>
                <a:gd name="T17" fmla="*/ 8 h 24"/>
                <a:gd name="T18" fmla="*/ 15 w 23"/>
                <a:gd name="T1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0" y="12"/>
                  </a:moveTo>
                  <a:cubicBezTo>
                    <a:pt x="0" y="18"/>
                    <a:pt x="5" y="24"/>
                    <a:pt x="12" y="24"/>
                  </a:cubicBezTo>
                  <a:cubicBezTo>
                    <a:pt x="18" y="24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lose/>
                  <a:moveTo>
                    <a:pt x="15" y="12"/>
                  </a:moveTo>
                  <a:cubicBezTo>
                    <a:pt x="15" y="14"/>
                    <a:pt x="14" y="16"/>
                    <a:pt x="12" y="16"/>
                  </a:cubicBezTo>
                  <a:cubicBezTo>
                    <a:pt x="9" y="16"/>
                    <a:pt x="8" y="14"/>
                    <a:pt x="8" y="12"/>
                  </a:cubicBezTo>
                  <a:cubicBezTo>
                    <a:pt x="8" y="9"/>
                    <a:pt x="9" y="8"/>
                    <a:pt x="12" y="8"/>
                  </a:cubicBezTo>
                  <a:cubicBezTo>
                    <a:pt x="14" y="8"/>
                    <a:pt x="15" y="9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6">
              <a:extLst>
                <a:ext uri="{FF2B5EF4-FFF2-40B4-BE49-F238E27FC236}">
                  <a16:creationId xmlns:a16="http://schemas.microsoft.com/office/drawing/2014/main" id="{E11C8C45-3385-40AC-BC00-662E2BC22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60475" y="1185863"/>
              <a:ext cx="30163" cy="161925"/>
            </a:xfrm>
            <a:custGeom>
              <a:avLst/>
              <a:gdLst>
                <a:gd name="T0" fmla="*/ 5 w 10"/>
                <a:gd name="T1" fmla="*/ 0 h 54"/>
                <a:gd name="T2" fmla="*/ 0 w 10"/>
                <a:gd name="T3" fmla="*/ 4 h 54"/>
                <a:gd name="T4" fmla="*/ 0 w 10"/>
                <a:gd name="T5" fmla="*/ 50 h 54"/>
                <a:gd name="T6" fmla="*/ 5 w 10"/>
                <a:gd name="T7" fmla="*/ 54 h 54"/>
                <a:gd name="T8" fmla="*/ 10 w 10"/>
                <a:gd name="T9" fmla="*/ 50 h 54"/>
                <a:gd name="T10" fmla="*/ 10 w 10"/>
                <a:gd name="T11" fmla="*/ 4 h 54"/>
                <a:gd name="T12" fmla="*/ 5 w 10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4">
                  <a:moveTo>
                    <a:pt x="5" y="0"/>
                  </a:moveTo>
                  <a:cubicBezTo>
                    <a:pt x="3" y="0"/>
                    <a:pt x="0" y="2"/>
                    <a:pt x="0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3" y="54"/>
                    <a:pt x="5" y="54"/>
                  </a:cubicBezTo>
                  <a:cubicBezTo>
                    <a:pt x="8" y="54"/>
                    <a:pt x="10" y="52"/>
                    <a:pt x="10" y="5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8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7">
              <a:extLst>
                <a:ext uri="{FF2B5EF4-FFF2-40B4-BE49-F238E27FC236}">
                  <a16:creationId xmlns:a16="http://schemas.microsoft.com/office/drawing/2014/main" id="{108A5464-6B68-4F3A-9456-27D983C4B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68463" y="1185863"/>
              <a:ext cx="30163" cy="161925"/>
            </a:xfrm>
            <a:custGeom>
              <a:avLst/>
              <a:gdLst>
                <a:gd name="T0" fmla="*/ 10 w 10"/>
                <a:gd name="T1" fmla="*/ 50 h 54"/>
                <a:gd name="T2" fmla="*/ 10 w 10"/>
                <a:gd name="T3" fmla="*/ 4 h 54"/>
                <a:gd name="T4" fmla="*/ 5 w 10"/>
                <a:gd name="T5" fmla="*/ 0 h 54"/>
                <a:gd name="T6" fmla="*/ 0 w 10"/>
                <a:gd name="T7" fmla="*/ 4 h 54"/>
                <a:gd name="T8" fmla="*/ 0 w 10"/>
                <a:gd name="T9" fmla="*/ 50 h 54"/>
                <a:gd name="T10" fmla="*/ 5 w 10"/>
                <a:gd name="T11" fmla="*/ 54 h 54"/>
                <a:gd name="T12" fmla="*/ 10 w 10"/>
                <a:gd name="T13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54">
                  <a:moveTo>
                    <a:pt x="10" y="50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2"/>
                    <a:pt x="8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2" y="54"/>
                    <a:pt x="5" y="54"/>
                  </a:cubicBezTo>
                  <a:cubicBezTo>
                    <a:pt x="8" y="54"/>
                    <a:pt x="10" y="52"/>
                    <a:pt x="1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8">
              <a:extLst>
                <a:ext uri="{FF2B5EF4-FFF2-40B4-BE49-F238E27FC236}">
                  <a16:creationId xmlns:a16="http://schemas.microsoft.com/office/drawing/2014/main" id="{3FBBE9C0-7A80-49DA-A787-5108E96A27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84325" y="1154113"/>
              <a:ext cx="130175" cy="130175"/>
            </a:xfrm>
            <a:custGeom>
              <a:avLst/>
              <a:gdLst>
                <a:gd name="T0" fmla="*/ 23 w 44"/>
                <a:gd name="T1" fmla="*/ 44 h 44"/>
                <a:gd name="T2" fmla="*/ 44 w 44"/>
                <a:gd name="T3" fmla="*/ 22 h 44"/>
                <a:gd name="T4" fmla="*/ 23 w 44"/>
                <a:gd name="T5" fmla="*/ 0 h 44"/>
                <a:gd name="T6" fmla="*/ 0 w 44"/>
                <a:gd name="T7" fmla="*/ 22 h 44"/>
                <a:gd name="T8" fmla="*/ 23 w 44"/>
                <a:gd name="T9" fmla="*/ 44 h 44"/>
                <a:gd name="T10" fmla="*/ 23 w 44"/>
                <a:gd name="T11" fmla="*/ 8 h 44"/>
                <a:gd name="T12" fmla="*/ 36 w 44"/>
                <a:gd name="T13" fmla="*/ 22 h 44"/>
                <a:gd name="T14" fmla="*/ 23 w 44"/>
                <a:gd name="T15" fmla="*/ 36 h 44"/>
                <a:gd name="T16" fmla="*/ 8 w 44"/>
                <a:gd name="T17" fmla="*/ 22 h 44"/>
                <a:gd name="T18" fmla="*/ 23 w 44"/>
                <a:gd name="T1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3" y="44"/>
                  </a:moveTo>
                  <a:cubicBezTo>
                    <a:pt x="35" y="44"/>
                    <a:pt x="44" y="34"/>
                    <a:pt x="44" y="22"/>
                  </a:cubicBezTo>
                  <a:cubicBezTo>
                    <a:pt x="44" y="10"/>
                    <a:pt x="35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3" y="44"/>
                  </a:cubicBezTo>
                  <a:close/>
                  <a:moveTo>
                    <a:pt x="23" y="8"/>
                  </a:moveTo>
                  <a:cubicBezTo>
                    <a:pt x="30" y="8"/>
                    <a:pt x="36" y="14"/>
                    <a:pt x="36" y="22"/>
                  </a:cubicBezTo>
                  <a:cubicBezTo>
                    <a:pt x="36" y="29"/>
                    <a:pt x="30" y="36"/>
                    <a:pt x="23" y="36"/>
                  </a:cubicBezTo>
                  <a:cubicBezTo>
                    <a:pt x="15" y="36"/>
                    <a:pt x="8" y="29"/>
                    <a:pt x="8" y="22"/>
                  </a:cubicBezTo>
                  <a:cubicBezTo>
                    <a:pt x="8" y="14"/>
                    <a:pt x="15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065301D1-C0DC-4380-9077-72ACE30EF36D}"/>
              </a:ext>
            </a:extLst>
          </p:cNvPr>
          <p:cNvGrpSpPr/>
          <p:nvPr/>
        </p:nvGrpSpPr>
        <p:grpSpPr>
          <a:xfrm>
            <a:off x="2514004" y="2715418"/>
            <a:ext cx="1247775" cy="1325563"/>
            <a:chOff x="-10129838" y="5430838"/>
            <a:chExt cx="1247775" cy="1325563"/>
          </a:xfrm>
          <a:solidFill>
            <a:schemeClr val="tx1"/>
          </a:solidFill>
        </p:grpSpPr>
        <p:sp>
          <p:nvSpPr>
            <p:cNvPr id="91" name="Freeform 89">
              <a:extLst>
                <a:ext uri="{FF2B5EF4-FFF2-40B4-BE49-F238E27FC236}">
                  <a16:creationId xmlns:a16="http://schemas.microsoft.com/office/drawing/2014/main" id="{76AB6213-E786-47E2-8CC9-0BEDB90C2A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129838" y="5430838"/>
              <a:ext cx="1247775" cy="1325563"/>
            </a:xfrm>
            <a:custGeom>
              <a:avLst/>
              <a:gdLst>
                <a:gd name="T0" fmla="*/ 232 w 419"/>
                <a:gd name="T1" fmla="*/ 0 h 445"/>
                <a:gd name="T2" fmla="*/ 44 w 419"/>
                <a:gd name="T3" fmla="*/ 187 h 445"/>
                <a:gd name="T4" fmla="*/ 57 w 419"/>
                <a:gd name="T5" fmla="*/ 256 h 445"/>
                <a:gd name="T6" fmla="*/ 56 w 419"/>
                <a:gd name="T7" fmla="*/ 257 h 445"/>
                <a:gd name="T8" fmla="*/ 12 w 419"/>
                <a:gd name="T9" fmla="*/ 322 h 445"/>
                <a:gd name="T10" fmla="*/ 91 w 419"/>
                <a:gd name="T11" fmla="*/ 442 h 445"/>
                <a:gd name="T12" fmla="*/ 112 w 419"/>
                <a:gd name="T13" fmla="*/ 445 h 445"/>
                <a:gd name="T14" fmla="*/ 168 w 419"/>
                <a:gd name="T15" fmla="*/ 428 h 445"/>
                <a:gd name="T16" fmla="*/ 209 w 419"/>
                <a:gd name="T17" fmla="*/ 374 h 445"/>
                <a:gd name="T18" fmla="*/ 232 w 419"/>
                <a:gd name="T19" fmla="*/ 375 h 445"/>
                <a:gd name="T20" fmla="*/ 419 w 419"/>
                <a:gd name="T21" fmla="*/ 187 h 445"/>
                <a:gd name="T22" fmla="*/ 232 w 419"/>
                <a:gd name="T23" fmla="*/ 0 h 445"/>
                <a:gd name="T24" fmla="*/ 204 w 419"/>
                <a:gd name="T25" fmla="*/ 362 h 445"/>
                <a:gd name="T26" fmla="*/ 93 w 419"/>
                <a:gd name="T27" fmla="*/ 435 h 445"/>
                <a:gd name="T28" fmla="*/ 33 w 419"/>
                <a:gd name="T29" fmla="*/ 394 h 445"/>
                <a:gd name="T30" fmla="*/ 20 w 419"/>
                <a:gd name="T31" fmla="*/ 323 h 445"/>
                <a:gd name="T32" fmla="*/ 60 w 419"/>
                <a:gd name="T33" fmla="*/ 264 h 445"/>
                <a:gd name="T34" fmla="*/ 112 w 419"/>
                <a:gd name="T35" fmla="*/ 248 h 445"/>
                <a:gd name="T36" fmla="*/ 131 w 419"/>
                <a:gd name="T37" fmla="*/ 250 h 445"/>
                <a:gd name="T38" fmla="*/ 191 w 419"/>
                <a:gd name="T39" fmla="*/ 291 h 445"/>
                <a:gd name="T40" fmla="*/ 204 w 419"/>
                <a:gd name="T41" fmla="*/ 362 h 445"/>
                <a:gd name="T42" fmla="*/ 232 w 419"/>
                <a:gd name="T43" fmla="*/ 367 h 445"/>
                <a:gd name="T44" fmla="*/ 211 w 419"/>
                <a:gd name="T45" fmla="*/ 366 h 445"/>
                <a:gd name="T46" fmla="*/ 212 w 419"/>
                <a:gd name="T47" fmla="*/ 363 h 445"/>
                <a:gd name="T48" fmla="*/ 197 w 419"/>
                <a:gd name="T49" fmla="*/ 286 h 445"/>
                <a:gd name="T50" fmla="*/ 133 w 419"/>
                <a:gd name="T51" fmla="*/ 242 h 445"/>
                <a:gd name="T52" fmla="*/ 64 w 419"/>
                <a:gd name="T53" fmla="*/ 252 h 445"/>
                <a:gd name="T54" fmla="*/ 52 w 419"/>
                <a:gd name="T55" fmla="*/ 187 h 445"/>
                <a:gd name="T56" fmla="*/ 232 w 419"/>
                <a:gd name="T57" fmla="*/ 8 h 445"/>
                <a:gd name="T58" fmla="*/ 411 w 419"/>
                <a:gd name="T59" fmla="*/ 187 h 445"/>
                <a:gd name="T60" fmla="*/ 232 w 419"/>
                <a:gd name="T61" fmla="*/ 367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19" h="445">
                  <a:moveTo>
                    <a:pt x="232" y="0"/>
                  </a:moveTo>
                  <a:cubicBezTo>
                    <a:pt x="128" y="0"/>
                    <a:pt x="44" y="84"/>
                    <a:pt x="44" y="187"/>
                  </a:cubicBezTo>
                  <a:cubicBezTo>
                    <a:pt x="44" y="211"/>
                    <a:pt x="48" y="234"/>
                    <a:pt x="57" y="256"/>
                  </a:cubicBezTo>
                  <a:cubicBezTo>
                    <a:pt x="57" y="256"/>
                    <a:pt x="56" y="257"/>
                    <a:pt x="56" y="257"/>
                  </a:cubicBezTo>
                  <a:cubicBezTo>
                    <a:pt x="33" y="272"/>
                    <a:pt x="17" y="295"/>
                    <a:pt x="12" y="322"/>
                  </a:cubicBezTo>
                  <a:cubicBezTo>
                    <a:pt x="0" y="377"/>
                    <a:pt x="36" y="431"/>
                    <a:pt x="91" y="442"/>
                  </a:cubicBezTo>
                  <a:cubicBezTo>
                    <a:pt x="98" y="444"/>
                    <a:pt x="105" y="445"/>
                    <a:pt x="112" y="445"/>
                  </a:cubicBezTo>
                  <a:cubicBezTo>
                    <a:pt x="132" y="445"/>
                    <a:pt x="151" y="439"/>
                    <a:pt x="168" y="428"/>
                  </a:cubicBezTo>
                  <a:cubicBezTo>
                    <a:pt x="188" y="415"/>
                    <a:pt x="202" y="396"/>
                    <a:pt x="209" y="374"/>
                  </a:cubicBezTo>
                  <a:cubicBezTo>
                    <a:pt x="217" y="374"/>
                    <a:pt x="224" y="375"/>
                    <a:pt x="232" y="375"/>
                  </a:cubicBezTo>
                  <a:cubicBezTo>
                    <a:pt x="335" y="375"/>
                    <a:pt x="419" y="291"/>
                    <a:pt x="419" y="187"/>
                  </a:cubicBezTo>
                  <a:cubicBezTo>
                    <a:pt x="419" y="84"/>
                    <a:pt x="335" y="0"/>
                    <a:pt x="232" y="0"/>
                  </a:cubicBezTo>
                  <a:close/>
                  <a:moveTo>
                    <a:pt x="204" y="362"/>
                  </a:moveTo>
                  <a:cubicBezTo>
                    <a:pt x="193" y="412"/>
                    <a:pt x="144" y="445"/>
                    <a:pt x="93" y="435"/>
                  </a:cubicBezTo>
                  <a:cubicBezTo>
                    <a:pt x="68" y="430"/>
                    <a:pt x="47" y="415"/>
                    <a:pt x="33" y="394"/>
                  </a:cubicBezTo>
                  <a:cubicBezTo>
                    <a:pt x="19" y="373"/>
                    <a:pt x="15" y="348"/>
                    <a:pt x="20" y="323"/>
                  </a:cubicBezTo>
                  <a:cubicBezTo>
                    <a:pt x="25" y="299"/>
                    <a:pt x="39" y="278"/>
                    <a:pt x="60" y="264"/>
                  </a:cubicBezTo>
                  <a:cubicBezTo>
                    <a:pt x="76" y="254"/>
                    <a:pt x="94" y="248"/>
                    <a:pt x="112" y="248"/>
                  </a:cubicBezTo>
                  <a:cubicBezTo>
                    <a:pt x="118" y="248"/>
                    <a:pt x="125" y="249"/>
                    <a:pt x="131" y="250"/>
                  </a:cubicBezTo>
                  <a:cubicBezTo>
                    <a:pt x="156" y="255"/>
                    <a:pt x="177" y="270"/>
                    <a:pt x="191" y="291"/>
                  </a:cubicBezTo>
                  <a:cubicBezTo>
                    <a:pt x="204" y="312"/>
                    <a:pt x="209" y="337"/>
                    <a:pt x="204" y="362"/>
                  </a:cubicBezTo>
                  <a:close/>
                  <a:moveTo>
                    <a:pt x="232" y="367"/>
                  </a:moveTo>
                  <a:cubicBezTo>
                    <a:pt x="225" y="367"/>
                    <a:pt x="218" y="367"/>
                    <a:pt x="211" y="366"/>
                  </a:cubicBezTo>
                  <a:cubicBezTo>
                    <a:pt x="211" y="365"/>
                    <a:pt x="212" y="364"/>
                    <a:pt x="212" y="363"/>
                  </a:cubicBezTo>
                  <a:cubicBezTo>
                    <a:pt x="217" y="337"/>
                    <a:pt x="212" y="309"/>
                    <a:pt x="197" y="286"/>
                  </a:cubicBezTo>
                  <a:cubicBezTo>
                    <a:pt x="182" y="264"/>
                    <a:pt x="159" y="248"/>
                    <a:pt x="133" y="242"/>
                  </a:cubicBezTo>
                  <a:cubicBezTo>
                    <a:pt x="109" y="238"/>
                    <a:pt x="85" y="241"/>
                    <a:pt x="64" y="252"/>
                  </a:cubicBezTo>
                  <a:cubicBezTo>
                    <a:pt x="56" y="231"/>
                    <a:pt x="52" y="210"/>
                    <a:pt x="52" y="187"/>
                  </a:cubicBezTo>
                  <a:cubicBezTo>
                    <a:pt x="52" y="88"/>
                    <a:pt x="133" y="8"/>
                    <a:pt x="232" y="8"/>
                  </a:cubicBezTo>
                  <a:cubicBezTo>
                    <a:pt x="331" y="8"/>
                    <a:pt x="411" y="88"/>
                    <a:pt x="411" y="187"/>
                  </a:cubicBezTo>
                  <a:cubicBezTo>
                    <a:pt x="411" y="286"/>
                    <a:pt x="331" y="367"/>
                    <a:pt x="232" y="3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90">
              <a:extLst>
                <a:ext uri="{FF2B5EF4-FFF2-40B4-BE49-F238E27FC236}">
                  <a16:creationId xmlns:a16="http://schemas.microsoft.com/office/drawing/2014/main" id="{EB7A3C89-4788-40D7-8C2A-44EFAEE48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40913" y="6569075"/>
              <a:ext cx="23813" cy="88900"/>
            </a:xfrm>
            <a:custGeom>
              <a:avLst/>
              <a:gdLst>
                <a:gd name="T0" fmla="*/ 4 w 8"/>
                <a:gd name="T1" fmla="*/ 0 h 30"/>
                <a:gd name="T2" fmla="*/ 0 w 8"/>
                <a:gd name="T3" fmla="*/ 4 h 30"/>
                <a:gd name="T4" fmla="*/ 0 w 8"/>
                <a:gd name="T5" fmla="*/ 26 h 30"/>
                <a:gd name="T6" fmla="*/ 4 w 8"/>
                <a:gd name="T7" fmla="*/ 30 h 30"/>
                <a:gd name="T8" fmla="*/ 8 w 8"/>
                <a:gd name="T9" fmla="*/ 26 h 30"/>
                <a:gd name="T10" fmla="*/ 8 w 8"/>
                <a:gd name="T11" fmla="*/ 4 h 30"/>
                <a:gd name="T12" fmla="*/ 4 w 8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7" y="30"/>
                    <a:pt x="8" y="28"/>
                    <a:pt x="8" y="2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EE6DA48B-B385-4CF5-AD35-4C008AA9F8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936163" y="6372225"/>
              <a:ext cx="125413" cy="139700"/>
            </a:xfrm>
            <a:custGeom>
              <a:avLst/>
              <a:gdLst>
                <a:gd name="T0" fmla="*/ 42 w 42"/>
                <a:gd name="T1" fmla="*/ 23 h 47"/>
                <a:gd name="T2" fmla="*/ 21 w 42"/>
                <a:gd name="T3" fmla="*/ 0 h 47"/>
                <a:gd name="T4" fmla="*/ 0 w 42"/>
                <a:gd name="T5" fmla="*/ 23 h 47"/>
                <a:gd name="T6" fmla="*/ 21 w 42"/>
                <a:gd name="T7" fmla="*/ 47 h 47"/>
                <a:gd name="T8" fmla="*/ 42 w 42"/>
                <a:gd name="T9" fmla="*/ 23 h 47"/>
                <a:gd name="T10" fmla="*/ 21 w 42"/>
                <a:gd name="T11" fmla="*/ 39 h 47"/>
                <a:gd name="T12" fmla="*/ 8 w 42"/>
                <a:gd name="T13" fmla="*/ 23 h 47"/>
                <a:gd name="T14" fmla="*/ 21 w 42"/>
                <a:gd name="T15" fmla="*/ 8 h 47"/>
                <a:gd name="T16" fmla="*/ 34 w 42"/>
                <a:gd name="T17" fmla="*/ 23 h 47"/>
                <a:gd name="T18" fmla="*/ 21 w 42"/>
                <a:gd name="T19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7">
                  <a:moveTo>
                    <a:pt x="42" y="23"/>
                  </a:moveTo>
                  <a:cubicBezTo>
                    <a:pt x="42" y="10"/>
                    <a:pt x="33" y="0"/>
                    <a:pt x="21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7"/>
                    <a:pt x="21" y="47"/>
                  </a:cubicBezTo>
                  <a:cubicBezTo>
                    <a:pt x="33" y="47"/>
                    <a:pt x="42" y="36"/>
                    <a:pt x="42" y="23"/>
                  </a:cubicBezTo>
                  <a:close/>
                  <a:moveTo>
                    <a:pt x="21" y="39"/>
                  </a:moveTo>
                  <a:cubicBezTo>
                    <a:pt x="14" y="39"/>
                    <a:pt x="8" y="32"/>
                    <a:pt x="8" y="23"/>
                  </a:cubicBezTo>
                  <a:cubicBezTo>
                    <a:pt x="8" y="15"/>
                    <a:pt x="14" y="8"/>
                    <a:pt x="21" y="8"/>
                  </a:cubicBezTo>
                  <a:cubicBezTo>
                    <a:pt x="28" y="8"/>
                    <a:pt x="34" y="15"/>
                    <a:pt x="34" y="23"/>
                  </a:cubicBezTo>
                  <a:cubicBezTo>
                    <a:pt x="34" y="32"/>
                    <a:pt x="28" y="39"/>
                    <a:pt x="21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ACDF3F7B-E787-4B3D-8DEC-1E34F2D1EF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834563" y="6480175"/>
              <a:ext cx="76200" cy="76200"/>
            </a:xfrm>
            <a:custGeom>
              <a:avLst/>
              <a:gdLst>
                <a:gd name="T0" fmla="*/ 26 w 26"/>
                <a:gd name="T1" fmla="*/ 16 h 26"/>
                <a:gd name="T2" fmla="*/ 13 w 26"/>
                <a:gd name="T3" fmla="*/ 0 h 26"/>
                <a:gd name="T4" fmla="*/ 0 w 26"/>
                <a:gd name="T5" fmla="*/ 16 h 26"/>
                <a:gd name="T6" fmla="*/ 10 w 26"/>
                <a:gd name="T7" fmla="*/ 26 h 26"/>
                <a:gd name="T8" fmla="*/ 13 w 26"/>
                <a:gd name="T9" fmla="*/ 25 h 26"/>
                <a:gd name="T10" fmla="*/ 17 w 26"/>
                <a:gd name="T11" fmla="*/ 26 h 26"/>
                <a:gd name="T12" fmla="*/ 26 w 26"/>
                <a:gd name="T13" fmla="*/ 16 h 26"/>
                <a:gd name="T14" fmla="*/ 17 w 26"/>
                <a:gd name="T15" fmla="*/ 18 h 26"/>
                <a:gd name="T16" fmla="*/ 16 w 26"/>
                <a:gd name="T17" fmla="*/ 17 h 26"/>
                <a:gd name="T18" fmla="*/ 13 w 26"/>
                <a:gd name="T19" fmla="*/ 16 h 26"/>
                <a:gd name="T20" fmla="*/ 10 w 26"/>
                <a:gd name="T21" fmla="*/ 17 h 26"/>
                <a:gd name="T22" fmla="*/ 10 w 26"/>
                <a:gd name="T23" fmla="*/ 18 h 26"/>
                <a:gd name="T24" fmla="*/ 8 w 26"/>
                <a:gd name="T25" fmla="*/ 16 h 26"/>
                <a:gd name="T26" fmla="*/ 13 w 26"/>
                <a:gd name="T27" fmla="*/ 9 h 26"/>
                <a:gd name="T28" fmla="*/ 18 w 26"/>
                <a:gd name="T29" fmla="*/ 16 h 26"/>
                <a:gd name="T30" fmla="*/ 17 w 26"/>
                <a:gd name="T31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26">
                  <a:moveTo>
                    <a:pt x="26" y="16"/>
                  </a:moveTo>
                  <a:cubicBezTo>
                    <a:pt x="26" y="12"/>
                    <a:pt x="19" y="0"/>
                    <a:pt x="13" y="0"/>
                  </a:cubicBezTo>
                  <a:cubicBezTo>
                    <a:pt x="8" y="0"/>
                    <a:pt x="0" y="12"/>
                    <a:pt x="0" y="16"/>
                  </a:cubicBezTo>
                  <a:cubicBezTo>
                    <a:pt x="0" y="21"/>
                    <a:pt x="4" y="26"/>
                    <a:pt x="10" y="26"/>
                  </a:cubicBezTo>
                  <a:cubicBezTo>
                    <a:pt x="11" y="26"/>
                    <a:pt x="12" y="25"/>
                    <a:pt x="13" y="25"/>
                  </a:cubicBezTo>
                  <a:cubicBezTo>
                    <a:pt x="14" y="25"/>
                    <a:pt x="15" y="26"/>
                    <a:pt x="17" y="26"/>
                  </a:cubicBezTo>
                  <a:cubicBezTo>
                    <a:pt x="22" y="26"/>
                    <a:pt x="26" y="21"/>
                    <a:pt x="26" y="16"/>
                  </a:cubicBezTo>
                  <a:close/>
                  <a:moveTo>
                    <a:pt x="17" y="18"/>
                  </a:moveTo>
                  <a:cubicBezTo>
                    <a:pt x="16" y="18"/>
                    <a:pt x="16" y="17"/>
                    <a:pt x="16" y="17"/>
                  </a:cubicBezTo>
                  <a:cubicBezTo>
                    <a:pt x="15" y="16"/>
                    <a:pt x="14" y="16"/>
                    <a:pt x="13" y="16"/>
                  </a:cubicBezTo>
                  <a:cubicBezTo>
                    <a:pt x="12" y="16"/>
                    <a:pt x="11" y="16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9" y="18"/>
                    <a:pt x="8" y="17"/>
                    <a:pt x="8" y="16"/>
                  </a:cubicBezTo>
                  <a:cubicBezTo>
                    <a:pt x="9" y="14"/>
                    <a:pt x="11" y="10"/>
                    <a:pt x="13" y="9"/>
                  </a:cubicBezTo>
                  <a:cubicBezTo>
                    <a:pt x="15" y="10"/>
                    <a:pt x="18" y="14"/>
                    <a:pt x="18" y="16"/>
                  </a:cubicBezTo>
                  <a:cubicBezTo>
                    <a:pt x="18" y="17"/>
                    <a:pt x="17" y="18"/>
                    <a:pt x="1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3">
              <a:extLst>
                <a:ext uri="{FF2B5EF4-FFF2-40B4-BE49-F238E27FC236}">
                  <a16:creationId xmlns:a16="http://schemas.microsoft.com/office/drawing/2014/main" id="{4B82323C-B408-4EBE-BC34-187E0F49E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-9993313" y="6240463"/>
              <a:ext cx="396875" cy="400050"/>
            </a:xfrm>
            <a:custGeom>
              <a:avLst/>
              <a:gdLst>
                <a:gd name="T0" fmla="*/ 89 w 133"/>
                <a:gd name="T1" fmla="*/ 6 h 134"/>
                <a:gd name="T2" fmla="*/ 44 w 133"/>
                <a:gd name="T3" fmla="*/ 6 h 134"/>
                <a:gd name="T4" fmla="*/ 2 w 133"/>
                <a:gd name="T5" fmla="*/ 59 h 134"/>
                <a:gd name="T6" fmla="*/ 11 w 133"/>
                <a:gd name="T7" fmla="*/ 100 h 134"/>
                <a:gd name="T8" fmla="*/ 35 w 133"/>
                <a:gd name="T9" fmla="*/ 112 h 134"/>
                <a:gd name="T10" fmla="*/ 35 w 133"/>
                <a:gd name="T11" fmla="*/ 130 h 134"/>
                <a:gd name="T12" fmla="*/ 39 w 133"/>
                <a:gd name="T13" fmla="*/ 134 h 134"/>
                <a:gd name="T14" fmla="*/ 43 w 133"/>
                <a:gd name="T15" fmla="*/ 130 h 134"/>
                <a:gd name="T16" fmla="*/ 43 w 133"/>
                <a:gd name="T17" fmla="*/ 108 h 134"/>
                <a:gd name="T18" fmla="*/ 39 w 133"/>
                <a:gd name="T19" fmla="*/ 104 h 134"/>
                <a:gd name="T20" fmla="*/ 17 w 133"/>
                <a:gd name="T21" fmla="*/ 94 h 134"/>
                <a:gd name="T22" fmla="*/ 10 w 133"/>
                <a:gd name="T23" fmla="*/ 60 h 134"/>
                <a:gd name="T24" fmla="*/ 47 w 133"/>
                <a:gd name="T25" fmla="*/ 13 h 134"/>
                <a:gd name="T26" fmla="*/ 86 w 133"/>
                <a:gd name="T27" fmla="*/ 13 h 134"/>
                <a:gd name="T28" fmla="*/ 123 w 133"/>
                <a:gd name="T29" fmla="*/ 60 h 134"/>
                <a:gd name="T30" fmla="*/ 116 w 133"/>
                <a:gd name="T31" fmla="*/ 94 h 134"/>
                <a:gd name="T32" fmla="*/ 93 w 133"/>
                <a:gd name="T33" fmla="*/ 104 h 134"/>
                <a:gd name="T34" fmla="*/ 93 w 133"/>
                <a:gd name="T35" fmla="*/ 104 h 134"/>
                <a:gd name="T36" fmla="*/ 91 w 133"/>
                <a:gd name="T37" fmla="*/ 106 h 134"/>
                <a:gd name="T38" fmla="*/ 89 w 133"/>
                <a:gd name="T39" fmla="*/ 108 h 134"/>
                <a:gd name="T40" fmla="*/ 89 w 133"/>
                <a:gd name="T41" fmla="*/ 130 h 134"/>
                <a:gd name="T42" fmla="*/ 93 w 133"/>
                <a:gd name="T43" fmla="*/ 134 h 134"/>
                <a:gd name="T44" fmla="*/ 97 w 133"/>
                <a:gd name="T45" fmla="*/ 130 h 134"/>
                <a:gd name="T46" fmla="*/ 97 w 133"/>
                <a:gd name="T47" fmla="*/ 112 h 134"/>
                <a:gd name="T48" fmla="*/ 122 w 133"/>
                <a:gd name="T49" fmla="*/ 100 h 134"/>
                <a:gd name="T50" fmla="*/ 131 w 133"/>
                <a:gd name="T51" fmla="*/ 59 h 134"/>
                <a:gd name="T52" fmla="*/ 89 w 133"/>
                <a:gd name="T53" fmla="*/ 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3" h="134">
                  <a:moveTo>
                    <a:pt x="89" y="6"/>
                  </a:moveTo>
                  <a:cubicBezTo>
                    <a:pt x="74" y="0"/>
                    <a:pt x="58" y="0"/>
                    <a:pt x="44" y="6"/>
                  </a:cubicBezTo>
                  <a:cubicBezTo>
                    <a:pt x="30" y="12"/>
                    <a:pt x="6" y="26"/>
                    <a:pt x="2" y="59"/>
                  </a:cubicBezTo>
                  <a:cubicBezTo>
                    <a:pt x="0" y="76"/>
                    <a:pt x="3" y="90"/>
                    <a:pt x="11" y="100"/>
                  </a:cubicBezTo>
                  <a:cubicBezTo>
                    <a:pt x="19" y="109"/>
                    <a:pt x="29" y="111"/>
                    <a:pt x="35" y="112"/>
                  </a:cubicBezTo>
                  <a:cubicBezTo>
                    <a:pt x="35" y="130"/>
                    <a:pt x="35" y="130"/>
                    <a:pt x="35" y="130"/>
                  </a:cubicBezTo>
                  <a:cubicBezTo>
                    <a:pt x="35" y="132"/>
                    <a:pt x="37" y="134"/>
                    <a:pt x="39" y="134"/>
                  </a:cubicBezTo>
                  <a:cubicBezTo>
                    <a:pt x="41" y="134"/>
                    <a:pt x="43" y="132"/>
                    <a:pt x="43" y="130"/>
                  </a:cubicBezTo>
                  <a:cubicBezTo>
                    <a:pt x="43" y="108"/>
                    <a:pt x="43" y="108"/>
                    <a:pt x="43" y="108"/>
                  </a:cubicBezTo>
                  <a:cubicBezTo>
                    <a:pt x="43" y="106"/>
                    <a:pt x="41" y="104"/>
                    <a:pt x="39" y="104"/>
                  </a:cubicBezTo>
                  <a:cubicBezTo>
                    <a:pt x="39" y="104"/>
                    <a:pt x="26" y="104"/>
                    <a:pt x="17" y="94"/>
                  </a:cubicBezTo>
                  <a:cubicBezTo>
                    <a:pt x="10" y="87"/>
                    <a:pt x="8" y="75"/>
                    <a:pt x="10" y="60"/>
                  </a:cubicBezTo>
                  <a:cubicBezTo>
                    <a:pt x="13" y="31"/>
                    <a:pt x="35" y="18"/>
                    <a:pt x="47" y="13"/>
                  </a:cubicBezTo>
                  <a:cubicBezTo>
                    <a:pt x="59" y="8"/>
                    <a:pt x="73" y="8"/>
                    <a:pt x="86" y="13"/>
                  </a:cubicBezTo>
                  <a:cubicBezTo>
                    <a:pt x="98" y="18"/>
                    <a:pt x="119" y="31"/>
                    <a:pt x="123" y="60"/>
                  </a:cubicBezTo>
                  <a:cubicBezTo>
                    <a:pt x="125" y="75"/>
                    <a:pt x="122" y="87"/>
                    <a:pt x="116" y="94"/>
                  </a:cubicBezTo>
                  <a:cubicBezTo>
                    <a:pt x="107" y="104"/>
                    <a:pt x="94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1" y="105"/>
                    <a:pt x="91" y="106"/>
                  </a:cubicBezTo>
                  <a:cubicBezTo>
                    <a:pt x="90" y="106"/>
                    <a:pt x="89" y="107"/>
                    <a:pt x="89" y="108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9" y="132"/>
                    <a:pt x="91" y="134"/>
                    <a:pt x="93" y="134"/>
                  </a:cubicBezTo>
                  <a:cubicBezTo>
                    <a:pt x="96" y="134"/>
                    <a:pt x="97" y="132"/>
                    <a:pt x="97" y="130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103" y="111"/>
                    <a:pt x="114" y="109"/>
                    <a:pt x="122" y="100"/>
                  </a:cubicBezTo>
                  <a:cubicBezTo>
                    <a:pt x="130" y="90"/>
                    <a:pt x="133" y="76"/>
                    <a:pt x="131" y="59"/>
                  </a:cubicBezTo>
                  <a:cubicBezTo>
                    <a:pt x="127" y="26"/>
                    <a:pt x="103" y="12"/>
                    <a:pt x="8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4">
              <a:extLst>
                <a:ext uri="{FF2B5EF4-FFF2-40B4-BE49-F238E27FC236}">
                  <a16:creationId xmlns:a16="http://schemas.microsoft.com/office/drawing/2014/main" id="{AEF60D8C-A295-473A-B10F-8D289B5E1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9775825" y="6569075"/>
              <a:ext cx="23813" cy="88900"/>
            </a:xfrm>
            <a:custGeom>
              <a:avLst/>
              <a:gdLst>
                <a:gd name="T0" fmla="*/ 4 w 8"/>
                <a:gd name="T1" fmla="*/ 0 h 30"/>
                <a:gd name="T2" fmla="*/ 0 w 8"/>
                <a:gd name="T3" fmla="*/ 4 h 30"/>
                <a:gd name="T4" fmla="*/ 0 w 8"/>
                <a:gd name="T5" fmla="*/ 26 h 30"/>
                <a:gd name="T6" fmla="*/ 4 w 8"/>
                <a:gd name="T7" fmla="*/ 30 h 30"/>
                <a:gd name="T8" fmla="*/ 8 w 8"/>
                <a:gd name="T9" fmla="*/ 26 h 30"/>
                <a:gd name="T10" fmla="*/ 8 w 8"/>
                <a:gd name="T11" fmla="*/ 4 h 30"/>
                <a:gd name="T12" fmla="*/ 4 w 8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6" y="30"/>
                    <a:pt x="8" y="28"/>
                    <a:pt x="8" y="2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5">
              <a:extLst>
                <a:ext uri="{FF2B5EF4-FFF2-40B4-BE49-F238E27FC236}">
                  <a16:creationId xmlns:a16="http://schemas.microsoft.com/office/drawing/2014/main" id="{F0F9A385-4602-48FB-9B76-F3BA436198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782175" y="6372225"/>
              <a:ext cx="125413" cy="139700"/>
            </a:xfrm>
            <a:custGeom>
              <a:avLst/>
              <a:gdLst>
                <a:gd name="T0" fmla="*/ 21 w 42"/>
                <a:gd name="T1" fmla="*/ 47 h 47"/>
                <a:gd name="T2" fmla="*/ 42 w 42"/>
                <a:gd name="T3" fmla="*/ 23 h 47"/>
                <a:gd name="T4" fmla="*/ 21 w 42"/>
                <a:gd name="T5" fmla="*/ 0 h 47"/>
                <a:gd name="T6" fmla="*/ 0 w 42"/>
                <a:gd name="T7" fmla="*/ 23 h 47"/>
                <a:gd name="T8" fmla="*/ 21 w 42"/>
                <a:gd name="T9" fmla="*/ 47 h 47"/>
                <a:gd name="T10" fmla="*/ 21 w 42"/>
                <a:gd name="T11" fmla="*/ 8 h 47"/>
                <a:gd name="T12" fmla="*/ 34 w 42"/>
                <a:gd name="T13" fmla="*/ 23 h 47"/>
                <a:gd name="T14" fmla="*/ 21 w 42"/>
                <a:gd name="T15" fmla="*/ 39 h 47"/>
                <a:gd name="T16" fmla="*/ 8 w 42"/>
                <a:gd name="T17" fmla="*/ 23 h 47"/>
                <a:gd name="T18" fmla="*/ 21 w 42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7">
                  <a:moveTo>
                    <a:pt x="21" y="47"/>
                  </a:moveTo>
                  <a:cubicBezTo>
                    <a:pt x="32" y="47"/>
                    <a:pt x="42" y="36"/>
                    <a:pt x="42" y="23"/>
                  </a:cubicBezTo>
                  <a:cubicBezTo>
                    <a:pt x="42" y="10"/>
                    <a:pt x="32" y="0"/>
                    <a:pt x="21" y="0"/>
                  </a:cubicBezTo>
                  <a:cubicBezTo>
                    <a:pt x="9" y="0"/>
                    <a:pt x="0" y="10"/>
                    <a:pt x="0" y="23"/>
                  </a:cubicBezTo>
                  <a:cubicBezTo>
                    <a:pt x="0" y="36"/>
                    <a:pt x="9" y="47"/>
                    <a:pt x="21" y="47"/>
                  </a:cubicBezTo>
                  <a:close/>
                  <a:moveTo>
                    <a:pt x="21" y="8"/>
                  </a:moveTo>
                  <a:cubicBezTo>
                    <a:pt x="28" y="8"/>
                    <a:pt x="34" y="15"/>
                    <a:pt x="34" y="23"/>
                  </a:cubicBezTo>
                  <a:cubicBezTo>
                    <a:pt x="34" y="32"/>
                    <a:pt x="28" y="39"/>
                    <a:pt x="21" y="39"/>
                  </a:cubicBezTo>
                  <a:cubicBezTo>
                    <a:pt x="14" y="39"/>
                    <a:pt x="8" y="32"/>
                    <a:pt x="8" y="23"/>
                  </a:cubicBezTo>
                  <a:cubicBezTo>
                    <a:pt x="8" y="15"/>
                    <a:pt x="14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6">
              <a:extLst>
                <a:ext uri="{FF2B5EF4-FFF2-40B4-BE49-F238E27FC236}">
                  <a16:creationId xmlns:a16="http://schemas.microsoft.com/office/drawing/2014/main" id="{C5890DDF-782C-49F5-92F7-6D6C873B6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-9810750" y="5624513"/>
              <a:ext cx="728663" cy="696913"/>
            </a:xfrm>
            <a:custGeom>
              <a:avLst/>
              <a:gdLst>
                <a:gd name="T0" fmla="*/ 141 w 245"/>
                <a:gd name="T1" fmla="*/ 97 h 234"/>
                <a:gd name="T2" fmla="*/ 73 w 245"/>
                <a:gd name="T3" fmla="*/ 0 h 234"/>
                <a:gd name="T4" fmla="*/ 21 w 245"/>
                <a:gd name="T5" fmla="*/ 22 h 234"/>
                <a:gd name="T6" fmla="*/ 22 w 245"/>
                <a:gd name="T7" fmla="*/ 125 h 234"/>
                <a:gd name="T8" fmla="*/ 111 w 245"/>
                <a:gd name="T9" fmla="*/ 153 h 234"/>
                <a:gd name="T10" fmla="*/ 128 w 245"/>
                <a:gd name="T11" fmla="*/ 152 h 234"/>
                <a:gd name="T12" fmla="*/ 137 w 245"/>
                <a:gd name="T13" fmla="*/ 177 h 234"/>
                <a:gd name="T14" fmla="*/ 151 w 245"/>
                <a:gd name="T15" fmla="*/ 183 h 234"/>
                <a:gd name="T16" fmla="*/ 160 w 245"/>
                <a:gd name="T17" fmla="*/ 200 h 234"/>
                <a:gd name="T18" fmla="*/ 181 w 245"/>
                <a:gd name="T19" fmla="*/ 212 h 234"/>
                <a:gd name="T20" fmla="*/ 191 w 245"/>
                <a:gd name="T21" fmla="*/ 232 h 234"/>
                <a:gd name="T22" fmla="*/ 195 w 245"/>
                <a:gd name="T23" fmla="*/ 234 h 234"/>
                <a:gd name="T24" fmla="*/ 241 w 245"/>
                <a:gd name="T25" fmla="*/ 231 h 234"/>
                <a:gd name="T26" fmla="*/ 127 w 245"/>
                <a:gd name="T27" fmla="*/ 115 h 234"/>
                <a:gd name="T28" fmla="*/ 121 w 245"/>
                <a:gd name="T29" fmla="*/ 120 h 234"/>
                <a:gd name="T30" fmla="*/ 198 w 245"/>
                <a:gd name="T31" fmla="*/ 226 h 234"/>
                <a:gd name="T32" fmla="*/ 193 w 245"/>
                <a:gd name="T33" fmla="*/ 214 h 234"/>
                <a:gd name="T34" fmla="*/ 185 w 245"/>
                <a:gd name="T35" fmla="*/ 205 h 234"/>
                <a:gd name="T36" fmla="*/ 164 w 245"/>
                <a:gd name="T37" fmla="*/ 186 h 234"/>
                <a:gd name="T38" fmla="*/ 156 w 245"/>
                <a:gd name="T39" fmla="*/ 177 h 234"/>
                <a:gd name="T40" fmla="*/ 145 w 245"/>
                <a:gd name="T41" fmla="*/ 174 h 234"/>
                <a:gd name="T42" fmla="*/ 142 w 245"/>
                <a:gd name="T43" fmla="*/ 155 h 234"/>
                <a:gd name="T44" fmla="*/ 129 w 245"/>
                <a:gd name="T45" fmla="*/ 144 h 234"/>
                <a:gd name="T46" fmla="*/ 103 w 245"/>
                <a:gd name="T47" fmla="*/ 133 h 234"/>
                <a:gd name="T48" fmla="*/ 101 w 245"/>
                <a:gd name="T49" fmla="*/ 133 h 234"/>
                <a:gd name="T50" fmla="*/ 98 w 245"/>
                <a:gd name="T51" fmla="*/ 133 h 234"/>
                <a:gd name="T52" fmla="*/ 27 w 245"/>
                <a:gd name="T53" fmla="*/ 119 h 234"/>
                <a:gd name="T54" fmla="*/ 26 w 245"/>
                <a:gd name="T55" fmla="*/ 28 h 234"/>
                <a:gd name="T56" fmla="*/ 133 w 245"/>
                <a:gd name="T57" fmla="*/ 96 h 234"/>
                <a:gd name="T58" fmla="*/ 235 w 245"/>
                <a:gd name="T59" fmla="*/ 200 h 234"/>
                <a:gd name="T60" fmla="*/ 240 w 245"/>
                <a:gd name="T61" fmla="*/ 215 h 234"/>
                <a:gd name="T62" fmla="*/ 244 w 245"/>
                <a:gd name="T63" fmla="*/ 211 h 234"/>
                <a:gd name="T64" fmla="*/ 242 w 245"/>
                <a:gd name="T65" fmla="*/ 195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5" h="234">
                  <a:moveTo>
                    <a:pt x="242" y="195"/>
                  </a:moveTo>
                  <a:cubicBezTo>
                    <a:pt x="141" y="97"/>
                    <a:pt x="141" y="97"/>
                    <a:pt x="141" y="97"/>
                  </a:cubicBezTo>
                  <a:cubicBezTo>
                    <a:pt x="151" y="70"/>
                    <a:pt x="144" y="41"/>
                    <a:pt x="124" y="21"/>
                  </a:cubicBezTo>
                  <a:cubicBezTo>
                    <a:pt x="110" y="8"/>
                    <a:pt x="92" y="0"/>
                    <a:pt x="73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53" y="0"/>
                    <a:pt x="34" y="8"/>
                    <a:pt x="21" y="22"/>
                  </a:cubicBezTo>
                  <a:cubicBezTo>
                    <a:pt x="7" y="36"/>
                    <a:pt x="0" y="54"/>
                    <a:pt x="0" y="74"/>
                  </a:cubicBezTo>
                  <a:cubicBezTo>
                    <a:pt x="0" y="93"/>
                    <a:pt x="8" y="111"/>
                    <a:pt x="22" y="125"/>
                  </a:cubicBezTo>
                  <a:cubicBezTo>
                    <a:pt x="42" y="145"/>
                    <a:pt x="72" y="151"/>
                    <a:pt x="99" y="141"/>
                  </a:cubicBezTo>
                  <a:cubicBezTo>
                    <a:pt x="111" y="153"/>
                    <a:pt x="111" y="153"/>
                    <a:pt x="111" y="153"/>
                  </a:cubicBezTo>
                  <a:cubicBezTo>
                    <a:pt x="111" y="153"/>
                    <a:pt x="113" y="154"/>
                    <a:pt x="114" y="154"/>
                  </a:cubicBezTo>
                  <a:cubicBezTo>
                    <a:pt x="128" y="152"/>
                    <a:pt x="128" y="152"/>
                    <a:pt x="128" y="152"/>
                  </a:cubicBezTo>
                  <a:cubicBezTo>
                    <a:pt x="135" y="160"/>
                    <a:pt x="135" y="160"/>
                    <a:pt x="135" y="160"/>
                  </a:cubicBezTo>
                  <a:cubicBezTo>
                    <a:pt x="137" y="177"/>
                    <a:pt x="137" y="177"/>
                    <a:pt x="137" y="177"/>
                  </a:cubicBezTo>
                  <a:cubicBezTo>
                    <a:pt x="137" y="179"/>
                    <a:pt x="138" y="180"/>
                    <a:pt x="140" y="181"/>
                  </a:cubicBezTo>
                  <a:cubicBezTo>
                    <a:pt x="151" y="183"/>
                    <a:pt x="151" y="183"/>
                    <a:pt x="151" y="183"/>
                  </a:cubicBezTo>
                  <a:cubicBezTo>
                    <a:pt x="157" y="189"/>
                    <a:pt x="157" y="189"/>
                    <a:pt x="157" y="189"/>
                  </a:cubicBezTo>
                  <a:cubicBezTo>
                    <a:pt x="160" y="200"/>
                    <a:pt x="160" y="200"/>
                    <a:pt x="160" y="200"/>
                  </a:cubicBezTo>
                  <a:cubicBezTo>
                    <a:pt x="160" y="201"/>
                    <a:pt x="161" y="202"/>
                    <a:pt x="162" y="203"/>
                  </a:cubicBezTo>
                  <a:cubicBezTo>
                    <a:pt x="181" y="212"/>
                    <a:pt x="181" y="212"/>
                    <a:pt x="181" y="212"/>
                  </a:cubicBezTo>
                  <a:cubicBezTo>
                    <a:pt x="187" y="219"/>
                    <a:pt x="187" y="219"/>
                    <a:pt x="187" y="219"/>
                  </a:cubicBezTo>
                  <a:cubicBezTo>
                    <a:pt x="191" y="232"/>
                    <a:pt x="191" y="232"/>
                    <a:pt x="191" y="232"/>
                  </a:cubicBezTo>
                  <a:cubicBezTo>
                    <a:pt x="192" y="233"/>
                    <a:pt x="193" y="234"/>
                    <a:pt x="195" y="234"/>
                  </a:cubicBezTo>
                  <a:cubicBezTo>
                    <a:pt x="195" y="234"/>
                    <a:pt x="195" y="234"/>
                    <a:pt x="195" y="234"/>
                  </a:cubicBezTo>
                  <a:cubicBezTo>
                    <a:pt x="237" y="234"/>
                    <a:pt x="237" y="234"/>
                    <a:pt x="237" y="234"/>
                  </a:cubicBezTo>
                  <a:cubicBezTo>
                    <a:pt x="239" y="233"/>
                    <a:pt x="241" y="232"/>
                    <a:pt x="241" y="231"/>
                  </a:cubicBezTo>
                  <a:cubicBezTo>
                    <a:pt x="242" y="230"/>
                    <a:pt x="241" y="228"/>
                    <a:pt x="240" y="227"/>
                  </a:cubicBezTo>
                  <a:cubicBezTo>
                    <a:pt x="127" y="115"/>
                    <a:pt x="127" y="115"/>
                    <a:pt x="127" y="115"/>
                  </a:cubicBezTo>
                  <a:cubicBezTo>
                    <a:pt x="125" y="113"/>
                    <a:pt x="122" y="113"/>
                    <a:pt x="121" y="115"/>
                  </a:cubicBezTo>
                  <a:cubicBezTo>
                    <a:pt x="119" y="116"/>
                    <a:pt x="119" y="119"/>
                    <a:pt x="121" y="120"/>
                  </a:cubicBezTo>
                  <a:cubicBezTo>
                    <a:pt x="228" y="226"/>
                    <a:pt x="228" y="226"/>
                    <a:pt x="228" y="226"/>
                  </a:cubicBezTo>
                  <a:cubicBezTo>
                    <a:pt x="198" y="226"/>
                    <a:pt x="198" y="226"/>
                    <a:pt x="198" y="226"/>
                  </a:cubicBezTo>
                  <a:cubicBezTo>
                    <a:pt x="194" y="215"/>
                    <a:pt x="194" y="215"/>
                    <a:pt x="194" y="215"/>
                  </a:cubicBezTo>
                  <a:cubicBezTo>
                    <a:pt x="194" y="215"/>
                    <a:pt x="194" y="214"/>
                    <a:pt x="193" y="214"/>
                  </a:cubicBezTo>
                  <a:cubicBezTo>
                    <a:pt x="186" y="206"/>
                    <a:pt x="186" y="206"/>
                    <a:pt x="186" y="206"/>
                  </a:cubicBezTo>
                  <a:cubicBezTo>
                    <a:pt x="186" y="206"/>
                    <a:pt x="185" y="206"/>
                    <a:pt x="185" y="205"/>
                  </a:cubicBezTo>
                  <a:cubicBezTo>
                    <a:pt x="167" y="197"/>
                    <a:pt x="167" y="197"/>
                    <a:pt x="167" y="197"/>
                  </a:cubicBezTo>
                  <a:cubicBezTo>
                    <a:pt x="164" y="186"/>
                    <a:pt x="164" y="186"/>
                    <a:pt x="164" y="186"/>
                  </a:cubicBezTo>
                  <a:cubicBezTo>
                    <a:pt x="164" y="185"/>
                    <a:pt x="164" y="184"/>
                    <a:pt x="163" y="184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6" y="176"/>
                    <a:pt x="155" y="176"/>
                    <a:pt x="154" y="176"/>
                  </a:cubicBezTo>
                  <a:cubicBezTo>
                    <a:pt x="145" y="174"/>
                    <a:pt x="145" y="174"/>
                    <a:pt x="145" y="174"/>
                  </a:cubicBezTo>
                  <a:cubicBezTo>
                    <a:pt x="143" y="158"/>
                    <a:pt x="143" y="158"/>
                    <a:pt x="143" y="158"/>
                  </a:cubicBezTo>
                  <a:cubicBezTo>
                    <a:pt x="143" y="157"/>
                    <a:pt x="143" y="156"/>
                    <a:pt x="142" y="155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1" y="144"/>
                    <a:pt x="130" y="144"/>
                    <a:pt x="129" y="144"/>
                  </a:cubicBezTo>
                  <a:cubicBezTo>
                    <a:pt x="115" y="146"/>
                    <a:pt x="115" y="146"/>
                    <a:pt x="115" y="146"/>
                  </a:cubicBezTo>
                  <a:cubicBezTo>
                    <a:pt x="103" y="133"/>
                    <a:pt x="103" y="133"/>
                    <a:pt x="103" y="133"/>
                  </a:cubicBezTo>
                  <a:cubicBezTo>
                    <a:pt x="103" y="133"/>
                    <a:pt x="103" y="133"/>
                    <a:pt x="103" y="133"/>
                  </a:cubicBezTo>
                  <a:cubicBezTo>
                    <a:pt x="102" y="133"/>
                    <a:pt x="102" y="133"/>
                    <a:pt x="101" y="133"/>
                  </a:cubicBezTo>
                  <a:cubicBezTo>
                    <a:pt x="101" y="132"/>
                    <a:pt x="100" y="132"/>
                    <a:pt x="100" y="132"/>
                  </a:cubicBezTo>
                  <a:cubicBezTo>
                    <a:pt x="99" y="132"/>
                    <a:pt x="99" y="132"/>
                    <a:pt x="98" y="133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74" y="143"/>
                    <a:pt x="46" y="138"/>
                    <a:pt x="27" y="119"/>
                  </a:cubicBezTo>
                  <a:cubicBezTo>
                    <a:pt x="15" y="107"/>
                    <a:pt x="8" y="91"/>
                    <a:pt x="8" y="74"/>
                  </a:cubicBezTo>
                  <a:cubicBezTo>
                    <a:pt x="8" y="56"/>
                    <a:pt x="14" y="40"/>
                    <a:pt x="26" y="28"/>
                  </a:cubicBezTo>
                  <a:cubicBezTo>
                    <a:pt x="52" y="2"/>
                    <a:pt x="93" y="2"/>
                    <a:pt x="118" y="27"/>
                  </a:cubicBezTo>
                  <a:cubicBezTo>
                    <a:pt x="136" y="45"/>
                    <a:pt x="142" y="72"/>
                    <a:pt x="133" y="96"/>
                  </a:cubicBezTo>
                  <a:cubicBezTo>
                    <a:pt x="133" y="98"/>
                    <a:pt x="133" y="100"/>
                    <a:pt x="134" y="101"/>
                  </a:cubicBezTo>
                  <a:cubicBezTo>
                    <a:pt x="235" y="200"/>
                    <a:pt x="235" y="200"/>
                    <a:pt x="235" y="200"/>
                  </a:cubicBezTo>
                  <a:cubicBezTo>
                    <a:pt x="236" y="212"/>
                    <a:pt x="236" y="212"/>
                    <a:pt x="236" y="212"/>
                  </a:cubicBezTo>
                  <a:cubicBezTo>
                    <a:pt x="237" y="214"/>
                    <a:pt x="238" y="215"/>
                    <a:pt x="240" y="215"/>
                  </a:cubicBezTo>
                  <a:cubicBezTo>
                    <a:pt x="240" y="215"/>
                    <a:pt x="241" y="215"/>
                    <a:pt x="241" y="215"/>
                  </a:cubicBezTo>
                  <a:cubicBezTo>
                    <a:pt x="243" y="215"/>
                    <a:pt x="245" y="213"/>
                    <a:pt x="244" y="211"/>
                  </a:cubicBezTo>
                  <a:cubicBezTo>
                    <a:pt x="243" y="198"/>
                    <a:pt x="243" y="198"/>
                    <a:pt x="243" y="198"/>
                  </a:cubicBezTo>
                  <a:cubicBezTo>
                    <a:pt x="243" y="197"/>
                    <a:pt x="242" y="196"/>
                    <a:pt x="242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7">
              <a:extLst>
                <a:ext uri="{FF2B5EF4-FFF2-40B4-BE49-F238E27FC236}">
                  <a16:creationId xmlns:a16="http://schemas.microsoft.com/office/drawing/2014/main" id="{BC74A266-D26B-470F-B00C-1D59EB3520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9734550" y="5703888"/>
              <a:ext cx="168275" cy="158750"/>
            </a:xfrm>
            <a:custGeom>
              <a:avLst/>
              <a:gdLst>
                <a:gd name="T0" fmla="*/ 10 w 56"/>
                <a:gd name="T1" fmla="*/ 10 h 53"/>
                <a:gd name="T2" fmla="*/ 10 w 56"/>
                <a:gd name="T3" fmla="*/ 46 h 53"/>
                <a:gd name="T4" fmla="*/ 28 w 56"/>
                <a:gd name="T5" fmla="*/ 53 h 53"/>
                <a:gd name="T6" fmla="*/ 46 w 56"/>
                <a:gd name="T7" fmla="*/ 45 h 53"/>
                <a:gd name="T8" fmla="*/ 46 w 56"/>
                <a:gd name="T9" fmla="*/ 10 h 53"/>
                <a:gd name="T10" fmla="*/ 10 w 56"/>
                <a:gd name="T11" fmla="*/ 10 h 53"/>
                <a:gd name="T12" fmla="*/ 40 w 56"/>
                <a:gd name="T13" fmla="*/ 40 h 53"/>
                <a:gd name="T14" fmla="*/ 16 w 56"/>
                <a:gd name="T15" fmla="*/ 40 h 53"/>
                <a:gd name="T16" fmla="*/ 16 w 56"/>
                <a:gd name="T17" fmla="*/ 16 h 53"/>
                <a:gd name="T18" fmla="*/ 28 w 56"/>
                <a:gd name="T19" fmla="*/ 10 h 53"/>
                <a:gd name="T20" fmla="*/ 40 w 56"/>
                <a:gd name="T21" fmla="*/ 15 h 53"/>
                <a:gd name="T22" fmla="*/ 40 w 56"/>
                <a:gd name="T23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53">
                  <a:moveTo>
                    <a:pt x="10" y="10"/>
                  </a:moveTo>
                  <a:cubicBezTo>
                    <a:pt x="0" y="20"/>
                    <a:pt x="0" y="36"/>
                    <a:pt x="10" y="46"/>
                  </a:cubicBezTo>
                  <a:cubicBezTo>
                    <a:pt x="15" y="51"/>
                    <a:pt x="22" y="53"/>
                    <a:pt x="28" y="53"/>
                  </a:cubicBezTo>
                  <a:cubicBezTo>
                    <a:pt x="35" y="53"/>
                    <a:pt x="41" y="50"/>
                    <a:pt x="46" y="45"/>
                  </a:cubicBezTo>
                  <a:cubicBezTo>
                    <a:pt x="56" y="36"/>
                    <a:pt x="56" y="20"/>
                    <a:pt x="46" y="10"/>
                  </a:cubicBezTo>
                  <a:cubicBezTo>
                    <a:pt x="36" y="0"/>
                    <a:pt x="20" y="0"/>
                    <a:pt x="10" y="10"/>
                  </a:cubicBezTo>
                  <a:close/>
                  <a:moveTo>
                    <a:pt x="40" y="40"/>
                  </a:moveTo>
                  <a:cubicBezTo>
                    <a:pt x="34" y="47"/>
                    <a:pt x="23" y="47"/>
                    <a:pt x="16" y="40"/>
                  </a:cubicBezTo>
                  <a:cubicBezTo>
                    <a:pt x="9" y="33"/>
                    <a:pt x="9" y="22"/>
                    <a:pt x="16" y="16"/>
                  </a:cubicBezTo>
                  <a:cubicBezTo>
                    <a:pt x="19" y="12"/>
                    <a:pt x="24" y="10"/>
                    <a:pt x="28" y="10"/>
                  </a:cubicBezTo>
                  <a:cubicBezTo>
                    <a:pt x="32" y="10"/>
                    <a:pt x="37" y="12"/>
                    <a:pt x="40" y="15"/>
                  </a:cubicBezTo>
                  <a:cubicBezTo>
                    <a:pt x="47" y="22"/>
                    <a:pt x="47" y="33"/>
                    <a:pt x="4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CAF5958A-6ED2-4FC0-BC01-9ACE952F1B92}"/>
              </a:ext>
            </a:extLst>
          </p:cNvPr>
          <p:cNvSpPr txBox="1"/>
          <p:nvPr/>
        </p:nvSpPr>
        <p:spPr>
          <a:xfrm>
            <a:off x="810082" y="1733550"/>
            <a:ext cx="82458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WAF ]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1F1B116-90A7-4F40-BD2B-32F88D6BE8A5}"/>
              </a:ext>
            </a:extLst>
          </p:cNvPr>
          <p:cNvSpPr txBox="1"/>
          <p:nvPr/>
        </p:nvSpPr>
        <p:spPr>
          <a:xfrm>
            <a:off x="2365507" y="1733550"/>
            <a:ext cx="166366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threat campaigns ]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C57A944-09CE-4A91-8816-3B31FCC57841}"/>
              </a:ext>
            </a:extLst>
          </p:cNvPr>
          <p:cNvSpPr txBox="1"/>
          <p:nvPr/>
        </p:nvSpPr>
        <p:spPr>
          <a:xfrm>
            <a:off x="4103727" y="1733550"/>
            <a:ext cx="182396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device identification ]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65B7500-B702-4B3B-A1BD-E274651C62B9}"/>
              </a:ext>
            </a:extLst>
          </p:cNvPr>
          <p:cNvSpPr txBox="1"/>
          <p:nvPr/>
        </p:nvSpPr>
        <p:spPr>
          <a:xfrm>
            <a:off x="5969783" y="1733550"/>
            <a:ext cx="193367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API protocol security ]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DD1D444-480E-46D0-BD7E-3D77D744C45C}"/>
              </a:ext>
            </a:extLst>
          </p:cNvPr>
          <p:cNvSpPr txBox="1"/>
          <p:nvPr/>
        </p:nvSpPr>
        <p:spPr>
          <a:xfrm>
            <a:off x="8110494" y="1733550"/>
            <a:ext cx="172252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API vulnerabilities ]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2B9EF77-5373-4E52-89BE-16D18ABA5733}"/>
              </a:ext>
            </a:extLst>
          </p:cNvPr>
          <p:cNvSpPr txBox="1"/>
          <p:nvPr/>
        </p:nvSpPr>
        <p:spPr>
          <a:xfrm>
            <a:off x="9950089" y="1733550"/>
            <a:ext cx="174220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automated attacks ]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4365057-1575-4A15-BA49-ACD5519EB014}"/>
              </a:ext>
            </a:extLst>
          </p:cNvPr>
          <p:cNvSpPr txBox="1"/>
          <p:nvPr/>
        </p:nvSpPr>
        <p:spPr>
          <a:xfrm>
            <a:off x="347039" y="4034925"/>
            <a:ext cx="1750672" cy="683264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(app) vulnerabilities</a:t>
            </a:r>
          </a:p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&amp; exploits ]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1932C53-60B7-4DF6-8582-6ADC5499EFD8}"/>
              </a:ext>
            </a:extLst>
          </p:cNvPr>
          <p:cNvSpPr txBox="1"/>
          <p:nvPr/>
        </p:nvSpPr>
        <p:spPr>
          <a:xfrm>
            <a:off x="2206811" y="4034925"/>
            <a:ext cx="198105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credential &amp; data theft ]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34C7A65-019E-42F7-A282-30DCBC7A6249}"/>
              </a:ext>
            </a:extLst>
          </p:cNvPr>
          <p:cNvSpPr txBox="1"/>
          <p:nvPr/>
        </p:nvSpPr>
        <p:spPr>
          <a:xfrm>
            <a:off x="4274200" y="4034925"/>
            <a:ext cx="169732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low &amp; slow DDoS ]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8587FB3-3E3E-448C-B121-F9DD2F6A218B}"/>
              </a:ext>
            </a:extLst>
          </p:cNvPr>
          <p:cNvSpPr txBox="1"/>
          <p:nvPr/>
        </p:nvSpPr>
        <p:spPr>
          <a:xfrm>
            <a:off x="6067966" y="4034925"/>
            <a:ext cx="204838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proactive bot defenses ]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5115B7F-5C4B-48AB-97DC-24FC3535EB4A}"/>
              </a:ext>
            </a:extLst>
          </p:cNvPr>
          <p:cNvSpPr txBox="1"/>
          <p:nvPr/>
        </p:nvSpPr>
        <p:spPr>
          <a:xfrm>
            <a:off x="8112740" y="4034925"/>
            <a:ext cx="186884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anti-bot mobile SDK ]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199938A-932A-4D6E-B54C-B7F2253378DF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</p:spTree>
    <p:extLst>
      <p:ext uri="{BB962C8B-B14F-4D97-AF65-F5344CB8AC3E}">
        <p14:creationId xmlns:p14="http://schemas.microsoft.com/office/powerpoint/2010/main" val="10845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88DF68-22EF-41B7-9743-5609F1678E8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77EDEA-46FD-4809-8377-0C334E7C86E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42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0C5F6BC-9927-4652-8D8B-225AA5451682}"/>
              </a:ext>
            </a:extLst>
          </p:cNvPr>
          <p:cNvGrpSpPr/>
          <p:nvPr/>
        </p:nvGrpSpPr>
        <p:grpSpPr>
          <a:xfrm>
            <a:off x="502219" y="407051"/>
            <a:ext cx="1360488" cy="1274762"/>
            <a:chOff x="-4570413" y="5391151"/>
            <a:chExt cx="1360488" cy="1274762"/>
          </a:xfrm>
          <a:solidFill>
            <a:schemeClr val="tx1"/>
          </a:solidFill>
        </p:grpSpPr>
        <p:sp>
          <p:nvSpPr>
            <p:cNvPr id="5" name="Freeform 165">
              <a:extLst>
                <a:ext uri="{FF2B5EF4-FFF2-40B4-BE49-F238E27FC236}">
                  <a16:creationId xmlns:a16="http://schemas.microsoft.com/office/drawing/2014/main" id="{AA2C105F-E383-485F-890C-4C7BCD104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98900" y="5476876"/>
              <a:ext cx="28575" cy="469900"/>
            </a:xfrm>
            <a:custGeom>
              <a:avLst/>
              <a:gdLst>
                <a:gd name="T0" fmla="*/ 3 w 9"/>
                <a:gd name="T1" fmla="*/ 0 h 148"/>
                <a:gd name="T2" fmla="*/ 0 w 9"/>
                <a:gd name="T3" fmla="*/ 4 h 148"/>
                <a:gd name="T4" fmla="*/ 1 w 9"/>
                <a:gd name="T5" fmla="*/ 144 h 148"/>
                <a:gd name="T6" fmla="*/ 5 w 9"/>
                <a:gd name="T7" fmla="*/ 148 h 148"/>
                <a:gd name="T8" fmla="*/ 5 w 9"/>
                <a:gd name="T9" fmla="*/ 148 h 148"/>
                <a:gd name="T10" fmla="*/ 9 w 9"/>
                <a:gd name="T11" fmla="*/ 143 h 148"/>
                <a:gd name="T12" fmla="*/ 8 w 9"/>
                <a:gd name="T13" fmla="*/ 4 h 148"/>
                <a:gd name="T14" fmla="*/ 3 w 9"/>
                <a:gd name="T15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48"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1" y="144"/>
                    <a:pt x="1" y="144"/>
                    <a:pt x="1" y="144"/>
                  </a:cubicBezTo>
                  <a:cubicBezTo>
                    <a:pt x="1" y="146"/>
                    <a:pt x="3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7" y="147"/>
                    <a:pt x="9" y="146"/>
                    <a:pt x="9" y="14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66">
              <a:extLst>
                <a:ext uri="{FF2B5EF4-FFF2-40B4-BE49-F238E27FC236}">
                  <a16:creationId xmlns:a16="http://schemas.microsoft.com/office/drawing/2014/main" id="{C64B7A46-6211-4B0A-A045-A5B160702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54488" y="5391151"/>
              <a:ext cx="525463" cy="276225"/>
            </a:xfrm>
            <a:custGeom>
              <a:avLst/>
              <a:gdLst>
                <a:gd name="T0" fmla="*/ 4 w 165"/>
                <a:gd name="T1" fmla="*/ 87 h 87"/>
                <a:gd name="T2" fmla="*/ 7 w 165"/>
                <a:gd name="T3" fmla="*/ 86 h 87"/>
                <a:gd name="T4" fmla="*/ 84 w 165"/>
                <a:gd name="T5" fmla="*/ 10 h 87"/>
                <a:gd name="T6" fmla="*/ 158 w 165"/>
                <a:gd name="T7" fmla="*/ 85 h 87"/>
                <a:gd name="T8" fmla="*/ 163 w 165"/>
                <a:gd name="T9" fmla="*/ 85 h 87"/>
                <a:gd name="T10" fmla="*/ 163 w 165"/>
                <a:gd name="T11" fmla="*/ 79 h 87"/>
                <a:gd name="T12" fmla="*/ 86 w 165"/>
                <a:gd name="T13" fmla="*/ 2 h 87"/>
                <a:gd name="T14" fmla="*/ 81 w 165"/>
                <a:gd name="T15" fmla="*/ 2 h 87"/>
                <a:gd name="T16" fmla="*/ 2 w 165"/>
                <a:gd name="T17" fmla="*/ 80 h 87"/>
                <a:gd name="T18" fmla="*/ 2 w 165"/>
                <a:gd name="T19" fmla="*/ 86 h 87"/>
                <a:gd name="T20" fmla="*/ 4 w 165"/>
                <a:gd name="T21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" h="87">
                  <a:moveTo>
                    <a:pt x="4" y="87"/>
                  </a:moveTo>
                  <a:cubicBezTo>
                    <a:pt x="5" y="87"/>
                    <a:pt x="6" y="87"/>
                    <a:pt x="7" y="86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158" y="85"/>
                    <a:pt x="158" y="85"/>
                    <a:pt x="158" y="85"/>
                  </a:cubicBezTo>
                  <a:cubicBezTo>
                    <a:pt x="159" y="87"/>
                    <a:pt x="162" y="87"/>
                    <a:pt x="163" y="85"/>
                  </a:cubicBezTo>
                  <a:cubicBezTo>
                    <a:pt x="165" y="83"/>
                    <a:pt x="165" y="81"/>
                    <a:pt x="163" y="79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5" y="0"/>
                    <a:pt x="82" y="0"/>
                    <a:pt x="81" y="2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0" y="82"/>
                    <a:pt x="0" y="84"/>
                    <a:pt x="2" y="86"/>
                  </a:cubicBezTo>
                  <a:cubicBezTo>
                    <a:pt x="2" y="87"/>
                    <a:pt x="3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67">
              <a:extLst>
                <a:ext uri="{FF2B5EF4-FFF2-40B4-BE49-F238E27FC236}">
                  <a16:creationId xmlns:a16="http://schemas.microsoft.com/office/drawing/2014/main" id="{13022A93-5C47-49C3-8AA3-32742FB8F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97388" y="6284913"/>
              <a:ext cx="409575" cy="247650"/>
            </a:xfrm>
            <a:custGeom>
              <a:avLst/>
              <a:gdLst>
                <a:gd name="T0" fmla="*/ 122 w 129"/>
                <a:gd name="T1" fmla="*/ 1 h 78"/>
                <a:gd name="T2" fmla="*/ 3 w 129"/>
                <a:gd name="T3" fmla="*/ 70 h 78"/>
                <a:gd name="T4" fmla="*/ 2 w 129"/>
                <a:gd name="T5" fmla="*/ 76 h 78"/>
                <a:gd name="T6" fmla="*/ 5 w 129"/>
                <a:gd name="T7" fmla="*/ 78 h 78"/>
                <a:gd name="T8" fmla="*/ 7 w 129"/>
                <a:gd name="T9" fmla="*/ 77 h 78"/>
                <a:gd name="T10" fmla="*/ 126 w 129"/>
                <a:gd name="T11" fmla="*/ 8 h 78"/>
                <a:gd name="T12" fmla="*/ 127 w 129"/>
                <a:gd name="T13" fmla="*/ 2 h 78"/>
                <a:gd name="T14" fmla="*/ 122 w 129"/>
                <a:gd name="T1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78">
                  <a:moveTo>
                    <a:pt x="122" y="1"/>
                  </a:moveTo>
                  <a:cubicBezTo>
                    <a:pt x="3" y="70"/>
                    <a:pt x="3" y="70"/>
                    <a:pt x="3" y="70"/>
                  </a:cubicBezTo>
                  <a:cubicBezTo>
                    <a:pt x="1" y="71"/>
                    <a:pt x="0" y="74"/>
                    <a:pt x="2" y="76"/>
                  </a:cubicBezTo>
                  <a:cubicBezTo>
                    <a:pt x="2" y="77"/>
                    <a:pt x="4" y="78"/>
                    <a:pt x="5" y="78"/>
                  </a:cubicBezTo>
                  <a:cubicBezTo>
                    <a:pt x="6" y="78"/>
                    <a:pt x="6" y="77"/>
                    <a:pt x="7" y="77"/>
                  </a:cubicBezTo>
                  <a:cubicBezTo>
                    <a:pt x="126" y="8"/>
                    <a:pt x="126" y="8"/>
                    <a:pt x="126" y="8"/>
                  </a:cubicBezTo>
                  <a:cubicBezTo>
                    <a:pt x="128" y="7"/>
                    <a:pt x="129" y="4"/>
                    <a:pt x="127" y="2"/>
                  </a:cubicBezTo>
                  <a:cubicBezTo>
                    <a:pt x="126" y="1"/>
                    <a:pt x="124" y="0"/>
                    <a:pt x="12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68">
              <a:extLst>
                <a:ext uri="{FF2B5EF4-FFF2-40B4-BE49-F238E27FC236}">
                  <a16:creationId xmlns:a16="http://schemas.microsoft.com/office/drawing/2014/main" id="{F0BCDC40-3ED9-4811-8C70-CAE095B8A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70413" y="6211888"/>
              <a:ext cx="371475" cy="454025"/>
            </a:xfrm>
            <a:custGeom>
              <a:avLst/>
              <a:gdLst>
                <a:gd name="T0" fmla="*/ 113 w 117"/>
                <a:gd name="T1" fmla="*/ 135 h 143"/>
                <a:gd name="T2" fmla="*/ 10 w 117"/>
                <a:gd name="T3" fmla="*/ 107 h 143"/>
                <a:gd name="T4" fmla="*/ 37 w 117"/>
                <a:gd name="T5" fmla="*/ 6 h 143"/>
                <a:gd name="T6" fmla="*/ 34 w 117"/>
                <a:gd name="T7" fmla="*/ 1 h 143"/>
                <a:gd name="T8" fmla="*/ 29 w 117"/>
                <a:gd name="T9" fmla="*/ 3 h 143"/>
                <a:gd name="T10" fmla="*/ 1 w 117"/>
                <a:gd name="T11" fmla="*/ 109 h 143"/>
                <a:gd name="T12" fmla="*/ 4 w 117"/>
                <a:gd name="T13" fmla="*/ 114 h 143"/>
                <a:gd name="T14" fmla="*/ 111 w 117"/>
                <a:gd name="T15" fmla="*/ 143 h 143"/>
                <a:gd name="T16" fmla="*/ 112 w 117"/>
                <a:gd name="T17" fmla="*/ 143 h 143"/>
                <a:gd name="T18" fmla="*/ 116 w 117"/>
                <a:gd name="T19" fmla="*/ 140 h 143"/>
                <a:gd name="T20" fmla="*/ 113 w 117"/>
                <a:gd name="T21" fmla="*/ 13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143">
                  <a:moveTo>
                    <a:pt x="113" y="135"/>
                  </a:moveTo>
                  <a:cubicBezTo>
                    <a:pt x="10" y="107"/>
                    <a:pt x="10" y="107"/>
                    <a:pt x="10" y="10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3"/>
                    <a:pt x="37" y="1"/>
                    <a:pt x="34" y="1"/>
                  </a:cubicBezTo>
                  <a:cubicBezTo>
                    <a:pt x="32" y="0"/>
                    <a:pt x="30" y="1"/>
                    <a:pt x="29" y="3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0" y="111"/>
                    <a:pt x="2" y="113"/>
                    <a:pt x="4" y="114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2" y="143"/>
                    <a:pt x="112" y="143"/>
                    <a:pt x="112" y="143"/>
                  </a:cubicBezTo>
                  <a:cubicBezTo>
                    <a:pt x="114" y="143"/>
                    <a:pt x="116" y="142"/>
                    <a:pt x="116" y="140"/>
                  </a:cubicBezTo>
                  <a:cubicBezTo>
                    <a:pt x="117" y="138"/>
                    <a:pt x="115" y="136"/>
                    <a:pt x="113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9">
              <a:extLst>
                <a:ext uri="{FF2B5EF4-FFF2-40B4-BE49-F238E27FC236}">
                  <a16:creationId xmlns:a16="http://schemas.microsoft.com/office/drawing/2014/main" id="{F7D0B8BF-A244-4B46-ADB7-89D9AE5EC3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84638" y="5978526"/>
              <a:ext cx="395288" cy="398463"/>
            </a:xfrm>
            <a:custGeom>
              <a:avLst/>
              <a:gdLst>
                <a:gd name="T0" fmla="*/ 62 w 124"/>
                <a:gd name="T1" fmla="*/ 0 h 125"/>
                <a:gd name="T2" fmla="*/ 18 w 124"/>
                <a:gd name="T3" fmla="*/ 19 h 125"/>
                <a:gd name="T4" fmla="*/ 0 w 124"/>
                <a:gd name="T5" fmla="*/ 63 h 125"/>
                <a:gd name="T6" fmla="*/ 18 w 124"/>
                <a:gd name="T7" fmla="*/ 107 h 125"/>
                <a:gd name="T8" fmla="*/ 62 w 124"/>
                <a:gd name="T9" fmla="*/ 125 h 125"/>
                <a:gd name="T10" fmla="*/ 106 w 124"/>
                <a:gd name="T11" fmla="*/ 107 h 125"/>
                <a:gd name="T12" fmla="*/ 124 w 124"/>
                <a:gd name="T13" fmla="*/ 63 h 125"/>
                <a:gd name="T14" fmla="*/ 106 w 124"/>
                <a:gd name="T15" fmla="*/ 19 h 125"/>
                <a:gd name="T16" fmla="*/ 62 w 124"/>
                <a:gd name="T17" fmla="*/ 0 h 125"/>
                <a:gd name="T18" fmla="*/ 100 w 124"/>
                <a:gd name="T19" fmla="*/ 101 h 125"/>
                <a:gd name="T20" fmla="*/ 62 w 124"/>
                <a:gd name="T21" fmla="*/ 117 h 125"/>
                <a:gd name="T22" fmla="*/ 24 w 124"/>
                <a:gd name="T23" fmla="*/ 101 h 125"/>
                <a:gd name="T24" fmla="*/ 8 w 124"/>
                <a:gd name="T25" fmla="*/ 63 h 125"/>
                <a:gd name="T26" fmla="*/ 24 w 124"/>
                <a:gd name="T27" fmla="*/ 24 h 125"/>
                <a:gd name="T28" fmla="*/ 62 w 124"/>
                <a:gd name="T29" fmla="*/ 8 h 125"/>
                <a:gd name="T30" fmla="*/ 100 w 124"/>
                <a:gd name="T31" fmla="*/ 24 h 125"/>
                <a:gd name="T32" fmla="*/ 116 w 124"/>
                <a:gd name="T33" fmla="*/ 63 h 125"/>
                <a:gd name="T34" fmla="*/ 100 w 124"/>
                <a:gd name="T35" fmla="*/ 10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" h="125">
                  <a:moveTo>
                    <a:pt x="62" y="0"/>
                  </a:moveTo>
                  <a:cubicBezTo>
                    <a:pt x="45" y="0"/>
                    <a:pt x="30" y="7"/>
                    <a:pt x="18" y="19"/>
                  </a:cubicBezTo>
                  <a:cubicBezTo>
                    <a:pt x="6" y="30"/>
                    <a:pt x="0" y="46"/>
                    <a:pt x="0" y="63"/>
                  </a:cubicBezTo>
                  <a:cubicBezTo>
                    <a:pt x="0" y="79"/>
                    <a:pt x="6" y="95"/>
                    <a:pt x="18" y="107"/>
                  </a:cubicBezTo>
                  <a:cubicBezTo>
                    <a:pt x="30" y="119"/>
                    <a:pt x="45" y="125"/>
                    <a:pt x="62" y="125"/>
                  </a:cubicBezTo>
                  <a:cubicBezTo>
                    <a:pt x="79" y="125"/>
                    <a:pt x="94" y="119"/>
                    <a:pt x="106" y="107"/>
                  </a:cubicBezTo>
                  <a:cubicBezTo>
                    <a:pt x="118" y="95"/>
                    <a:pt x="124" y="79"/>
                    <a:pt x="124" y="63"/>
                  </a:cubicBezTo>
                  <a:cubicBezTo>
                    <a:pt x="124" y="46"/>
                    <a:pt x="118" y="30"/>
                    <a:pt x="106" y="19"/>
                  </a:cubicBezTo>
                  <a:cubicBezTo>
                    <a:pt x="94" y="7"/>
                    <a:pt x="79" y="0"/>
                    <a:pt x="62" y="0"/>
                  </a:cubicBezTo>
                  <a:close/>
                  <a:moveTo>
                    <a:pt x="100" y="101"/>
                  </a:moveTo>
                  <a:cubicBezTo>
                    <a:pt x="90" y="112"/>
                    <a:pt x="77" y="117"/>
                    <a:pt x="62" y="117"/>
                  </a:cubicBezTo>
                  <a:cubicBezTo>
                    <a:pt x="47" y="117"/>
                    <a:pt x="34" y="112"/>
                    <a:pt x="24" y="101"/>
                  </a:cubicBezTo>
                  <a:cubicBezTo>
                    <a:pt x="13" y="91"/>
                    <a:pt x="8" y="77"/>
                    <a:pt x="8" y="63"/>
                  </a:cubicBezTo>
                  <a:cubicBezTo>
                    <a:pt x="8" y="48"/>
                    <a:pt x="13" y="35"/>
                    <a:pt x="24" y="24"/>
                  </a:cubicBezTo>
                  <a:cubicBezTo>
                    <a:pt x="34" y="14"/>
                    <a:pt x="47" y="8"/>
                    <a:pt x="62" y="8"/>
                  </a:cubicBezTo>
                  <a:cubicBezTo>
                    <a:pt x="77" y="8"/>
                    <a:pt x="90" y="14"/>
                    <a:pt x="100" y="24"/>
                  </a:cubicBezTo>
                  <a:cubicBezTo>
                    <a:pt x="111" y="35"/>
                    <a:pt x="116" y="48"/>
                    <a:pt x="116" y="63"/>
                  </a:cubicBezTo>
                  <a:cubicBezTo>
                    <a:pt x="116" y="77"/>
                    <a:pt x="111" y="91"/>
                    <a:pt x="100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70">
              <a:extLst>
                <a:ext uri="{FF2B5EF4-FFF2-40B4-BE49-F238E27FC236}">
                  <a16:creationId xmlns:a16="http://schemas.microsoft.com/office/drawing/2014/main" id="{9EF3476F-066D-4DE8-A19A-1EDC54A9695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89350" y="6284913"/>
              <a:ext cx="406400" cy="244475"/>
            </a:xfrm>
            <a:custGeom>
              <a:avLst/>
              <a:gdLst>
                <a:gd name="T0" fmla="*/ 124 w 128"/>
                <a:gd name="T1" fmla="*/ 77 h 77"/>
                <a:gd name="T2" fmla="*/ 127 w 128"/>
                <a:gd name="T3" fmla="*/ 75 h 77"/>
                <a:gd name="T4" fmla="*/ 126 w 128"/>
                <a:gd name="T5" fmla="*/ 70 h 77"/>
                <a:gd name="T6" fmla="*/ 7 w 128"/>
                <a:gd name="T7" fmla="*/ 1 h 77"/>
                <a:gd name="T8" fmla="*/ 1 w 128"/>
                <a:gd name="T9" fmla="*/ 2 h 77"/>
                <a:gd name="T10" fmla="*/ 3 w 128"/>
                <a:gd name="T11" fmla="*/ 8 h 77"/>
                <a:gd name="T12" fmla="*/ 122 w 128"/>
                <a:gd name="T13" fmla="*/ 77 h 77"/>
                <a:gd name="T14" fmla="*/ 124 w 128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77">
                  <a:moveTo>
                    <a:pt x="124" y="77"/>
                  </a:moveTo>
                  <a:cubicBezTo>
                    <a:pt x="125" y="77"/>
                    <a:pt x="126" y="77"/>
                    <a:pt x="127" y="75"/>
                  </a:cubicBezTo>
                  <a:cubicBezTo>
                    <a:pt x="128" y="73"/>
                    <a:pt x="128" y="71"/>
                    <a:pt x="126" y="7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122" y="77"/>
                    <a:pt x="122" y="77"/>
                    <a:pt x="122" y="77"/>
                  </a:cubicBezTo>
                  <a:cubicBezTo>
                    <a:pt x="122" y="77"/>
                    <a:pt x="123" y="77"/>
                    <a:pt x="124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71">
              <a:extLst>
                <a:ext uri="{FF2B5EF4-FFF2-40B4-BE49-F238E27FC236}">
                  <a16:creationId xmlns:a16="http://schemas.microsoft.com/office/drawing/2014/main" id="{83F49738-63BB-45EF-939B-28A881E76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78225" y="6211888"/>
              <a:ext cx="368300" cy="454025"/>
            </a:xfrm>
            <a:custGeom>
              <a:avLst/>
              <a:gdLst>
                <a:gd name="T0" fmla="*/ 116 w 116"/>
                <a:gd name="T1" fmla="*/ 108 h 143"/>
                <a:gd name="T2" fmla="*/ 87 w 116"/>
                <a:gd name="T3" fmla="*/ 3 h 143"/>
                <a:gd name="T4" fmla="*/ 82 w 116"/>
                <a:gd name="T5" fmla="*/ 0 h 143"/>
                <a:gd name="T6" fmla="*/ 80 w 116"/>
                <a:gd name="T7" fmla="*/ 5 h 143"/>
                <a:gd name="T8" fmla="*/ 107 w 116"/>
                <a:gd name="T9" fmla="*/ 107 h 143"/>
                <a:gd name="T10" fmla="*/ 3 w 116"/>
                <a:gd name="T11" fmla="*/ 135 h 143"/>
                <a:gd name="T12" fmla="*/ 1 w 116"/>
                <a:gd name="T13" fmla="*/ 140 h 143"/>
                <a:gd name="T14" fmla="*/ 5 w 116"/>
                <a:gd name="T15" fmla="*/ 143 h 143"/>
                <a:gd name="T16" fmla="*/ 6 w 116"/>
                <a:gd name="T17" fmla="*/ 143 h 143"/>
                <a:gd name="T18" fmla="*/ 113 w 116"/>
                <a:gd name="T19" fmla="*/ 113 h 143"/>
                <a:gd name="T20" fmla="*/ 116 w 116"/>
                <a:gd name="T21" fmla="*/ 10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143">
                  <a:moveTo>
                    <a:pt x="116" y="108"/>
                  </a:moveTo>
                  <a:cubicBezTo>
                    <a:pt x="87" y="3"/>
                    <a:pt x="87" y="3"/>
                    <a:pt x="87" y="3"/>
                  </a:cubicBezTo>
                  <a:cubicBezTo>
                    <a:pt x="87" y="1"/>
                    <a:pt x="84" y="0"/>
                    <a:pt x="82" y="0"/>
                  </a:cubicBezTo>
                  <a:cubicBezTo>
                    <a:pt x="80" y="1"/>
                    <a:pt x="79" y="3"/>
                    <a:pt x="80" y="5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1" y="136"/>
                    <a:pt x="0" y="138"/>
                    <a:pt x="1" y="140"/>
                  </a:cubicBezTo>
                  <a:cubicBezTo>
                    <a:pt x="1" y="142"/>
                    <a:pt x="3" y="143"/>
                    <a:pt x="5" y="143"/>
                  </a:cubicBezTo>
                  <a:cubicBezTo>
                    <a:pt x="5" y="143"/>
                    <a:pt x="5" y="143"/>
                    <a:pt x="6" y="143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5" y="113"/>
                    <a:pt x="116" y="110"/>
                    <a:pt x="116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D908485-1B8A-4B99-8B7A-630A79BBD2E9}"/>
              </a:ext>
            </a:extLst>
          </p:cNvPr>
          <p:cNvGrpSpPr/>
          <p:nvPr/>
        </p:nvGrpSpPr>
        <p:grpSpPr>
          <a:xfrm>
            <a:off x="2474771" y="345932"/>
            <a:ext cx="1554162" cy="1397000"/>
            <a:chOff x="-2139950" y="2851151"/>
            <a:chExt cx="1554162" cy="1397000"/>
          </a:xfrm>
          <a:solidFill>
            <a:schemeClr val="tx1"/>
          </a:solidFill>
        </p:grpSpPr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EAE4FAE8-2FC4-496C-B54C-EEEB4C0E6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8963" y="2851151"/>
              <a:ext cx="1273175" cy="696913"/>
            </a:xfrm>
            <a:custGeom>
              <a:avLst/>
              <a:gdLst>
                <a:gd name="T0" fmla="*/ 402 w 402"/>
                <a:gd name="T1" fmla="*/ 220 h 220"/>
                <a:gd name="T2" fmla="*/ 182 w 402"/>
                <a:gd name="T3" fmla="*/ 0 h 220"/>
                <a:gd name="T4" fmla="*/ 2 w 402"/>
                <a:gd name="T5" fmla="*/ 95 h 220"/>
                <a:gd name="T6" fmla="*/ 3 w 402"/>
                <a:gd name="T7" fmla="*/ 100 h 220"/>
                <a:gd name="T8" fmla="*/ 8 w 402"/>
                <a:gd name="T9" fmla="*/ 99 h 220"/>
                <a:gd name="T10" fmla="*/ 182 w 402"/>
                <a:gd name="T11" fmla="*/ 8 h 220"/>
                <a:gd name="T12" fmla="*/ 394 w 402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2" h="220">
                  <a:moveTo>
                    <a:pt x="402" y="220"/>
                  </a:moveTo>
                  <a:cubicBezTo>
                    <a:pt x="402" y="99"/>
                    <a:pt x="303" y="0"/>
                    <a:pt x="182" y="0"/>
                  </a:cubicBezTo>
                  <a:cubicBezTo>
                    <a:pt x="110" y="0"/>
                    <a:pt x="43" y="35"/>
                    <a:pt x="2" y="95"/>
                  </a:cubicBezTo>
                  <a:cubicBezTo>
                    <a:pt x="0" y="97"/>
                    <a:pt x="1" y="99"/>
                    <a:pt x="3" y="100"/>
                  </a:cubicBezTo>
                  <a:cubicBezTo>
                    <a:pt x="5" y="102"/>
                    <a:pt x="7" y="101"/>
                    <a:pt x="8" y="99"/>
                  </a:cubicBezTo>
                  <a:cubicBezTo>
                    <a:pt x="48" y="42"/>
                    <a:pt x="113" y="8"/>
                    <a:pt x="182" y="8"/>
                  </a:cubicBezTo>
                  <a:cubicBezTo>
                    <a:pt x="299" y="8"/>
                    <a:pt x="394" y="103"/>
                    <a:pt x="394" y="2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61BC98A0-B2AE-4DEC-8621-C0CA47210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39950" y="3244851"/>
              <a:ext cx="1554162" cy="1003300"/>
            </a:xfrm>
            <a:custGeom>
              <a:avLst/>
              <a:gdLst>
                <a:gd name="T0" fmla="*/ 483 w 491"/>
                <a:gd name="T1" fmla="*/ 96 h 317"/>
                <a:gd name="T2" fmla="*/ 271 w 491"/>
                <a:gd name="T3" fmla="*/ 309 h 317"/>
                <a:gd name="T4" fmla="*/ 60 w 491"/>
                <a:gd name="T5" fmla="*/ 96 h 317"/>
                <a:gd name="T6" fmla="*/ 76 w 491"/>
                <a:gd name="T7" fmla="*/ 15 h 317"/>
                <a:gd name="T8" fmla="*/ 99 w 491"/>
                <a:gd name="T9" fmla="*/ 77 h 317"/>
                <a:gd name="T10" fmla="*/ 103 w 491"/>
                <a:gd name="T11" fmla="*/ 80 h 317"/>
                <a:gd name="T12" fmla="*/ 104 w 491"/>
                <a:gd name="T13" fmla="*/ 80 h 317"/>
                <a:gd name="T14" fmla="*/ 106 w 491"/>
                <a:gd name="T15" fmla="*/ 75 h 317"/>
                <a:gd name="T16" fmla="*/ 80 w 491"/>
                <a:gd name="T17" fmla="*/ 3 h 317"/>
                <a:gd name="T18" fmla="*/ 78 w 491"/>
                <a:gd name="T19" fmla="*/ 1 h 317"/>
                <a:gd name="T20" fmla="*/ 75 w 491"/>
                <a:gd name="T21" fmla="*/ 0 h 317"/>
                <a:gd name="T22" fmla="*/ 3 w 491"/>
                <a:gd name="T23" fmla="*/ 27 h 317"/>
                <a:gd name="T24" fmla="*/ 1 w 491"/>
                <a:gd name="T25" fmla="*/ 32 h 317"/>
                <a:gd name="T26" fmla="*/ 6 w 491"/>
                <a:gd name="T27" fmla="*/ 34 h 317"/>
                <a:gd name="T28" fmla="*/ 69 w 491"/>
                <a:gd name="T29" fmla="*/ 11 h 317"/>
                <a:gd name="T30" fmla="*/ 52 w 491"/>
                <a:gd name="T31" fmla="*/ 96 h 317"/>
                <a:gd name="T32" fmla="*/ 271 w 491"/>
                <a:gd name="T33" fmla="*/ 317 h 317"/>
                <a:gd name="T34" fmla="*/ 491 w 491"/>
                <a:gd name="T35" fmla="*/ 96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1" h="317">
                  <a:moveTo>
                    <a:pt x="483" y="96"/>
                  </a:moveTo>
                  <a:cubicBezTo>
                    <a:pt x="483" y="213"/>
                    <a:pt x="388" y="309"/>
                    <a:pt x="271" y="309"/>
                  </a:cubicBezTo>
                  <a:cubicBezTo>
                    <a:pt x="155" y="309"/>
                    <a:pt x="60" y="213"/>
                    <a:pt x="60" y="96"/>
                  </a:cubicBezTo>
                  <a:cubicBezTo>
                    <a:pt x="60" y="68"/>
                    <a:pt x="65" y="40"/>
                    <a:pt x="76" y="15"/>
                  </a:cubicBezTo>
                  <a:cubicBezTo>
                    <a:pt x="99" y="77"/>
                    <a:pt x="99" y="77"/>
                    <a:pt x="99" y="77"/>
                  </a:cubicBezTo>
                  <a:cubicBezTo>
                    <a:pt x="99" y="79"/>
                    <a:pt x="101" y="80"/>
                    <a:pt x="103" y="80"/>
                  </a:cubicBezTo>
                  <a:cubicBezTo>
                    <a:pt x="103" y="80"/>
                    <a:pt x="104" y="80"/>
                    <a:pt x="104" y="80"/>
                  </a:cubicBezTo>
                  <a:cubicBezTo>
                    <a:pt x="106" y="79"/>
                    <a:pt x="107" y="77"/>
                    <a:pt x="106" y="75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2"/>
                    <a:pt x="79" y="1"/>
                    <a:pt x="78" y="1"/>
                  </a:cubicBezTo>
                  <a:cubicBezTo>
                    <a:pt x="77" y="0"/>
                    <a:pt x="76" y="0"/>
                    <a:pt x="75" y="0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30"/>
                    <a:pt x="1" y="32"/>
                  </a:cubicBezTo>
                  <a:cubicBezTo>
                    <a:pt x="2" y="34"/>
                    <a:pt x="4" y="35"/>
                    <a:pt x="6" y="34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58" y="38"/>
                    <a:pt x="52" y="67"/>
                    <a:pt x="52" y="96"/>
                  </a:cubicBezTo>
                  <a:cubicBezTo>
                    <a:pt x="52" y="218"/>
                    <a:pt x="150" y="317"/>
                    <a:pt x="271" y="317"/>
                  </a:cubicBezTo>
                  <a:cubicBezTo>
                    <a:pt x="392" y="317"/>
                    <a:pt x="491" y="218"/>
                    <a:pt x="491" y="9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9">
              <a:extLst>
                <a:ext uri="{FF2B5EF4-FFF2-40B4-BE49-F238E27FC236}">
                  <a16:creationId xmlns:a16="http://schemas.microsoft.com/office/drawing/2014/main" id="{667CAE7C-4AA4-4818-A239-5BA45C53E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35138" y="3140076"/>
              <a:ext cx="920750" cy="831850"/>
            </a:xfrm>
            <a:custGeom>
              <a:avLst/>
              <a:gdLst>
                <a:gd name="T0" fmla="*/ 145 w 291"/>
                <a:gd name="T1" fmla="*/ 0 h 263"/>
                <a:gd name="T2" fmla="*/ 145 w 291"/>
                <a:gd name="T3" fmla="*/ 0 h 263"/>
                <a:gd name="T4" fmla="*/ 86 w 291"/>
                <a:gd name="T5" fmla="*/ 15 h 263"/>
                <a:gd name="T6" fmla="*/ 33 w 291"/>
                <a:gd name="T7" fmla="*/ 187 h 263"/>
                <a:gd name="T8" fmla="*/ 146 w 291"/>
                <a:gd name="T9" fmla="*/ 255 h 263"/>
                <a:gd name="T10" fmla="*/ 205 w 291"/>
                <a:gd name="T11" fmla="*/ 240 h 263"/>
                <a:gd name="T12" fmla="*/ 258 w 291"/>
                <a:gd name="T13" fmla="*/ 68 h 263"/>
                <a:gd name="T14" fmla="*/ 172 w 291"/>
                <a:gd name="T15" fmla="*/ 3 h 263"/>
                <a:gd name="T16" fmla="*/ 169 w 291"/>
                <a:gd name="T17" fmla="*/ 4 h 263"/>
                <a:gd name="T18" fmla="*/ 167 w 291"/>
                <a:gd name="T19" fmla="*/ 8 h 263"/>
                <a:gd name="T20" fmla="*/ 170 w 291"/>
                <a:gd name="T21" fmla="*/ 11 h 263"/>
                <a:gd name="T22" fmla="*/ 251 w 291"/>
                <a:gd name="T23" fmla="*/ 72 h 263"/>
                <a:gd name="T24" fmla="*/ 201 w 291"/>
                <a:gd name="T25" fmla="*/ 233 h 263"/>
                <a:gd name="T26" fmla="*/ 40 w 291"/>
                <a:gd name="T27" fmla="*/ 183 h 263"/>
                <a:gd name="T28" fmla="*/ 90 w 291"/>
                <a:gd name="T29" fmla="*/ 22 h 263"/>
                <a:gd name="T30" fmla="*/ 141 w 291"/>
                <a:gd name="T31" fmla="*/ 8 h 263"/>
                <a:gd name="T32" fmla="*/ 141 w 291"/>
                <a:gd name="T33" fmla="*/ 127 h 263"/>
                <a:gd name="T34" fmla="*/ 145 w 291"/>
                <a:gd name="T35" fmla="*/ 131 h 263"/>
                <a:gd name="T36" fmla="*/ 224 w 291"/>
                <a:gd name="T37" fmla="*/ 131 h 263"/>
                <a:gd name="T38" fmla="*/ 228 w 291"/>
                <a:gd name="T39" fmla="*/ 127 h 263"/>
                <a:gd name="T40" fmla="*/ 224 w 291"/>
                <a:gd name="T41" fmla="*/ 123 h 263"/>
                <a:gd name="T42" fmla="*/ 149 w 291"/>
                <a:gd name="T43" fmla="*/ 123 h 263"/>
                <a:gd name="T44" fmla="*/ 149 w 291"/>
                <a:gd name="T45" fmla="*/ 4 h 263"/>
                <a:gd name="T46" fmla="*/ 145 w 291"/>
                <a:gd name="T47" fmla="*/ 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1" h="263">
                  <a:moveTo>
                    <a:pt x="145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24" y="0"/>
                    <a:pt x="104" y="5"/>
                    <a:pt x="86" y="15"/>
                  </a:cubicBezTo>
                  <a:cubicBezTo>
                    <a:pt x="24" y="48"/>
                    <a:pt x="0" y="125"/>
                    <a:pt x="33" y="187"/>
                  </a:cubicBezTo>
                  <a:cubicBezTo>
                    <a:pt x="56" y="230"/>
                    <a:pt x="100" y="255"/>
                    <a:pt x="146" y="255"/>
                  </a:cubicBezTo>
                  <a:cubicBezTo>
                    <a:pt x="166" y="255"/>
                    <a:pt x="186" y="250"/>
                    <a:pt x="205" y="240"/>
                  </a:cubicBezTo>
                  <a:cubicBezTo>
                    <a:pt x="267" y="207"/>
                    <a:pt x="291" y="130"/>
                    <a:pt x="258" y="68"/>
                  </a:cubicBezTo>
                  <a:cubicBezTo>
                    <a:pt x="240" y="35"/>
                    <a:pt x="209" y="11"/>
                    <a:pt x="172" y="3"/>
                  </a:cubicBezTo>
                  <a:cubicBezTo>
                    <a:pt x="171" y="3"/>
                    <a:pt x="170" y="3"/>
                    <a:pt x="169" y="4"/>
                  </a:cubicBezTo>
                  <a:cubicBezTo>
                    <a:pt x="167" y="4"/>
                    <a:pt x="167" y="6"/>
                    <a:pt x="167" y="8"/>
                  </a:cubicBezTo>
                  <a:cubicBezTo>
                    <a:pt x="167" y="9"/>
                    <a:pt x="169" y="10"/>
                    <a:pt x="170" y="11"/>
                  </a:cubicBezTo>
                  <a:cubicBezTo>
                    <a:pt x="205" y="18"/>
                    <a:pt x="234" y="40"/>
                    <a:pt x="251" y="72"/>
                  </a:cubicBezTo>
                  <a:cubicBezTo>
                    <a:pt x="282" y="130"/>
                    <a:pt x="259" y="202"/>
                    <a:pt x="201" y="233"/>
                  </a:cubicBezTo>
                  <a:cubicBezTo>
                    <a:pt x="143" y="263"/>
                    <a:pt x="71" y="241"/>
                    <a:pt x="40" y="183"/>
                  </a:cubicBezTo>
                  <a:cubicBezTo>
                    <a:pt x="9" y="125"/>
                    <a:pt x="32" y="53"/>
                    <a:pt x="90" y="22"/>
                  </a:cubicBezTo>
                  <a:cubicBezTo>
                    <a:pt x="106" y="13"/>
                    <a:pt x="123" y="9"/>
                    <a:pt x="141" y="8"/>
                  </a:cubicBezTo>
                  <a:cubicBezTo>
                    <a:pt x="141" y="127"/>
                    <a:pt x="141" y="127"/>
                    <a:pt x="141" y="127"/>
                  </a:cubicBezTo>
                  <a:cubicBezTo>
                    <a:pt x="141" y="129"/>
                    <a:pt x="143" y="131"/>
                    <a:pt x="145" y="131"/>
                  </a:cubicBezTo>
                  <a:cubicBezTo>
                    <a:pt x="224" y="131"/>
                    <a:pt x="224" y="131"/>
                    <a:pt x="224" y="131"/>
                  </a:cubicBezTo>
                  <a:cubicBezTo>
                    <a:pt x="226" y="131"/>
                    <a:pt x="228" y="129"/>
                    <a:pt x="228" y="127"/>
                  </a:cubicBezTo>
                  <a:cubicBezTo>
                    <a:pt x="228" y="125"/>
                    <a:pt x="226" y="123"/>
                    <a:pt x="224" y="123"/>
                  </a:cubicBezTo>
                  <a:cubicBezTo>
                    <a:pt x="149" y="123"/>
                    <a:pt x="149" y="123"/>
                    <a:pt x="149" y="123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9" y="2"/>
                    <a:pt x="148" y="0"/>
                    <a:pt x="1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EA09F21-CBC5-4AE4-BCC3-29029B44B746}"/>
              </a:ext>
            </a:extLst>
          </p:cNvPr>
          <p:cNvGrpSpPr/>
          <p:nvPr/>
        </p:nvGrpSpPr>
        <p:grpSpPr>
          <a:xfrm>
            <a:off x="4640997" y="379269"/>
            <a:ext cx="1330325" cy="1330326"/>
            <a:chOff x="-6403975" y="608013"/>
            <a:chExt cx="1330325" cy="1330326"/>
          </a:xfrm>
          <a:solidFill>
            <a:schemeClr val="tx1"/>
          </a:solidFill>
        </p:grpSpPr>
        <p:sp>
          <p:nvSpPr>
            <p:cNvPr id="17" name="Freeform 87">
              <a:extLst>
                <a:ext uri="{FF2B5EF4-FFF2-40B4-BE49-F238E27FC236}">
                  <a16:creationId xmlns:a16="http://schemas.microsoft.com/office/drawing/2014/main" id="{6C17A25F-1B56-4AB4-93DC-E65C83AB47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53150" y="608013"/>
              <a:ext cx="828675" cy="627063"/>
            </a:xfrm>
            <a:custGeom>
              <a:avLst/>
              <a:gdLst>
                <a:gd name="T0" fmla="*/ 4 w 264"/>
                <a:gd name="T1" fmla="*/ 200 h 200"/>
                <a:gd name="T2" fmla="*/ 19 w 264"/>
                <a:gd name="T3" fmla="*/ 200 h 200"/>
                <a:gd name="T4" fmla="*/ 20 w 264"/>
                <a:gd name="T5" fmla="*/ 200 h 200"/>
                <a:gd name="T6" fmla="*/ 20 w 264"/>
                <a:gd name="T7" fmla="*/ 200 h 200"/>
                <a:gd name="T8" fmla="*/ 243 w 264"/>
                <a:gd name="T9" fmla="*/ 200 h 200"/>
                <a:gd name="T10" fmla="*/ 244 w 264"/>
                <a:gd name="T11" fmla="*/ 200 h 200"/>
                <a:gd name="T12" fmla="*/ 244 w 264"/>
                <a:gd name="T13" fmla="*/ 200 h 200"/>
                <a:gd name="T14" fmla="*/ 260 w 264"/>
                <a:gd name="T15" fmla="*/ 200 h 200"/>
                <a:gd name="T16" fmla="*/ 264 w 264"/>
                <a:gd name="T17" fmla="*/ 196 h 200"/>
                <a:gd name="T18" fmla="*/ 260 w 264"/>
                <a:gd name="T19" fmla="*/ 192 h 200"/>
                <a:gd name="T20" fmla="*/ 248 w 264"/>
                <a:gd name="T21" fmla="*/ 192 h 200"/>
                <a:gd name="T22" fmla="*/ 152 w 264"/>
                <a:gd name="T23" fmla="*/ 82 h 200"/>
                <a:gd name="T24" fmla="*/ 136 w 264"/>
                <a:gd name="T25" fmla="*/ 64 h 200"/>
                <a:gd name="T26" fmla="*/ 136 w 264"/>
                <a:gd name="T27" fmla="*/ 40 h 200"/>
                <a:gd name="T28" fmla="*/ 180 w 264"/>
                <a:gd name="T29" fmla="*/ 40 h 200"/>
                <a:gd name="T30" fmla="*/ 184 w 264"/>
                <a:gd name="T31" fmla="*/ 36 h 200"/>
                <a:gd name="T32" fmla="*/ 184 w 264"/>
                <a:gd name="T33" fmla="*/ 4 h 200"/>
                <a:gd name="T34" fmla="*/ 180 w 264"/>
                <a:gd name="T35" fmla="*/ 0 h 200"/>
                <a:gd name="T36" fmla="*/ 132 w 264"/>
                <a:gd name="T37" fmla="*/ 0 h 200"/>
                <a:gd name="T38" fmla="*/ 128 w 264"/>
                <a:gd name="T39" fmla="*/ 4 h 200"/>
                <a:gd name="T40" fmla="*/ 128 w 264"/>
                <a:gd name="T41" fmla="*/ 64 h 200"/>
                <a:gd name="T42" fmla="*/ 112 w 264"/>
                <a:gd name="T43" fmla="*/ 82 h 200"/>
                <a:gd name="T44" fmla="*/ 16 w 264"/>
                <a:gd name="T45" fmla="*/ 192 h 200"/>
                <a:gd name="T46" fmla="*/ 4 w 264"/>
                <a:gd name="T47" fmla="*/ 192 h 200"/>
                <a:gd name="T48" fmla="*/ 0 w 264"/>
                <a:gd name="T49" fmla="*/ 196 h 200"/>
                <a:gd name="T50" fmla="*/ 4 w 264"/>
                <a:gd name="T51" fmla="*/ 200 h 200"/>
                <a:gd name="T52" fmla="*/ 136 w 264"/>
                <a:gd name="T53" fmla="*/ 8 h 200"/>
                <a:gd name="T54" fmla="*/ 176 w 264"/>
                <a:gd name="T55" fmla="*/ 8 h 200"/>
                <a:gd name="T56" fmla="*/ 176 w 264"/>
                <a:gd name="T57" fmla="*/ 32 h 200"/>
                <a:gd name="T58" fmla="*/ 136 w 264"/>
                <a:gd name="T59" fmla="*/ 32 h 200"/>
                <a:gd name="T60" fmla="*/ 136 w 264"/>
                <a:gd name="T61" fmla="*/ 8 h 200"/>
                <a:gd name="T62" fmla="*/ 132 w 264"/>
                <a:gd name="T63" fmla="*/ 72 h 200"/>
                <a:gd name="T64" fmla="*/ 143 w 264"/>
                <a:gd name="T65" fmla="*/ 81 h 200"/>
                <a:gd name="T66" fmla="*/ 132 w 264"/>
                <a:gd name="T67" fmla="*/ 80 h 200"/>
                <a:gd name="T68" fmla="*/ 120 w 264"/>
                <a:gd name="T69" fmla="*/ 81 h 200"/>
                <a:gd name="T70" fmla="*/ 132 w 264"/>
                <a:gd name="T71" fmla="*/ 72 h 200"/>
                <a:gd name="T72" fmla="*/ 132 w 264"/>
                <a:gd name="T73" fmla="*/ 88 h 200"/>
                <a:gd name="T74" fmla="*/ 240 w 264"/>
                <a:gd name="T75" fmla="*/ 192 h 200"/>
                <a:gd name="T76" fmla="*/ 24 w 264"/>
                <a:gd name="T77" fmla="*/ 192 h 200"/>
                <a:gd name="T78" fmla="*/ 132 w 264"/>
                <a:gd name="T79" fmla="*/ 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64" h="200">
                  <a:moveTo>
                    <a:pt x="4" y="200"/>
                  </a:moveTo>
                  <a:cubicBezTo>
                    <a:pt x="19" y="200"/>
                    <a:pt x="19" y="200"/>
                    <a:pt x="19" y="200"/>
                  </a:cubicBezTo>
                  <a:cubicBezTo>
                    <a:pt x="19" y="200"/>
                    <a:pt x="19" y="200"/>
                    <a:pt x="20" y="200"/>
                  </a:cubicBezTo>
                  <a:cubicBezTo>
                    <a:pt x="20" y="200"/>
                    <a:pt x="20" y="200"/>
                    <a:pt x="20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4" y="200"/>
                  </a:cubicBezTo>
                  <a:cubicBezTo>
                    <a:pt x="244" y="200"/>
                    <a:pt x="244" y="200"/>
                    <a:pt x="244" y="200"/>
                  </a:cubicBezTo>
                  <a:cubicBezTo>
                    <a:pt x="260" y="200"/>
                    <a:pt x="260" y="200"/>
                    <a:pt x="260" y="200"/>
                  </a:cubicBezTo>
                  <a:cubicBezTo>
                    <a:pt x="262" y="200"/>
                    <a:pt x="264" y="198"/>
                    <a:pt x="264" y="196"/>
                  </a:cubicBezTo>
                  <a:cubicBezTo>
                    <a:pt x="264" y="194"/>
                    <a:pt x="262" y="192"/>
                    <a:pt x="260" y="192"/>
                  </a:cubicBezTo>
                  <a:cubicBezTo>
                    <a:pt x="248" y="192"/>
                    <a:pt x="248" y="192"/>
                    <a:pt x="248" y="192"/>
                  </a:cubicBezTo>
                  <a:cubicBezTo>
                    <a:pt x="246" y="137"/>
                    <a:pt x="205" y="91"/>
                    <a:pt x="152" y="82"/>
                  </a:cubicBezTo>
                  <a:cubicBezTo>
                    <a:pt x="151" y="73"/>
                    <a:pt x="144" y="66"/>
                    <a:pt x="136" y="64"/>
                  </a:cubicBezTo>
                  <a:cubicBezTo>
                    <a:pt x="136" y="40"/>
                    <a:pt x="136" y="40"/>
                    <a:pt x="136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2" y="40"/>
                    <a:pt x="184" y="38"/>
                    <a:pt x="184" y="36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4" y="2"/>
                    <a:pt x="182" y="0"/>
                    <a:pt x="18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9" y="0"/>
                    <a:pt x="128" y="2"/>
                    <a:pt x="128" y="4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19" y="66"/>
                    <a:pt x="113" y="73"/>
                    <a:pt x="112" y="82"/>
                  </a:cubicBezTo>
                  <a:cubicBezTo>
                    <a:pt x="59" y="91"/>
                    <a:pt x="18" y="137"/>
                    <a:pt x="16" y="192"/>
                  </a:cubicBezTo>
                  <a:cubicBezTo>
                    <a:pt x="4" y="192"/>
                    <a:pt x="4" y="192"/>
                    <a:pt x="4" y="192"/>
                  </a:cubicBezTo>
                  <a:cubicBezTo>
                    <a:pt x="1" y="192"/>
                    <a:pt x="0" y="194"/>
                    <a:pt x="0" y="196"/>
                  </a:cubicBezTo>
                  <a:cubicBezTo>
                    <a:pt x="0" y="198"/>
                    <a:pt x="1" y="200"/>
                    <a:pt x="4" y="200"/>
                  </a:cubicBezTo>
                  <a:close/>
                  <a:moveTo>
                    <a:pt x="136" y="8"/>
                  </a:moveTo>
                  <a:cubicBezTo>
                    <a:pt x="176" y="8"/>
                    <a:pt x="176" y="8"/>
                    <a:pt x="176" y="8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36" y="32"/>
                    <a:pt x="136" y="32"/>
                    <a:pt x="136" y="32"/>
                  </a:cubicBezTo>
                  <a:lnTo>
                    <a:pt x="136" y="8"/>
                  </a:lnTo>
                  <a:close/>
                  <a:moveTo>
                    <a:pt x="132" y="72"/>
                  </a:moveTo>
                  <a:cubicBezTo>
                    <a:pt x="137" y="72"/>
                    <a:pt x="142" y="76"/>
                    <a:pt x="143" y="81"/>
                  </a:cubicBezTo>
                  <a:cubicBezTo>
                    <a:pt x="139" y="80"/>
                    <a:pt x="135" y="80"/>
                    <a:pt x="132" y="80"/>
                  </a:cubicBezTo>
                  <a:cubicBezTo>
                    <a:pt x="128" y="80"/>
                    <a:pt x="124" y="80"/>
                    <a:pt x="120" y="81"/>
                  </a:cubicBezTo>
                  <a:cubicBezTo>
                    <a:pt x="122" y="76"/>
                    <a:pt x="126" y="72"/>
                    <a:pt x="132" y="72"/>
                  </a:cubicBezTo>
                  <a:close/>
                  <a:moveTo>
                    <a:pt x="132" y="88"/>
                  </a:moveTo>
                  <a:cubicBezTo>
                    <a:pt x="190" y="88"/>
                    <a:pt x="237" y="134"/>
                    <a:pt x="240" y="192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6" y="134"/>
                    <a:pt x="73" y="88"/>
                    <a:pt x="132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8">
              <a:extLst>
                <a:ext uri="{FF2B5EF4-FFF2-40B4-BE49-F238E27FC236}">
                  <a16:creationId xmlns:a16="http://schemas.microsoft.com/office/drawing/2014/main" id="{4D4C3674-9274-4FA9-A848-117D798B7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51550" y="1311276"/>
              <a:ext cx="23813" cy="174625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9">
              <a:extLst>
                <a:ext uri="{FF2B5EF4-FFF2-40B4-BE49-F238E27FC236}">
                  <a16:creationId xmlns:a16="http://schemas.microsoft.com/office/drawing/2014/main" id="{030CC8B6-0543-41AA-96EF-8019B6E68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02363" y="1562101"/>
              <a:ext cx="25400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0">
              <a:extLst>
                <a:ext uri="{FF2B5EF4-FFF2-40B4-BE49-F238E27FC236}">
                  <a16:creationId xmlns:a16="http://schemas.microsoft.com/office/drawing/2014/main" id="{93681279-F783-4652-A845-40616BE25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51550" y="1562101"/>
              <a:ext cx="23813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1">
              <a:extLst>
                <a:ext uri="{FF2B5EF4-FFF2-40B4-BE49-F238E27FC236}">
                  <a16:creationId xmlns:a16="http://schemas.microsoft.com/office/drawing/2014/main" id="{AC3DF8F8-842E-4937-B57B-0D77EEA3B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02325" y="1562101"/>
              <a:ext cx="25400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2">
              <a:extLst>
                <a:ext uri="{FF2B5EF4-FFF2-40B4-BE49-F238E27FC236}">
                  <a16:creationId xmlns:a16="http://schemas.microsoft.com/office/drawing/2014/main" id="{7DC752B6-8C72-4592-B01C-9FA0008A23F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51513" y="1562101"/>
              <a:ext cx="25400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3">
              <a:extLst>
                <a:ext uri="{FF2B5EF4-FFF2-40B4-BE49-F238E27FC236}">
                  <a16:creationId xmlns:a16="http://schemas.microsoft.com/office/drawing/2014/main" id="{BB949C8B-EA3F-4790-B0A0-91D6ABC4A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00700" y="1562101"/>
              <a:ext cx="25400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4">
              <a:extLst>
                <a:ext uri="{FF2B5EF4-FFF2-40B4-BE49-F238E27FC236}">
                  <a16:creationId xmlns:a16="http://schemas.microsoft.com/office/drawing/2014/main" id="{75528BE8-527D-4F14-8275-14D5CFCD2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49888" y="1562101"/>
              <a:ext cx="25400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5">
              <a:extLst>
                <a:ext uri="{FF2B5EF4-FFF2-40B4-BE49-F238E27FC236}">
                  <a16:creationId xmlns:a16="http://schemas.microsoft.com/office/drawing/2014/main" id="{C329D103-5313-478A-9561-CC8B34DBB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99075" y="1562101"/>
              <a:ext cx="23813" cy="274638"/>
            </a:xfrm>
            <a:custGeom>
              <a:avLst/>
              <a:gdLst>
                <a:gd name="T0" fmla="*/ 4 w 8"/>
                <a:gd name="T1" fmla="*/ 0 h 88"/>
                <a:gd name="T2" fmla="*/ 0 w 8"/>
                <a:gd name="T3" fmla="*/ 4 h 88"/>
                <a:gd name="T4" fmla="*/ 0 w 8"/>
                <a:gd name="T5" fmla="*/ 84 h 88"/>
                <a:gd name="T6" fmla="*/ 4 w 8"/>
                <a:gd name="T7" fmla="*/ 88 h 88"/>
                <a:gd name="T8" fmla="*/ 8 w 8"/>
                <a:gd name="T9" fmla="*/ 84 h 88"/>
                <a:gd name="T10" fmla="*/ 8 w 8"/>
                <a:gd name="T11" fmla="*/ 4 h 88"/>
                <a:gd name="T12" fmla="*/ 4 w 8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6"/>
                    <a:pt x="1" y="88"/>
                    <a:pt x="4" y="88"/>
                  </a:cubicBezTo>
                  <a:cubicBezTo>
                    <a:pt x="6" y="88"/>
                    <a:pt x="8" y="86"/>
                    <a:pt x="8" y="8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96">
              <a:extLst>
                <a:ext uri="{FF2B5EF4-FFF2-40B4-BE49-F238E27FC236}">
                  <a16:creationId xmlns:a16="http://schemas.microsoft.com/office/drawing/2014/main" id="{B5546C55-0168-4B61-A611-99475E1C0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902325" y="1311276"/>
              <a:ext cx="25400" cy="174625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7">
              <a:extLst>
                <a:ext uri="{FF2B5EF4-FFF2-40B4-BE49-F238E27FC236}">
                  <a16:creationId xmlns:a16="http://schemas.microsoft.com/office/drawing/2014/main" id="{1E51C7B5-42A3-4E4B-BFF4-03F20737E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51513" y="1311276"/>
              <a:ext cx="25400" cy="174625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458C556E-2F6A-4434-9CBF-7750FC3CA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00700" y="1311276"/>
              <a:ext cx="25400" cy="174625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E3FF507D-F4A1-41E7-BA39-89630324E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49888" y="1311276"/>
              <a:ext cx="25400" cy="174625"/>
            </a:xfrm>
            <a:custGeom>
              <a:avLst/>
              <a:gdLst>
                <a:gd name="T0" fmla="*/ 4 w 8"/>
                <a:gd name="T1" fmla="*/ 0 h 56"/>
                <a:gd name="T2" fmla="*/ 0 w 8"/>
                <a:gd name="T3" fmla="*/ 4 h 56"/>
                <a:gd name="T4" fmla="*/ 0 w 8"/>
                <a:gd name="T5" fmla="*/ 52 h 56"/>
                <a:gd name="T6" fmla="*/ 4 w 8"/>
                <a:gd name="T7" fmla="*/ 56 h 56"/>
                <a:gd name="T8" fmla="*/ 8 w 8"/>
                <a:gd name="T9" fmla="*/ 52 h 56"/>
                <a:gd name="T10" fmla="*/ 8 w 8"/>
                <a:gd name="T11" fmla="*/ 4 h 56"/>
                <a:gd name="T12" fmla="*/ 4 w 8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4" y="56"/>
                  </a:cubicBezTo>
                  <a:cubicBezTo>
                    <a:pt x="6" y="56"/>
                    <a:pt x="8" y="54"/>
                    <a:pt x="8" y="5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18ECDB0B-337A-41C7-AD8B-D87FA6B619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03975" y="1260476"/>
              <a:ext cx="1330325" cy="677863"/>
            </a:xfrm>
            <a:custGeom>
              <a:avLst/>
              <a:gdLst>
                <a:gd name="T0" fmla="*/ 420 w 424"/>
                <a:gd name="T1" fmla="*/ 192 h 216"/>
                <a:gd name="T2" fmla="*/ 408 w 424"/>
                <a:gd name="T3" fmla="*/ 192 h 216"/>
                <a:gd name="T4" fmla="*/ 408 w 424"/>
                <a:gd name="T5" fmla="*/ 84 h 216"/>
                <a:gd name="T6" fmla="*/ 404 w 424"/>
                <a:gd name="T7" fmla="*/ 80 h 216"/>
                <a:gd name="T8" fmla="*/ 360 w 424"/>
                <a:gd name="T9" fmla="*/ 80 h 216"/>
                <a:gd name="T10" fmla="*/ 360 w 424"/>
                <a:gd name="T11" fmla="*/ 4 h 216"/>
                <a:gd name="T12" fmla="*/ 356 w 424"/>
                <a:gd name="T13" fmla="*/ 0 h 216"/>
                <a:gd name="T14" fmla="*/ 68 w 424"/>
                <a:gd name="T15" fmla="*/ 0 h 216"/>
                <a:gd name="T16" fmla="*/ 64 w 424"/>
                <a:gd name="T17" fmla="*/ 4 h 216"/>
                <a:gd name="T18" fmla="*/ 64 w 424"/>
                <a:gd name="T19" fmla="*/ 80 h 216"/>
                <a:gd name="T20" fmla="*/ 20 w 424"/>
                <a:gd name="T21" fmla="*/ 80 h 216"/>
                <a:gd name="T22" fmla="*/ 16 w 424"/>
                <a:gd name="T23" fmla="*/ 84 h 216"/>
                <a:gd name="T24" fmla="*/ 16 w 424"/>
                <a:gd name="T25" fmla="*/ 192 h 216"/>
                <a:gd name="T26" fmla="*/ 4 w 424"/>
                <a:gd name="T27" fmla="*/ 192 h 216"/>
                <a:gd name="T28" fmla="*/ 0 w 424"/>
                <a:gd name="T29" fmla="*/ 196 h 216"/>
                <a:gd name="T30" fmla="*/ 0 w 424"/>
                <a:gd name="T31" fmla="*/ 212 h 216"/>
                <a:gd name="T32" fmla="*/ 4 w 424"/>
                <a:gd name="T33" fmla="*/ 216 h 216"/>
                <a:gd name="T34" fmla="*/ 420 w 424"/>
                <a:gd name="T35" fmla="*/ 216 h 216"/>
                <a:gd name="T36" fmla="*/ 424 w 424"/>
                <a:gd name="T37" fmla="*/ 212 h 216"/>
                <a:gd name="T38" fmla="*/ 424 w 424"/>
                <a:gd name="T39" fmla="*/ 196 h 216"/>
                <a:gd name="T40" fmla="*/ 420 w 424"/>
                <a:gd name="T41" fmla="*/ 192 h 216"/>
                <a:gd name="T42" fmla="*/ 72 w 424"/>
                <a:gd name="T43" fmla="*/ 8 h 216"/>
                <a:gd name="T44" fmla="*/ 352 w 424"/>
                <a:gd name="T45" fmla="*/ 8 h 216"/>
                <a:gd name="T46" fmla="*/ 352 w 424"/>
                <a:gd name="T47" fmla="*/ 80 h 216"/>
                <a:gd name="T48" fmla="*/ 72 w 424"/>
                <a:gd name="T49" fmla="*/ 80 h 216"/>
                <a:gd name="T50" fmla="*/ 72 w 424"/>
                <a:gd name="T51" fmla="*/ 8 h 216"/>
                <a:gd name="T52" fmla="*/ 24 w 424"/>
                <a:gd name="T53" fmla="*/ 88 h 216"/>
                <a:gd name="T54" fmla="*/ 400 w 424"/>
                <a:gd name="T55" fmla="*/ 88 h 216"/>
                <a:gd name="T56" fmla="*/ 400 w 424"/>
                <a:gd name="T57" fmla="*/ 192 h 216"/>
                <a:gd name="T58" fmla="*/ 24 w 424"/>
                <a:gd name="T59" fmla="*/ 192 h 216"/>
                <a:gd name="T60" fmla="*/ 24 w 424"/>
                <a:gd name="T61" fmla="*/ 88 h 216"/>
                <a:gd name="T62" fmla="*/ 416 w 424"/>
                <a:gd name="T63" fmla="*/ 208 h 216"/>
                <a:gd name="T64" fmla="*/ 8 w 424"/>
                <a:gd name="T65" fmla="*/ 208 h 216"/>
                <a:gd name="T66" fmla="*/ 8 w 424"/>
                <a:gd name="T67" fmla="*/ 200 h 216"/>
                <a:gd name="T68" fmla="*/ 416 w 424"/>
                <a:gd name="T69" fmla="*/ 200 h 216"/>
                <a:gd name="T70" fmla="*/ 416 w 424"/>
                <a:gd name="T71" fmla="*/ 20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24" h="216">
                  <a:moveTo>
                    <a:pt x="420" y="192"/>
                  </a:moveTo>
                  <a:cubicBezTo>
                    <a:pt x="408" y="192"/>
                    <a:pt x="408" y="192"/>
                    <a:pt x="408" y="192"/>
                  </a:cubicBezTo>
                  <a:cubicBezTo>
                    <a:pt x="408" y="84"/>
                    <a:pt x="408" y="84"/>
                    <a:pt x="408" y="84"/>
                  </a:cubicBezTo>
                  <a:cubicBezTo>
                    <a:pt x="408" y="82"/>
                    <a:pt x="406" y="80"/>
                    <a:pt x="404" y="80"/>
                  </a:cubicBezTo>
                  <a:cubicBezTo>
                    <a:pt x="360" y="80"/>
                    <a:pt x="360" y="80"/>
                    <a:pt x="360" y="80"/>
                  </a:cubicBezTo>
                  <a:cubicBezTo>
                    <a:pt x="360" y="4"/>
                    <a:pt x="360" y="4"/>
                    <a:pt x="360" y="4"/>
                  </a:cubicBezTo>
                  <a:cubicBezTo>
                    <a:pt x="360" y="2"/>
                    <a:pt x="358" y="0"/>
                    <a:pt x="356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5" y="0"/>
                    <a:pt x="64" y="2"/>
                    <a:pt x="64" y="4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7" y="80"/>
                    <a:pt x="16" y="82"/>
                    <a:pt x="16" y="84"/>
                  </a:cubicBezTo>
                  <a:cubicBezTo>
                    <a:pt x="16" y="192"/>
                    <a:pt x="16" y="192"/>
                    <a:pt x="16" y="192"/>
                  </a:cubicBezTo>
                  <a:cubicBezTo>
                    <a:pt x="4" y="192"/>
                    <a:pt x="4" y="192"/>
                    <a:pt x="4" y="192"/>
                  </a:cubicBezTo>
                  <a:cubicBezTo>
                    <a:pt x="1" y="192"/>
                    <a:pt x="0" y="194"/>
                    <a:pt x="0" y="196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4"/>
                    <a:pt x="1" y="216"/>
                    <a:pt x="4" y="216"/>
                  </a:cubicBezTo>
                  <a:cubicBezTo>
                    <a:pt x="420" y="216"/>
                    <a:pt x="420" y="216"/>
                    <a:pt x="420" y="216"/>
                  </a:cubicBezTo>
                  <a:cubicBezTo>
                    <a:pt x="422" y="216"/>
                    <a:pt x="424" y="214"/>
                    <a:pt x="424" y="212"/>
                  </a:cubicBezTo>
                  <a:cubicBezTo>
                    <a:pt x="424" y="196"/>
                    <a:pt x="424" y="196"/>
                    <a:pt x="424" y="196"/>
                  </a:cubicBezTo>
                  <a:cubicBezTo>
                    <a:pt x="424" y="194"/>
                    <a:pt x="422" y="192"/>
                    <a:pt x="420" y="192"/>
                  </a:cubicBezTo>
                  <a:close/>
                  <a:moveTo>
                    <a:pt x="72" y="8"/>
                  </a:moveTo>
                  <a:cubicBezTo>
                    <a:pt x="352" y="8"/>
                    <a:pt x="352" y="8"/>
                    <a:pt x="352" y="8"/>
                  </a:cubicBezTo>
                  <a:cubicBezTo>
                    <a:pt x="352" y="80"/>
                    <a:pt x="352" y="80"/>
                    <a:pt x="352" y="80"/>
                  </a:cubicBezTo>
                  <a:cubicBezTo>
                    <a:pt x="72" y="80"/>
                    <a:pt x="72" y="80"/>
                    <a:pt x="72" y="80"/>
                  </a:cubicBezTo>
                  <a:lnTo>
                    <a:pt x="72" y="8"/>
                  </a:lnTo>
                  <a:close/>
                  <a:moveTo>
                    <a:pt x="24" y="88"/>
                  </a:moveTo>
                  <a:cubicBezTo>
                    <a:pt x="400" y="88"/>
                    <a:pt x="400" y="88"/>
                    <a:pt x="400" y="88"/>
                  </a:cubicBezTo>
                  <a:cubicBezTo>
                    <a:pt x="400" y="192"/>
                    <a:pt x="400" y="192"/>
                    <a:pt x="400" y="192"/>
                  </a:cubicBezTo>
                  <a:cubicBezTo>
                    <a:pt x="24" y="192"/>
                    <a:pt x="24" y="192"/>
                    <a:pt x="24" y="192"/>
                  </a:cubicBezTo>
                  <a:lnTo>
                    <a:pt x="24" y="88"/>
                  </a:lnTo>
                  <a:close/>
                  <a:moveTo>
                    <a:pt x="416" y="208"/>
                  </a:moveTo>
                  <a:cubicBezTo>
                    <a:pt x="8" y="208"/>
                    <a:pt x="8" y="208"/>
                    <a:pt x="8" y="208"/>
                  </a:cubicBezTo>
                  <a:cubicBezTo>
                    <a:pt x="8" y="200"/>
                    <a:pt x="8" y="200"/>
                    <a:pt x="8" y="200"/>
                  </a:cubicBezTo>
                  <a:cubicBezTo>
                    <a:pt x="416" y="200"/>
                    <a:pt x="416" y="200"/>
                    <a:pt x="416" y="200"/>
                  </a:cubicBezTo>
                  <a:lnTo>
                    <a:pt x="416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75FE363-076D-4268-8DCC-FE68B707CC8A}"/>
              </a:ext>
            </a:extLst>
          </p:cNvPr>
          <p:cNvGrpSpPr/>
          <p:nvPr/>
        </p:nvGrpSpPr>
        <p:grpSpPr>
          <a:xfrm>
            <a:off x="6583386" y="433245"/>
            <a:ext cx="1222375" cy="1222375"/>
            <a:chOff x="-4198938" y="749301"/>
            <a:chExt cx="1222375" cy="1222375"/>
          </a:xfrm>
          <a:solidFill>
            <a:schemeClr val="tx1"/>
          </a:solidFill>
        </p:grpSpPr>
        <p:sp>
          <p:nvSpPr>
            <p:cNvPr id="32" name="Freeform 101">
              <a:extLst>
                <a:ext uri="{FF2B5EF4-FFF2-40B4-BE49-F238E27FC236}">
                  <a16:creationId xmlns:a16="http://schemas.microsoft.com/office/drawing/2014/main" id="{7BB424A1-4554-4C48-B03E-83D23B049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83038" y="942976"/>
              <a:ext cx="690563" cy="831850"/>
            </a:xfrm>
            <a:custGeom>
              <a:avLst/>
              <a:gdLst>
                <a:gd name="T0" fmla="*/ 212 w 220"/>
                <a:gd name="T1" fmla="*/ 219 h 265"/>
                <a:gd name="T2" fmla="*/ 128 w 220"/>
                <a:gd name="T3" fmla="*/ 257 h 265"/>
                <a:gd name="T4" fmla="*/ 8 w 220"/>
                <a:gd name="T5" fmla="*/ 133 h 265"/>
                <a:gd name="T6" fmla="*/ 128 w 220"/>
                <a:gd name="T7" fmla="*/ 8 h 265"/>
                <a:gd name="T8" fmla="*/ 212 w 220"/>
                <a:gd name="T9" fmla="*/ 46 h 265"/>
                <a:gd name="T10" fmla="*/ 217 w 220"/>
                <a:gd name="T11" fmla="*/ 46 h 265"/>
                <a:gd name="T12" fmla="*/ 218 w 220"/>
                <a:gd name="T13" fmla="*/ 41 h 265"/>
                <a:gd name="T14" fmla="*/ 128 w 220"/>
                <a:gd name="T15" fmla="*/ 0 h 265"/>
                <a:gd name="T16" fmla="*/ 0 w 220"/>
                <a:gd name="T17" fmla="*/ 133 h 265"/>
                <a:gd name="T18" fmla="*/ 128 w 220"/>
                <a:gd name="T19" fmla="*/ 265 h 265"/>
                <a:gd name="T20" fmla="*/ 218 w 220"/>
                <a:gd name="T21" fmla="*/ 225 h 265"/>
                <a:gd name="T22" fmla="*/ 218 w 220"/>
                <a:gd name="T23" fmla="*/ 219 h 265"/>
                <a:gd name="T24" fmla="*/ 212 w 220"/>
                <a:gd name="T25" fmla="*/ 21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0" h="265">
                  <a:moveTo>
                    <a:pt x="212" y="219"/>
                  </a:moveTo>
                  <a:cubicBezTo>
                    <a:pt x="189" y="245"/>
                    <a:pt x="162" y="257"/>
                    <a:pt x="128" y="257"/>
                  </a:cubicBezTo>
                  <a:cubicBezTo>
                    <a:pt x="59" y="257"/>
                    <a:pt x="8" y="205"/>
                    <a:pt x="8" y="133"/>
                  </a:cubicBezTo>
                  <a:cubicBezTo>
                    <a:pt x="8" y="61"/>
                    <a:pt x="59" y="8"/>
                    <a:pt x="128" y="8"/>
                  </a:cubicBezTo>
                  <a:cubicBezTo>
                    <a:pt x="161" y="8"/>
                    <a:pt x="190" y="21"/>
                    <a:pt x="212" y="46"/>
                  </a:cubicBezTo>
                  <a:cubicBezTo>
                    <a:pt x="213" y="48"/>
                    <a:pt x="216" y="48"/>
                    <a:pt x="217" y="46"/>
                  </a:cubicBezTo>
                  <a:cubicBezTo>
                    <a:pt x="219" y="45"/>
                    <a:pt x="219" y="42"/>
                    <a:pt x="218" y="41"/>
                  </a:cubicBezTo>
                  <a:cubicBezTo>
                    <a:pt x="195" y="14"/>
                    <a:pt x="164" y="0"/>
                    <a:pt x="128" y="0"/>
                  </a:cubicBezTo>
                  <a:cubicBezTo>
                    <a:pt x="55" y="0"/>
                    <a:pt x="0" y="57"/>
                    <a:pt x="0" y="133"/>
                  </a:cubicBezTo>
                  <a:cubicBezTo>
                    <a:pt x="0" y="208"/>
                    <a:pt x="55" y="265"/>
                    <a:pt x="128" y="265"/>
                  </a:cubicBezTo>
                  <a:cubicBezTo>
                    <a:pt x="164" y="265"/>
                    <a:pt x="194" y="252"/>
                    <a:pt x="218" y="225"/>
                  </a:cubicBezTo>
                  <a:cubicBezTo>
                    <a:pt x="220" y="223"/>
                    <a:pt x="219" y="220"/>
                    <a:pt x="218" y="219"/>
                  </a:cubicBezTo>
                  <a:cubicBezTo>
                    <a:pt x="216" y="217"/>
                    <a:pt x="214" y="218"/>
                    <a:pt x="212" y="2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2">
              <a:extLst>
                <a:ext uri="{FF2B5EF4-FFF2-40B4-BE49-F238E27FC236}">
                  <a16:creationId xmlns:a16="http://schemas.microsoft.com/office/drawing/2014/main" id="{5650D999-8B43-4CFA-9662-5BA2380FF2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98938" y="749301"/>
              <a:ext cx="1222375" cy="1222375"/>
            </a:xfrm>
            <a:custGeom>
              <a:avLst/>
              <a:gdLst>
                <a:gd name="T0" fmla="*/ 195 w 390"/>
                <a:gd name="T1" fmla="*/ 0 h 390"/>
                <a:gd name="T2" fmla="*/ 0 w 390"/>
                <a:gd name="T3" fmla="*/ 195 h 390"/>
                <a:gd name="T4" fmla="*/ 195 w 390"/>
                <a:gd name="T5" fmla="*/ 390 h 390"/>
                <a:gd name="T6" fmla="*/ 390 w 390"/>
                <a:gd name="T7" fmla="*/ 195 h 390"/>
                <a:gd name="T8" fmla="*/ 195 w 390"/>
                <a:gd name="T9" fmla="*/ 0 h 390"/>
                <a:gd name="T10" fmla="*/ 195 w 390"/>
                <a:gd name="T11" fmla="*/ 382 h 390"/>
                <a:gd name="T12" fmla="*/ 8 w 390"/>
                <a:gd name="T13" fmla="*/ 195 h 390"/>
                <a:gd name="T14" fmla="*/ 195 w 390"/>
                <a:gd name="T15" fmla="*/ 8 h 390"/>
                <a:gd name="T16" fmla="*/ 382 w 390"/>
                <a:gd name="T17" fmla="*/ 195 h 390"/>
                <a:gd name="T18" fmla="*/ 195 w 390"/>
                <a:gd name="T19" fmla="*/ 382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0" h="390">
                  <a:moveTo>
                    <a:pt x="195" y="0"/>
                  </a:moveTo>
                  <a:cubicBezTo>
                    <a:pt x="87" y="0"/>
                    <a:pt x="0" y="87"/>
                    <a:pt x="0" y="195"/>
                  </a:cubicBezTo>
                  <a:cubicBezTo>
                    <a:pt x="0" y="303"/>
                    <a:pt x="87" y="390"/>
                    <a:pt x="195" y="390"/>
                  </a:cubicBezTo>
                  <a:cubicBezTo>
                    <a:pt x="303" y="390"/>
                    <a:pt x="390" y="303"/>
                    <a:pt x="390" y="195"/>
                  </a:cubicBezTo>
                  <a:cubicBezTo>
                    <a:pt x="390" y="87"/>
                    <a:pt x="303" y="0"/>
                    <a:pt x="195" y="0"/>
                  </a:cubicBezTo>
                  <a:close/>
                  <a:moveTo>
                    <a:pt x="195" y="382"/>
                  </a:moveTo>
                  <a:cubicBezTo>
                    <a:pt x="92" y="382"/>
                    <a:pt x="8" y="298"/>
                    <a:pt x="8" y="195"/>
                  </a:cubicBezTo>
                  <a:cubicBezTo>
                    <a:pt x="8" y="92"/>
                    <a:pt x="92" y="8"/>
                    <a:pt x="195" y="8"/>
                  </a:cubicBezTo>
                  <a:cubicBezTo>
                    <a:pt x="298" y="8"/>
                    <a:pt x="382" y="92"/>
                    <a:pt x="382" y="195"/>
                  </a:cubicBezTo>
                  <a:cubicBezTo>
                    <a:pt x="382" y="298"/>
                    <a:pt x="298" y="382"/>
                    <a:pt x="195" y="3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766D870-3B1B-4CD8-A81C-6EDE0944CC99}"/>
              </a:ext>
            </a:extLst>
          </p:cNvPr>
          <p:cNvGrpSpPr/>
          <p:nvPr/>
        </p:nvGrpSpPr>
        <p:grpSpPr>
          <a:xfrm>
            <a:off x="8417825" y="367363"/>
            <a:ext cx="1368425" cy="1354138"/>
            <a:chOff x="-6843713" y="84138"/>
            <a:chExt cx="1368425" cy="1354138"/>
          </a:xfrm>
          <a:solidFill>
            <a:schemeClr val="tx1"/>
          </a:solidFill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272240F7-0C74-4360-890C-7877BE78B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43713" y="322263"/>
              <a:ext cx="579438" cy="741363"/>
            </a:xfrm>
            <a:custGeom>
              <a:avLst/>
              <a:gdLst>
                <a:gd name="T0" fmla="*/ 178 w 182"/>
                <a:gd name="T1" fmla="*/ 225 h 233"/>
                <a:gd name="T2" fmla="*/ 8 w 182"/>
                <a:gd name="T3" fmla="*/ 225 h 233"/>
                <a:gd name="T4" fmla="*/ 8 w 182"/>
                <a:gd name="T5" fmla="*/ 4 h 233"/>
                <a:gd name="T6" fmla="*/ 4 w 182"/>
                <a:gd name="T7" fmla="*/ 0 h 233"/>
                <a:gd name="T8" fmla="*/ 0 w 182"/>
                <a:gd name="T9" fmla="*/ 4 h 233"/>
                <a:gd name="T10" fmla="*/ 0 w 182"/>
                <a:gd name="T11" fmla="*/ 229 h 233"/>
                <a:gd name="T12" fmla="*/ 4 w 182"/>
                <a:gd name="T13" fmla="*/ 233 h 233"/>
                <a:gd name="T14" fmla="*/ 178 w 182"/>
                <a:gd name="T15" fmla="*/ 233 h 233"/>
                <a:gd name="T16" fmla="*/ 182 w 182"/>
                <a:gd name="T17" fmla="*/ 229 h 233"/>
                <a:gd name="T18" fmla="*/ 178 w 182"/>
                <a:gd name="T19" fmla="*/ 22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2" h="233">
                  <a:moveTo>
                    <a:pt x="178" y="225"/>
                  </a:moveTo>
                  <a:cubicBezTo>
                    <a:pt x="8" y="225"/>
                    <a:pt x="8" y="225"/>
                    <a:pt x="8" y="22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0" y="231"/>
                    <a:pt x="2" y="233"/>
                    <a:pt x="4" y="233"/>
                  </a:cubicBezTo>
                  <a:cubicBezTo>
                    <a:pt x="178" y="233"/>
                    <a:pt x="178" y="233"/>
                    <a:pt x="178" y="233"/>
                  </a:cubicBezTo>
                  <a:cubicBezTo>
                    <a:pt x="180" y="233"/>
                    <a:pt x="182" y="231"/>
                    <a:pt x="182" y="229"/>
                  </a:cubicBezTo>
                  <a:cubicBezTo>
                    <a:pt x="182" y="227"/>
                    <a:pt x="180" y="225"/>
                    <a:pt x="178" y="2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58783AB2-6190-4793-A9BA-5AD58457EE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843713" y="84138"/>
              <a:ext cx="1368425" cy="1354138"/>
            </a:xfrm>
            <a:custGeom>
              <a:avLst/>
              <a:gdLst>
                <a:gd name="T0" fmla="*/ 384 w 430"/>
                <a:gd name="T1" fmla="*/ 341 h 426"/>
                <a:gd name="T2" fmla="*/ 348 w 430"/>
                <a:gd name="T3" fmla="*/ 317 h 426"/>
                <a:gd name="T4" fmla="*/ 366 w 430"/>
                <a:gd name="T5" fmla="*/ 171 h 426"/>
                <a:gd name="T6" fmla="*/ 359 w 430"/>
                <a:gd name="T7" fmla="*/ 4 h 426"/>
                <a:gd name="T8" fmla="*/ 4 w 430"/>
                <a:gd name="T9" fmla="*/ 0 h 426"/>
                <a:gd name="T10" fmla="*/ 0 w 430"/>
                <a:gd name="T11" fmla="*/ 54 h 426"/>
                <a:gd name="T12" fmla="*/ 351 w 430"/>
                <a:gd name="T13" fmla="*/ 58 h 426"/>
                <a:gd name="T14" fmla="*/ 297 w 430"/>
                <a:gd name="T15" fmla="*/ 130 h 426"/>
                <a:gd name="T16" fmla="*/ 299 w 430"/>
                <a:gd name="T17" fmla="*/ 118 h 426"/>
                <a:gd name="T18" fmla="*/ 315 w 430"/>
                <a:gd name="T19" fmla="*/ 102 h 426"/>
                <a:gd name="T20" fmla="*/ 283 w 430"/>
                <a:gd name="T21" fmla="*/ 102 h 426"/>
                <a:gd name="T22" fmla="*/ 288 w 430"/>
                <a:gd name="T23" fmla="*/ 129 h 426"/>
                <a:gd name="T24" fmla="*/ 206 w 430"/>
                <a:gd name="T25" fmla="*/ 126 h 426"/>
                <a:gd name="T26" fmla="*/ 192 w 430"/>
                <a:gd name="T27" fmla="*/ 101 h 426"/>
                <a:gd name="T28" fmla="*/ 183 w 430"/>
                <a:gd name="T29" fmla="*/ 131 h 426"/>
                <a:gd name="T30" fmla="*/ 165 w 430"/>
                <a:gd name="T31" fmla="*/ 161 h 426"/>
                <a:gd name="T32" fmla="*/ 121 w 430"/>
                <a:gd name="T33" fmla="*/ 169 h 426"/>
                <a:gd name="T34" fmla="*/ 105 w 430"/>
                <a:gd name="T35" fmla="*/ 151 h 426"/>
                <a:gd name="T36" fmla="*/ 92 w 430"/>
                <a:gd name="T37" fmla="*/ 179 h 426"/>
                <a:gd name="T38" fmla="*/ 55 w 430"/>
                <a:gd name="T39" fmla="*/ 226 h 426"/>
                <a:gd name="T40" fmla="*/ 55 w 430"/>
                <a:gd name="T41" fmla="*/ 259 h 426"/>
                <a:gd name="T42" fmla="*/ 69 w 430"/>
                <a:gd name="T43" fmla="*/ 234 h 426"/>
                <a:gd name="T44" fmla="*/ 67 w 430"/>
                <a:gd name="T45" fmla="*/ 232 h 426"/>
                <a:gd name="T46" fmla="*/ 105 w 430"/>
                <a:gd name="T47" fmla="*/ 184 h 426"/>
                <a:gd name="T48" fmla="*/ 149 w 430"/>
                <a:gd name="T49" fmla="*/ 180 h 426"/>
                <a:gd name="T50" fmla="*/ 181 w 430"/>
                <a:gd name="T51" fmla="*/ 177 h 426"/>
                <a:gd name="T52" fmla="*/ 190 w 430"/>
                <a:gd name="T53" fmla="*/ 134 h 426"/>
                <a:gd name="T54" fmla="*/ 215 w 430"/>
                <a:gd name="T55" fmla="*/ 152 h 426"/>
                <a:gd name="T56" fmla="*/ 196 w 430"/>
                <a:gd name="T57" fmla="*/ 298 h 426"/>
                <a:gd name="T58" fmla="*/ 281 w 430"/>
                <a:gd name="T59" fmla="*/ 341 h 426"/>
                <a:gd name="T60" fmla="*/ 357 w 430"/>
                <a:gd name="T61" fmla="*/ 343 h 426"/>
                <a:gd name="T62" fmla="*/ 378 w 430"/>
                <a:gd name="T63" fmla="*/ 346 h 426"/>
                <a:gd name="T64" fmla="*/ 421 w 430"/>
                <a:gd name="T65" fmla="*/ 409 h 426"/>
                <a:gd name="T66" fmla="*/ 401 w 430"/>
                <a:gd name="T67" fmla="*/ 414 h 426"/>
                <a:gd name="T68" fmla="*/ 354 w 430"/>
                <a:gd name="T69" fmla="*/ 358 h 426"/>
                <a:gd name="T70" fmla="*/ 395 w 430"/>
                <a:gd name="T71" fmla="*/ 419 h 426"/>
                <a:gd name="T72" fmla="*/ 422 w 430"/>
                <a:gd name="T73" fmla="*/ 423 h 426"/>
                <a:gd name="T74" fmla="*/ 426 w 430"/>
                <a:gd name="T75" fmla="*/ 396 h 426"/>
                <a:gd name="T76" fmla="*/ 307 w 430"/>
                <a:gd name="T77" fmla="*/ 102 h 426"/>
                <a:gd name="T78" fmla="*/ 291 w 430"/>
                <a:gd name="T79" fmla="*/ 102 h 426"/>
                <a:gd name="T80" fmla="*/ 55 w 430"/>
                <a:gd name="T81" fmla="*/ 251 h 426"/>
                <a:gd name="T82" fmla="*/ 55 w 430"/>
                <a:gd name="T83" fmla="*/ 234 h 426"/>
                <a:gd name="T84" fmla="*/ 59 w 430"/>
                <a:gd name="T85" fmla="*/ 236 h 426"/>
                <a:gd name="T86" fmla="*/ 62 w 430"/>
                <a:gd name="T87" fmla="*/ 238 h 426"/>
                <a:gd name="T88" fmla="*/ 55 w 430"/>
                <a:gd name="T89" fmla="*/ 251 h 426"/>
                <a:gd name="T90" fmla="*/ 100 w 430"/>
                <a:gd name="T91" fmla="*/ 175 h 426"/>
                <a:gd name="T92" fmla="*/ 100 w 430"/>
                <a:gd name="T93" fmla="*/ 175 h 426"/>
                <a:gd name="T94" fmla="*/ 105 w 430"/>
                <a:gd name="T95" fmla="*/ 159 h 426"/>
                <a:gd name="T96" fmla="*/ 112 w 430"/>
                <a:gd name="T97" fmla="*/ 171 h 426"/>
                <a:gd name="T98" fmla="*/ 105 w 430"/>
                <a:gd name="T99" fmla="*/ 176 h 426"/>
                <a:gd name="T100" fmla="*/ 156 w 430"/>
                <a:gd name="T101" fmla="*/ 177 h 426"/>
                <a:gd name="T102" fmla="*/ 173 w 430"/>
                <a:gd name="T103" fmla="*/ 177 h 426"/>
                <a:gd name="T104" fmla="*/ 190 w 430"/>
                <a:gd name="T105" fmla="*/ 126 h 426"/>
                <a:gd name="T106" fmla="*/ 192 w 430"/>
                <a:gd name="T107" fmla="*/ 109 h 426"/>
                <a:gd name="T108" fmla="*/ 198 w 430"/>
                <a:gd name="T109" fmla="*/ 124 h 426"/>
                <a:gd name="T110" fmla="*/ 190 w 430"/>
                <a:gd name="T111" fmla="*/ 126 h 426"/>
                <a:gd name="T112" fmla="*/ 8 w 430"/>
                <a:gd name="T113" fmla="*/ 8 h 426"/>
                <a:gd name="T114" fmla="*/ 351 w 430"/>
                <a:gd name="T115" fmla="*/ 50 h 426"/>
                <a:gd name="T116" fmla="*/ 267 w 430"/>
                <a:gd name="T117" fmla="*/ 332 h 426"/>
                <a:gd name="T118" fmla="*/ 184 w 430"/>
                <a:gd name="T119" fmla="*/ 220 h 426"/>
                <a:gd name="T120" fmla="*/ 360 w 430"/>
                <a:gd name="T121" fmla="*/ 176 h 426"/>
                <a:gd name="T122" fmla="*/ 340 w 430"/>
                <a:gd name="T123" fmla="*/ 313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30" h="426">
                  <a:moveTo>
                    <a:pt x="426" y="396"/>
                  </a:moveTo>
                  <a:cubicBezTo>
                    <a:pt x="384" y="341"/>
                    <a:pt x="384" y="341"/>
                    <a:pt x="384" y="341"/>
                  </a:cubicBezTo>
                  <a:cubicBezTo>
                    <a:pt x="377" y="331"/>
                    <a:pt x="367" y="332"/>
                    <a:pt x="361" y="335"/>
                  </a:cubicBezTo>
                  <a:cubicBezTo>
                    <a:pt x="348" y="317"/>
                    <a:pt x="348" y="317"/>
                    <a:pt x="348" y="317"/>
                  </a:cubicBezTo>
                  <a:cubicBezTo>
                    <a:pt x="369" y="300"/>
                    <a:pt x="382" y="277"/>
                    <a:pt x="386" y="250"/>
                  </a:cubicBezTo>
                  <a:cubicBezTo>
                    <a:pt x="390" y="222"/>
                    <a:pt x="383" y="194"/>
                    <a:pt x="366" y="171"/>
                  </a:cubicBezTo>
                  <a:cubicBezTo>
                    <a:pt x="364" y="168"/>
                    <a:pt x="362" y="165"/>
                    <a:pt x="359" y="162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59" y="1"/>
                    <a:pt x="357" y="0"/>
                    <a:pt x="35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2" y="58"/>
                    <a:pt x="4" y="58"/>
                  </a:cubicBezTo>
                  <a:cubicBezTo>
                    <a:pt x="351" y="58"/>
                    <a:pt x="351" y="58"/>
                    <a:pt x="351" y="58"/>
                  </a:cubicBezTo>
                  <a:cubicBezTo>
                    <a:pt x="351" y="154"/>
                    <a:pt x="351" y="154"/>
                    <a:pt x="351" y="154"/>
                  </a:cubicBezTo>
                  <a:cubicBezTo>
                    <a:pt x="336" y="141"/>
                    <a:pt x="317" y="133"/>
                    <a:pt x="297" y="130"/>
                  </a:cubicBezTo>
                  <a:cubicBezTo>
                    <a:pt x="297" y="130"/>
                    <a:pt x="296" y="129"/>
                    <a:pt x="296" y="129"/>
                  </a:cubicBezTo>
                  <a:cubicBezTo>
                    <a:pt x="299" y="118"/>
                    <a:pt x="299" y="118"/>
                    <a:pt x="299" y="118"/>
                  </a:cubicBezTo>
                  <a:cubicBezTo>
                    <a:pt x="299" y="118"/>
                    <a:pt x="299" y="118"/>
                    <a:pt x="299" y="118"/>
                  </a:cubicBezTo>
                  <a:cubicBezTo>
                    <a:pt x="308" y="118"/>
                    <a:pt x="315" y="111"/>
                    <a:pt x="315" y="102"/>
                  </a:cubicBezTo>
                  <a:cubicBezTo>
                    <a:pt x="315" y="93"/>
                    <a:pt x="308" y="85"/>
                    <a:pt x="299" y="85"/>
                  </a:cubicBezTo>
                  <a:cubicBezTo>
                    <a:pt x="290" y="85"/>
                    <a:pt x="283" y="93"/>
                    <a:pt x="283" y="102"/>
                  </a:cubicBezTo>
                  <a:cubicBezTo>
                    <a:pt x="283" y="108"/>
                    <a:pt x="286" y="113"/>
                    <a:pt x="291" y="116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64" y="127"/>
                    <a:pt x="241" y="134"/>
                    <a:pt x="222" y="147"/>
                  </a:cubicBezTo>
                  <a:cubicBezTo>
                    <a:pt x="206" y="126"/>
                    <a:pt x="206" y="126"/>
                    <a:pt x="206" y="126"/>
                  </a:cubicBezTo>
                  <a:cubicBezTo>
                    <a:pt x="208" y="124"/>
                    <a:pt x="209" y="121"/>
                    <a:pt x="209" y="118"/>
                  </a:cubicBezTo>
                  <a:cubicBezTo>
                    <a:pt x="209" y="109"/>
                    <a:pt x="201" y="101"/>
                    <a:pt x="192" y="101"/>
                  </a:cubicBezTo>
                  <a:cubicBezTo>
                    <a:pt x="183" y="101"/>
                    <a:pt x="176" y="109"/>
                    <a:pt x="176" y="118"/>
                  </a:cubicBezTo>
                  <a:cubicBezTo>
                    <a:pt x="176" y="123"/>
                    <a:pt x="179" y="128"/>
                    <a:pt x="183" y="131"/>
                  </a:cubicBezTo>
                  <a:cubicBezTo>
                    <a:pt x="169" y="161"/>
                    <a:pt x="169" y="161"/>
                    <a:pt x="169" y="161"/>
                  </a:cubicBezTo>
                  <a:cubicBezTo>
                    <a:pt x="168" y="161"/>
                    <a:pt x="166" y="161"/>
                    <a:pt x="165" y="161"/>
                  </a:cubicBezTo>
                  <a:cubicBezTo>
                    <a:pt x="157" y="161"/>
                    <a:pt x="151" y="165"/>
                    <a:pt x="149" y="172"/>
                  </a:cubicBezTo>
                  <a:cubicBezTo>
                    <a:pt x="121" y="169"/>
                    <a:pt x="121" y="169"/>
                    <a:pt x="121" y="169"/>
                  </a:cubicBezTo>
                  <a:cubicBezTo>
                    <a:pt x="121" y="168"/>
                    <a:pt x="121" y="168"/>
                    <a:pt x="121" y="168"/>
                  </a:cubicBezTo>
                  <a:cubicBezTo>
                    <a:pt x="121" y="159"/>
                    <a:pt x="114" y="151"/>
                    <a:pt x="105" y="151"/>
                  </a:cubicBezTo>
                  <a:cubicBezTo>
                    <a:pt x="96" y="151"/>
                    <a:pt x="88" y="159"/>
                    <a:pt x="88" y="168"/>
                  </a:cubicBezTo>
                  <a:cubicBezTo>
                    <a:pt x="88" y="172"/>
                    <a:pt x="90" y="176"/>
                    <a:pt x="92" y="179"/>
                  </a:cubicBezTo>
                  <a:cubicBezTo>
                    <a:pt x="60" y="227"/>
                    <a:pt x="60" y="227"/>
                    <a:pt x="60" y="227"/>
                  </a:cubicBezTo>
                  <a:cubicBezTo>
                    <a:pt x="58" y="227"/>
                    <a:pt x="56" y="226"/>
                    <a:pt x="55" y="226"/>
                  </a:cubicBezTo>
                  <a:cubicBezTo>
                    <a:pt x="46" y="226"/>
                    <a:pt x="38" y="234"/>
                    <a:pt x="38" y="243"/>
                  </a:cubicBezTo>
                  <a:cubicBezTo>
                    <a:pt x="38" y="252"/>
                    <a:pt x="46" y="259"/>
                    <a:pt x="55" y="259"/>
                  </a:cubicBezTo>
                  <a:cubicBezTo>
                    <a:pt x="64" y="259"/>
                    <a:pt x="71" y="252"/>
                    <a:pt x="71" y="243"/>
                  </a:cubicBezTo>
                  <a:cubicBezTo>
                    <a:pt x="71" y="240"/>
                    <a:pt x="70" y="237"/>
                    <a:pt x="69" y="234"/>
                  </a:cubicBezTo>
                  <a:cubicBezTo>
                    <a:pt x="69" y="234"/>
                    <a:pt x="69" y="234"/>
                    <a:pt x="69" y="234"/>
                  </a:cubicBezTo>
                  <a:cubicBezTo>
                    <a:pt x="68" y="233"/>
                    <a:pt x="67" y="232"/>
                    <a:pt x="67" y="232"/>
                  </a:cubicBezTo>
                  <a:cubicBezTo>
                    <a:pt x="99" y="183"/>
                    <a:pt x="99" y="183"/>
                    <a:pt x="99" y="183"/>
                  </a:cubicBezTo>
                  <a:cubicBezTo>
                    <a:pt x="101" y="184"/>
                    <a:pt x="103" y="184"/>
                    <a:pt x="105" y="184"/>
                  </a:cubicBezTo>
                  <a:cubicBezTo>
                    <a:pt x="110" y="184"/>
                    <a:pt x="115" y="181"/>
                    <a:pt x="118" y="177"/>
                  </a:cubicBezTo>
                  <a:cubicBezTo>
                    <a:pt x="149" y="180"/>
                    <a:pt x="149" y="180"/>
                    <a:pt x="149" y="180"/>
                  </a:cubicBezTo>
                  <a:cubicBezTo>
                    <a:pt x="150" y="187"/>
                    <a:pt x="157" y="193"/>
                    <a:pt x="165" y="193"/>
                  </a:cubicBezTo>
                  <a:cubicBezTo>
                    <a:pt x="174" y="193"/>
                    <a:pt x="181" y="186"/>
                    <a:pt x="181" y="177"/>
                  </a:cubicBezTo>
                  <a:cubicBezTo>
                    <a:pt x="181" y="172"/>
                    <a:pt x="179" y="168"/>
                    <a:pt x="176" y="165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4" y="134"/>
                    <a:pt x="197" y="134"/>
                    <a:pt x="200" y="132"/>
                  </a:cubicBezTo>
                  <a:cubicBezTo>
                    <a:pt x="215" y="152"/>
                    <a:pt x="215" y="152"/>
                    <a:pt x="215" y="152"/>
                  </a:cubicBezTo>
                  <a:cubicBezTo>
                    <a:pt x="195" y="168"/>
                    <a:pt x="180" y="191"/>
                    <a:pt x="176" y="219"/>
                  </a:cubicBezTo>
                  <a:cubicBezTo>
                    <a:pt x="172" y="247"/>
                    <a:pt x="179" y="275"/>
                    <a:pt x="196" y="298"/>
                  </a:cubicBezTo>
                  <a:cubicBezTo>
                    <a:pt x="213" y="320"/>
                    <a:pt x="238" y="335"/>
                    <a:pt x="266" y="339"/>
                  </a:cubicBezTo>
                  <a:cubicBezTo>
                    <a:pt x="271" y="340"/>
                    <a:pt x="276" y="341"/>
                    <a:pt x="281" y="341"/>
                  </a:cubicBezTo>
                  <a:cubicBezTo>
                    <a:pt x="303" y="341"/>
                    <a:pt x="323" y="334"/>
                    <a:pt x="341" y="322"/>
                  </a:cubicBezTo>
                  <a:cubicBezTo>
                    <a:pt x="357" y="343"/>
                    <a:pt x="357" y="343"/>
                    <a:pt x="357" y="343"/>
                  </a:cubicBezTo>
                  <a:cubicBezTo>
                    <a:pt x="358" y="345"/>
                    <a:pt x="360" y="345"/>
                    <a:pt x="362" y="344"/>
                  </a:cubicBezTo>
                  <a:cubicBezTo>
                    <a:pt x="363" y="343"/>
                    <a:pt x="371" y="337"/>
                    <a:pt x="378" y="346"/>
                  </a:cubicBezTo>
                  <a:cubicBezTo>
                    <a:pt x="419" y="401"/>
                    <a:pt x="419" y="401"/>
                    <a:pt x="419" y="401"/>
                  </a:cubicBezTo>
                  <a:cubicBezTo>
                    <a:pt x="421" y="403"/>
                    <a:pt x="422" y="406"/>
                    <a:pt x="421" y="409"/>
                  </a:cubicBezTo>
                  <a:cubicBezTo>
                    <a:pt x="421" y="412"/>
                    <a:pt x="419" y="414"/>
                    <a:pt x="417" y="416"/>
                  </a:cubicBezTo>
                  <a:cubicBezTo>
                    <a:pt x="412" y="420"/>
                    <a:pt x="405" y="419"/>
                    <a:pt x="401" y="414"/>
                  </a:cubicBezTo>
                  <a:cubicBezTo>
                    <a:pt x="360" y="359"/>
                    <a:pt x="360" y="359"/>
                    <a:pt x="360" y="359"/>
                  </a:cubicBezTo>
                  <a:cubicBezTo>
                    <a:pt x="358" y="357"/>
                    <a:pt x="356" y="357"/>
                    <a:pt x="354" y="358"/>
                  </a:cubicBezTo>
                  <a:cubicBezTo>
                    <a:pt x="352" y="360"/>
                    <a:pt x="352" y="362"/>
                    <a:pt x="353" y="364"/>
                  </a:cubicBezTo>
                  <a:cubicBezTo>
                    <a:pt x="395" y="419"/>
                    <a:pt x="395" y="419"/>
                    <a:pt x="395" y="419"/>
                  </a:cubicBezTo>
                  <a:cubicBezTo>
                    <a:pt x="399" y="424"/>
                    <a:pt x="405" y="426"/>
                    <a:pt x="410" y="426"/>
                  </a:cubicBezTo>
                  <a:cubicBezTo>
                    <a:pt x="414" y="426"/>
                    <a:pt x="418" y="425"/>
                    <a:pt x="422" y="423"/>
                  </a:cubicBezTo>
                  <a:cubicBezTo>
                    <a:pt x="426" y="420"/>
                    <a:pt x="429" y="415"/>
                    <a:pt x="429" y="410"/>
                  </a:cubicBezTo>
                  <a:cubicBezTo>
                    <a:pt x="430" y="405"/>
                    <a:pt x="429" y="400"/>
                    <a:pt x="426" y="396"/>
                  </a:cubicBezTo>
                  <a:close/>
                  <a:moveTo>
                    <a:pt x="299" y="93"/>
                  </a:moveTo>
                  <a:cubicBezTo>
                    <a:pt x="304" y="93"/>
                    <a:pt x="307" y="97"/>
                    <a:pt x="307" y="102"/>
                  </a:cubicBezTo>
                  <a:cubicBezTo>
                    <a:pt x="307" y="106"/>
                    <a:pt x="304" y="110"/>
                    <a:pt x="299" y="110"/>
                  </a:cubicBezTo>
                  <a:cubicBezTo>
                    <a:pt x="294" y="110"/>
                    <a:pt x="291" y="106"/>
                    <a:pt x="291" y="102"/>
                  </a:cubicBezTo>
                  <a:cubicBezTo>
                    <a:pt x="291" y="97"/>
                    <a:pt x="294" y="93"/>
                    <a:pt x="299" y="93"/>
                  </a:cubicBezTo>
                  <a:close/>
                  <a:moveTo>
                    <a:pt x="55" y="251"/>
                  </a:moveTo>
                  <a:cubicBezTo>
                    <a:pt x="50" y="251"/>
                    <a:pt x="46" y="248"/>
                    <a:pt x="46" y="243"/>
                  </a:cubicBezTo>
                  <a:cubicBezTo>
                    <a:pt x="46" y="238"/>
                    <a:pt x="50" y="234"/>
                    <a:pt x="55" y="234"/>
                  </a:cubicBezTo>
                  <a:cubicBezTo>
                    <a:pt x="56" y="234"/>
                    <a:pt x="58" y="235"/>
                    <a:pt x="59" y="236"/>
                  </a:cubicBezTo>
                  <a:cubicBezTo>
                    <a:pt x="59" y="236"/>
                    <a:pt x="59" y="236"/>
                    <a:pt x="59" y="236"/>
                  </a:cubicBezTo>
                  <a:cubicBezTo>
                    <a:pt x="60" y="236"/>
                    <a:pt x="61" y="237"/>
                    <a:pt x="62" y="238"/>
                  </a:cubicBezTo>
                  <a:cubicBezTo>
                    <a:pt x="62" y="238"/>
                    <a:pt x="62" y="238"/>
                    <a:pt x="62" y="238"/>
                  </a:cubicBezTo>
                  <a:cubicBezTo>
                    <a:pt x="63" y="240"/>
                    <a:pt x="63" y="241"/>
                    <a:pt x="63" y="243"/>
                  </a:cubicBezTo>
                  <a:cubicBezTo>
                    <a:pt x="63" y="248"/>
                    <a:pt x="59" y="251"/>
                    <a:pt x="55" y="251"/>
                  </a:cubicBezTo>
                  <a:close/>
                  <a:moveTo>
                    <a:pt x="105" y="176"/>
                  </a:moveTo>
                  <a:cubicBezTo>
                    <a:pt x="103" y="176"/>
                    <a:pt x="101" y="176"/>
                    <a:pt x="100" y="175"/>
                  </a:cubicBezTo>
                  <a:cubicBezTo>
                    <a:pt x="100" y="175"/>
                    <a:pt x="100" y="175"/>
                    <a:pt x="100" y="175"/>
                  </a:cubicBezTo>
                  <a:cubicBezTo>
                    <a:pt x="100" y="175"/>
                    <a:pt x="100" y="175"/>
                    <a:pt x="100" y="175"/>
                  </a:cubicBezTo>
                  <a:cubicBezTo>
                    <a:pt x="98" y="173"/>
                    <a:pt x="96" y="171"/>
                    <a:pt x="96" y="168"/>
                  </a:cubicBezTo>
                  <a:cubicBezTo>
                    <a:pt x="96" y="163"/>
                    <a:pt x="100" y="159"/>
                    <a:pt x="105" y="159"/>
                  </a:cubicBezTo>
                  <a:cubicBezTo>
                    <a:pt x="109" y="159"/>
                    <a:pt x="113" y="163"/>
                    <a:pt x="113" y="168"/>
                  </a:cubicBezTo>
                  <a:cubicBezTo>
                    <a:pt x="113" y="169"/>
                    <a:pt x="113" y="170"/>
                    <a:pt x="112" y="171"/>
                  </a:cubicBezTo>
                  <a:cubicBezTo>
                    <a:pt x="112" y="171"/>
                    <a:pt x="112" y="171"/>
                    <a:pt x="112" y="171"/>
                  </a:cubicBezTo>
                  <a:cubicBezTo>
                    <a:pt x="111" y="174"/>
                    <a:pt x="108" y="176"/>
                    <a:pt x="105" y="176"/>
                  </a:cubicBezTo>
                  <a:close/>
                  <a:moveTo>
                    <a:pt x="165" y="185"/>
                  </a:moveTo>
                  <a:cubicBezTo>
                    <a:pt x="160" y="185"/>
                    <a:pt x="156" y="182"/>
                    <a:pt x="156" y="177"/>
                  </a:cubicBezTo>
                  <a:cubicBezTo>
                    <a:pt x="156" y="172"/>
                    <a:pt x="160" y="169"/>
                    <a:pt x="165" y="169"/>
                  </a:cubicBezTo>
                  <a:cubicBezTo>
                    <a:pt x="169" y="169"/>
                    <a:pt x="173" y="172"/>
                    <a:pt x="173" y="177"/>
                  </a:cubicBezTo>
                  <a:cubicBezTo>
                    <a:pt x="173" y="182"/>
                    <a:pt x="169" y="185"/>
                    <a:pt x="165" y="185"/>
                  </a:cubicBezTo>
                  <a:close/>
                  <a:moveTo>
                    <a:pt x="190" y="126"/>
                  </a:moveTo>
                  <a:cubicBezTo>
                    <a:pt x="186" y="124"/>
                    <a:pt x="184" y="121"/>
                    <a:pt x="184" y="118"/>
                  </a:cubicBezTo>
                  <a:cubicBezTo>
                    <a:pt x="184" y="113"/>
                    <a:pt x="188" y="109"/>
                    <a:pt x="192" y="109"/>
                  </a:cubicBezTo>
                  <a:cubicBezTo>
                    <a:pt x="197" y="109"/>
                    <a:pt x="201" y="113"/>
                    <a:pt x="201" y="118"/>
                  </a:cubicBezTo>
                  <a:cubicBezTo>
                    <a:pt x="201" y="120"/>
                    <a:pt x="200" y="122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6" y="126"/>
                    <a:pt x="193" y="127"/>
                    <a:pt x="190" y="126"/>
                  </a:cubicBezTo>
                  <a:close/>
                  <a:moveTo>
                    <a:pt x="8" y="5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351" y="8"/>
                    <a:pt x="351" y="8"/>
                    <a:pt x="351" y="8"/>
                  </a:cubicBezTo>
                  <a:cubicBezTo>
                    <a:pt x="351" y="50"/>
                    <a:pt x="351" y="50"/>
                    <a:pt x="351" y="50"/>
                  </a:cubicBezTo>
                  <a:lnTo>
                    <a:pt x="8" y="50"/>
                  </a:lnTo>
                  <a:close/>
                  <a:moveTo>
                    <a:pt x="267" y="332"/>
                  </a:moveTo>
                  <a:cubicBezTo>
                    <a:pt x="241" y="328"/>
                    <a:pt x="218" y="314"/>
                    <a:pt x="202" y="293"/>
                  </a:cubicBezTo>
                  <a:cubicBezTo>
                    <a:pt x="187" y="272"/>
                    <a:pt x="180" y="246"/>
                    <a:pt x="184" y="220"/>
                  </a:cubicBezTo>
                  <a:cubicBezTo>
                    <a:pt x="192" y="167"/>
                    <a:pt x="242" y="130"/>
                    <a:pt x="296" y="137"/>
                  </a:cubicBezTo>
                  <a:cubicBezTo>
                    <a:pt x="322" y="141"/>
                    <a:pt x="344" y="155"/>
                    <a:pt x="360" y="176"/>
                  </a:cubicBezTo>
                  <a:cubicBezTo>
                    <a:pt x="376" y="197"/>
                    <a:pt x="382" y="223"/>
                    <a:pt x="378" y="249"/>
                  </a:cubicBezTo>
                  <a:cubicBezTo>
                    <a:pt x="374" y="275"/>
                    <a:pt x="361" y="298"/>
                    <a:pt x="340" y="313"/>
                  </a:cubicBezTo>
                  <a:cubicBezTo>
                    <a:pt x="319" y="329"/>
                    <a:pt x="293" y="335"/>
                    <a:pt x="267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065E6A7-8D34-4BB6-A7A4-412850204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00776" y="568326"/>
              <a:ext cx="514350" cy="504825"/>
            </a:xfrm>
            <a:custGeom>
              <a:avLst/>
              <a:gdLst>
                <a:gd name="T0" fmla="*/ 91 w 162"/>
                <a:gd name="T1" fmla="*/ 6 h 159"/>
                <a:gd name="T2" fmla="*/ 3 w 162"/>
                <a:gd name="T3" fmla="*/ 71 h 159"/>
                <a:gd name="T4" fmla="*/ 17 w 162"/>
                <a:gd name="T5" fmla="*/ 128 h 159"/>
                <a:gd name="T6" fmla="*/ 68 w 162"/>
                <a:gd name="T7" fmla="*/ 159 h 159"/>
                <a:gd name="T8" fmla="*/ 79 w 162"/>
                <a:gd name="T9" fmla="*/ 159 h 159"/>
                <a:gd name="T10" fmla="*/ 125 w 162"/>
                <a:gd name="T11" fmla="*/ 144 h 159"/>
                <a:gd name="T12" fmla="*/ 155 w 162"/>
                <a:gd name="T13" fmla="*/ 94 h 159"/>
                <a:gd name="T14" fmla="*/ 91 w 162"/>
                <a:gd name="T15" fmla="*/ 6 h 159"/>
                <a:gd name="T16" fmla="*/ 66 w 162"/>
                <a:gd name="T17" fmla="*/ 55 h 159"/>
                <a:gd name="T18" fmla="*/ 75 w 162"/>
                <a:gd name="T19" fmla="*/ 63 h 159"/>
                <a:gd name="T20" fmla="*/ 66 w 162"/>
                <a:gd name="T21" fmla="*/ 71 h 159"/>
                <a:gd name="T22" fmla="*/ 58 w 162"/>
                <a:gd name="T23" fmla="*/ 63 h 159"/>
                <a:gd name="T24" fmla="*/ 66 w 162"/>
                <a:gd name="T25" fmla="*/ 55 h 159"/>
                <a:gd name="T26" fmla="*/ 66 w 162"/>
                <a:gd name="T27" fmla="*/ 47 h 159"/>
                <a:gd name="T28" fmla="*/ 61 w 162"/>
                <a:gd name="T29" fmla="*/ 48 h 159"/>
                <a:gd name="T30" fmla="*/ 43 w 162"/>
                <a:gd name="T31" fmla="*/ 24 h 159"/>
                <a:gd name="T32" fmla="*/ 76 w 162"/>
                <a:gd name="T33" fmla="*/ 14 h 159"/>
                <a:gd name="T34" fmla="*/ 68 w 162"/>
                <a:gd name="T35" fmla="*/ 47 h 159"/>
                <a:gd name="T36" fmla="*/ 66 w 162"/>
                <a:gd name="T37" fmla="*/ 47 h 159"/>
                <a:gd name="T38" fmla="*/ 147 w 162"/>
                <a:gd name="T39" fmla="*/ 93 h 159"/>
                <a:gd name="T40" fmla="*/ 120 w 162"/>
                <a:gd name="T41" fmla="*/ 138 h 159"/>
                <a:gd name="T42" fmla="*/ 69 w 162"/>
                <a:gd name="T43" fmla="*/ 151 h 159"/>
                <a:gd name="T44" fmla="*/ 24 w 162"/>
                <a:gd name="T45" fmla="*/ 124 h 159"/>
                <a:gd name="T46" fmla="*/ 11 w 162"/>
                <a:gd name="T47" fmla="*/ 72 h 159"/>
                <a:gd name="T48" fmla="*/ 36 w 162"/>
                <a:gd name="T49" fmla="*/ 29 h 159"/>
                <a:gd name="T50" fmla="*/ 54 w 162"/>
                <a:gd name="T51" fmla="*/ 52 h 159"/>
                <a:gd name="T52" fmla="*/ 50 w 162"/>
                <a:gd name="T53" fmla="*/ 63 h 159"/>
                <a:gd name="T54" fmla="*/ 66 w 162"/>
                <a:gd name="T55" fmla="*/ 79 h 159"/>
                <a:gd name="T56" fmla="*/ 83 w 162"/>
                <a:gd name="T57" fmla="*/ 63 h 159"/>
                <a:gd name="T58" fmla="*/ 75 w 162"/>
                <a:gd name="T59" fmla="*/ 49 h 159"/>
                <a:gd name="T60" fmla="*/ 84 w 162"/>
                <a:gd name="T61" fmla="*/ 14 h 159"/>
                <a:gd name="T62" fmla="*/ 89 w 162"/>
                <a:gd name="T63" fmla="*/ 14 h 159"/>
                <a:gd name="T64" fmla="*/ 147 w 162"/>
                <a:gd name="T65" fmla="*/ 93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2" h="159">
                  <a:moveTo>
                    <a:pt x="91" y="6"/>
                  </a:moveTo>
                  <a:cubicBezTo>
                    <a:pt x="49" y="0"/>
                    <a:pt x="9" y="29"/>
                    <a:pt x="3" y="71"/>
                  </a:cubicBezTo>
                  <a:cubicBezTo>
                    <a:pt x="0" y="92"/>
                    <a:pt x="5" y="112"/>
                    <a:pt x="17" y="128"/>
                  </a:cubicBezTo>
                  <a:cubicBezTo>
                    <a:pt x="30" y="145"/>
                    <a:pt x="48" y="156"/>
                    <a:pt x="68" y="159"/>
                  </a:cubicBezTo>
                  <a:cubicBezTo>
                    <a:pt x="72" y="159"/>
                    <a:pt x="76" y="159"/>
                    <a:pt x="79" y="159"/>
                  </a:cubicBezTo>
                  <a:cubicBezTo>
                    <a:pt x="96" y="159"/>
                    <a:pt x="112" y="154"/>
                    <a:pt x="125" y="144"/>
                  </a:cubicBezTo>
                  <a:cubicBezTo>
                    <a:pt x="142" y="132"/>
                    <a:pt x="152" y="114"/>
                    <a:pt x="155" y="94"/>
                  </a:cubicBezTo>
                  <a:cubicBezTo>
                    <a:pt x="162" y="52"/>
                    <a:pt x="133" y="13"/>
                    <a:pt x="91" y="6"/>
                  </a:cubicBezTo>
                  <a:close/>
                  <a:moveTo>
                    <a:pt x="66" y="55"/>
                  </a:moveTo>
                  <a:cubicBezTo>
                    <a:pt x="71" y="55"/>
                    <a:pt x="75" y="58"/>
                    <a:pt x="75" y="63"/>
                  </a:cubicBezTo>
                  <a:cubicBezTo>
                    <a:pt x="75" y="67"/>
                    <a:pt x="71" y="71"/>
                    <a:pt x="66" y="71"/>
                  </a:cubicBezTo>
                  <a:cubicBezTo>
                    <a:pt x="62" y="71"/>
                    <a:pt x="58" y="67"/>
                    <a:pt x="58" y="63"/>
                  </a:cubicBezTo>
                  <a:cubicBezTo>
                    <a:pt x="58" y="58"/>
                    <a:pt x="62" y="55"/>
                    <a:pt x="66" y="55"/>
                  </a:cubicBezTo>
                  <a:close/>
                  <a:moveTo>
                    <a:pt x="66" y="47"/>
                  </a:moveTo>
                  <a:cubicBezTo>
                    <a:pt x="64" y="47"/>
                    <a:pt x="62" y="47"/>
                    <a:pt x="61" y="48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52" y="18"/>
                    <a:pt x="64" y="14"/>
                    <a:pt x="76" y="14"/>
                  </a:cubicBezTo>
                  <a:cubicBezTo>
                    <a:pt x="68" y="47"/>
                    <a:pt x="68" y="47"/>
                    <a:pt x="68" y="47"/>
                  </a:cubicBezTo>
                  <a:cubicBezTo>
                    <a:pt x="67" y="47"/>
                    <a:pt x="67" y="47"/>
                    <a:pt x="66" y="47"/>
                  </a:cubicBezTo>
                  <a:close/>
                  <a:moveTo>
                    <a:pt x="147" y="93"/>
                  </a:moveTo>
                  <a:cubicBezTo>
                    <a:pt x="145" y="111"/>
                    <a:pt x="135" y="127"/>
                    <a:pt x="120" y="138"/>
                  </a:cubicBezTo>
                  <a:cubicBezTo>
                    <a:pt x="106" y="149"/>
                    <a:pt x="87" y="153"/>
                    <a:pt x="69" y="151"/>
                  </a:cubicBezTo>
                  <a:cubicBezTo>
                    <a:pt x="51" y="148"/>
                    <a:pt x="35" y="138"/>
                    <a:pt x="24" y="124"/>
                  </a:cubicBezTo>
                  <a:cubicBezTo>
                    <a:pt x="13" y="109"/>
                    <a:pt x="8" y="91"/>
                    <a:pt x="11" y="72"/>
                  </a:cubicBezTo>
                  <a:cubicBezTo>
                    <a:pt x="14" y="55"/>
                    <a:pt x="23" y="39"/>
                    <a:pt x="36" y="29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1" y="55"/>
                    <a:pt x="50" y="59"/>
                    <a:pt x="50" y="63"/>
                  </a:cubicBezTo>
                  <a:cubicBezTo>
                    <a:pt x="50" y="72"/>
                    <a:pt x="57" y="79"/>
                    <a:pt x="66" y="79"/>
                  </a:cubicBezTo>
                  <a:cubicBezTo>
                    <a:pt x="75" y="79"/>
                    <a:pt x="83" y="72"/>
                    <a:pt x="83" y="63"/>
                  </a:cubicBezTo>
                  <a:cubicBezTo>
                    <a:pt x="83" y="57"/>
                    <a:pt x="80" y="52"/>
                    <a:pt x="75" y="49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6" y="14"/>
                    <a:pt x="88" y="14"/>
                    <a:pt x="89" y="14"/>
                  </a:cubicBezTo>
                  <a:cubicBezTo>
                    <a:pt x="127" y="20"/>
                    <a:pt x="153" y="55"/>
                    <a:pt x="147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D6EAD6A-F966-4079-9A96-D893C3B6AB5A}"/>
              </a:ext>
            </a:extLst>
          </p:cNvPr>
          <p:cNvGrpSpPr/>
          <p:nvPr/>
        </p:nvGrpSpPr>
        <p:grpSpPr>
          <a:xfrm>
            <a:off x="572567" y="2563868"/>
            <a:ext cx="1004888" cy="1233488"/>
            <a:chOff x="-2371726" y="14288"/>
            <a:chExt cx="1004888" cy="1233488"/>
          </a:xfrm>
          <a:solidFill>
            <a:schemeClr val="tx1"/>
          </a:solidFill>
        </p:grpSpPr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6EA9FDE9-9A52-4C4F-A17C-2E52EEC6D5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71726" y="360363"/>
              <a:ext cx="915988" cy="557213"/>
            </a:xfrm>
            <a:custGeom>
              <a:avLst/>
              <a:gdLst>
                <a:gd name="T0" fmla="*/ 142 w 288"/>
                <a:gd name="T1" fmla="*/ 173 h 175"/>
                <a:gd name="T2" fmla="*/ 146 w 288"/>
                <a:gd name="T3" fmla="*/ 175 h 175"/>
                <a:gd name="T4" fmla="*/ 146 w 288"/>
                <a:gd name="T5" fmla="*/ 175 h 175"/>
                <a:gd name="T6" fmla="*/ 150 w 288"/>
                <a:gd name="T7" fmla="*/ 173 h 175"/>
                <a:gd name="T8" fmla="*/ 181 w 288"/>
                <a:gd name="T9" fmla="*/ 66 h 175"/>
                <a:gd name="T10" fmla="*/ 203 w 288"/>
                <a:gd name="T11" fmla="*/ 122 h 175"/>
                <a:gd name="T12" fmla="*/ 207 w 288"/>
                <a:gd name="T13" fmla="*/ 124 h 175"/>
                <a:gd name="T14" fmla="*/ 207 w 288"/>
                <a:gd name="T15" fmla="*/ 124 h 175"/>
                <a:gd name="T16" fmla="*/ 211 w 288"/>
                <a:gd name="T17" fmla="*/ 122 h 175"/>
                <a:gd name="T18" fmla="*/ 222 w 288"/>
                <a:gd name="T19" fmla="*/ 92 h 175"/>
                <a:gd name="T20" fmla="*/ 249 w 288"/>
                <a:gd name="T21" fmla="*/ 92 h 175"/>
                <a:gd name="T22" fmla="*/ 268 w 288"/>
                <a:gd name="T23" fmla="*/ 108 h 175"/>
                <a:gd name="T24" fmla="*/ 288 w 288"/>
                <a:gd name="T25" fmla="*/ 88 h 175"/>
                <a:gd name="T26" fmla="*/ 268 w 288"/>
                <a:gd name="T27" fmla="*/ 68 h 175"/>
                <a:gd name="T28" fmla="*/ 248 w 288"/>
                <a:gd name="T29" fmla="*/ 84 h 175"/>
                <a:gd name="T30" fmla="*/ 219 w 288"/>
                <a:gd name="T31" fmla="*/ 84 h 175"/>
                <a:gd name="T32" fmla="*/ 215 w 288"/>
                <a:gd name="T33" fmla="*/ 87 h 175"/>
                <a:gd name="T34" fmla="*/ 207 w 288"/>
                <a:gd name="T35" fmla="*/ 109 h 175"/>
                <a:gd name="T36" fmla="*/ 185 w 288"/>
                <a:gd name="T37" fmla="*/ 52 h 175"/>
                <a:gd name="T38" fmla="*/ 181 w 288"/>
                <a:gd name="T39" fmla="*/ 49 h 175"/>
                <a:gd name="T40" fmla="*/ 177 w 288"/>
                <a:gd name="T41" fmla="*/ 52 h 175"/>
                <a:gd name="T42" fmla="*/ 146 w 288"/>
                <a:gd name="T43" fmla="*/ 158 h 175"/>
                <a:gd name="T44" fmla="*/ 98 w 288"/>
                <a:gd name="T45" fmla="*/ 3 h 175"/>
                <a:gd name="T46" fmla="*/ 94 w 288"/>
                <a:gd name="T47" fmla="*/ 0 h 175"/>
                <a:gd name="T48" fmla="*/ 90 w 288"/>
                <a:gd name="T49" fmla="*/ 3 h 175"/>
                <a:gd name="T50" fmla="*/ 63 w 288"/>
                <a:gd name="T51" fmla="*/ 108 h 175"/>
                <a:gd name="T52" fmla="*/ 54 w 288"/>
                <a:gd name="T53" fmla="*/ 86 h 175"/>
                <a:gd name="T54" fmla="*/ 51 w 288"/>
                <a:gd name="T55" fmla="*/ 84 h 175"/>
                <a:gd name="T56" fmla="*/ 4 w 288"/>
                <a:gd name="T57" fmla="*/ 85 h 175"/>
                <a:gd name="T58" fmla="*/ 0 w 288"/>
                <a:gd name="T59" fmla="*/ 89 h 175"/>
                <a:gd name="T60" fmla="*/ 4 w 288"/>
                <a:gd name="T61" fmla="*/ 93 h 175"/>
                <a:gd name="T62" fmla="*/ 4 w 288"/>
                <a:gd name="T63" fmla="*/ 93 h 175"/>
                <a:gd name="T64" fmla="*/ 48 w 288"/>
                <a:gd name="T65" fmla="*/ 92 h 175"/>
                <a:gd name="T66" fmla="*/ 60 w 288"/>
                <a:gd name="T67" fmla="*/ 122 h 175"/>
                <a:gd name="T68" fmla="*/ 64 w 288"/>
                <a:gd name="T69" fmla="*/ 124 h 175"/>
                <a:gd name="T70" fmla="*/ 68 w 288"/>
                <a:gd name="T71" fmla="*/ 121 h 175"/>
                <a:gd name="T72" fmla="*/ 94 w 288"/>
                <a:gd name="T73" fmla="*/ 19 h 175"/>
                <a:gd name="T74" fmla="*/ 142 w 288"/>
                <a:gd name="T75" fmla="*/ 173 h 175"/>
                <a:gd name="T76" fmla="*/ 268 w 288"/>
                <a:gd name="T77" fmla="*/ 76 h 175"/>
                <a:gd name="T78" fmla="*/ 280 w 288"/>
                <a:gd name="T79" fmla="*/ 88 h 175"/>
                <a:gd name="T80" fmla="*/ 268 w 288"/>
                <a:gd name="T81" fmla="*/ 100 h 175"/>
                <a:gd name="T82" fmla="*/ 256 w 288"/>
                <a:gd name="T83" fmla="*/ 88 h 175"/>
                <a:gd name="T84" fmla="*/ 268 w 288"/>
                <a:gd name="T85" fmla="*/ 7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8" h="175">
                  <a:moveTo>
                    <a:pt x="142" y="173"/>
                  </a:moveTo>
                  <a:cubicBezTo>
                    <a:pt x="143" y="174"/>
                    <a:pt x="144" y="175"/>
                    <a:pt x="146" y="175"/>
                  </a:cubicBezTo>
                  <a:cubicBezTo>
                    <a:pt x="146" y="175"/>
                    <a:pt x="146" y="175"/>
                    <a:pt x="146" y="175"/>
                  </a:cubicBezTo>
                  <a:cubicBezTo>
                    <a:pt x="148" y="175"/>
                    <a:pt x="149" y="174"/>
                    <a:pt x="150" y="173"/>
                  </a:cubicBezTo>
                  <a:cubicBezTo>
                    <a:pt x="181" y="66"/>
                    <a:pt x="181" y="66"/>
                    <a:pt x="181" y="66"/>
                  </a:cubicBezTo>
                  <a:cubicBezTo>
                    <a:pt x="203" y="122"/>
                    <a:pt x="203" y="122"/>
                    <a:pt x="203" y="122"/>
                  </a:cubicBezTo>
                  <a:cubicBezTo>
                    <a:pt x="204" y="123"/>
                    <a:pt x="205" y="124"/>
                    <a:pt x="207" y="124"/>
                  </a:cubicBezTo>
                  <a:cubicBezTo>
                    <a:pt x="207" y="124"/>
                    <a:pt x="207" y="124"/>
                    <a:pt x="207" y="124"/>
                  </a:cubicBezTo>
                  <a:cubicBezTo>
                    <a:pt x="209" y="124"/>
                    <a:pt x="210" y="123"/>
                    <a:pt x="211" y="12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49" y="92"/>
                    <a:pt x="249" y="92"/>
                    <a:pt x="249" y="92"/>
                  </a:cubicBezTo>
                  <a:cubicBezTo>
                    <a:pt x="251" y="101"/>
                    <a:pt x="259" y="108"/>
                    <a:pt x="268" y="108"/>
                  </a:cubicBezTo>
                  <a:cubicBezTo>
                    <a:pt x="279" y="108"/>
                    <a:pt x="288" y="99"/>
                    <a:pt x="288" y="88"/>
                  </a:cubicBezTo>
                  <a:cubicBezTo>
                    <a:pt x="288" y="77"/>
                    <a:pt x="279" y="68"/>
                    <a:pt x="268" y="68"/>
                  </a:cubicBezTo>
                  <a:cubicBezTo>
                    <a:pt x="258" y="68"/>
                    <a:pt x="250" y="75"/>
                    <a:pt x="248" y="84"/>
                  </a:cubicBezTo>
                  <a:cubicBezTo>
                    <a:pt x="219" y="84"/>
                    <a:pt x="219" y="84"/>
                    <a:pt x="219" y="84"/>
                  </a:cubicBezTo>
                  <a:cubicBezTo>
                    <a:pt x="217" y="84"/>
                    <a:pt x="216" y="85"/>
                    <a:pt x="215" y="87"/>
                  </a:cubicBezTo>
                  <a:cubicBezTo>
                    <a:pt x="207" y="109"/>
                    <a:pt x="207" y="109"/>
                    <a:pt x="207" y="109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4" y="50"/>
                    <a:pt x="182" y="49"/>
                    <a:pt x="181" y="49"/>
                  </a:cubicBezTo>
                  <a:cubicBezTo>
                    <a:pt x="179" y="49"/>
                    <a:pt x="178" y="50"/>
                    <a:pt x="177" y="52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7" y="1"/>
                    <a:pt x="96" y="0"/>
                    <a:pt x="94" y="0"/>
                  </a:cubicBezTo>
                  <a:cubicBezTo>
                    <a:pt x="92" y="0"/>
                    <a:pt x="91" y="2"/>
                    <a:pt x="90" y="3"/>
                  </a:cubicBezTo>
                  <a:cubicBezTo>
                    <a:pt x="63" y="108"/>
                    <a:pt x="63" y="108"/>
                    <a:pt x="63" y="108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5"/>
                    <a:pt x="52" y="84"/>
                    <a:pt x="51" y="84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2" y="85"/>
                    <a:pt x="0" y="87"/>
                    <a:pt x="0" y="89"/>
                  </a:cubicBezTo>
                  <a:cubicBezTo>
                    <a:pt x="0" y="91"/>
                    <a:pt x="2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60" y="122"/>
                    <a:pt x="60" y="122"/>
                    <a:pt x="60" y="122"/>
                  </a:cubicBezTo>
                  <a:cubicBezTo>
                    <a:pt x="61" y="123"/>
                    <a:pt x="63" y="124"/>
                    <a:pt x="64" y="124"/>
                  </a:cubicBezTo>
                  <a:cubicBezTo>
                    <a:pt x="66" y="124"/>
                    <a:pt x="68" y="123"/>
                    <a:pt x="68" y="121"/>
                  </a:cubicBezTo>
                  <a:cubicBezTo>
                    <a:pt x="94" y="19"/>
                    <a:pt x="94" y="19"/>
                    <a:pt x="94" y="19"/>
                  </a:cubicBezTo>
                  <a:lnTo>
                    <a:pt x="142" y="173"/>
                  </a:lnTo>
                  <a:close/>
                  <a:moveTo>
                    <a:pt x="268" y="76"/>
                  </a:moveTo>
                  <a:cubicBezTo>
                    <a:pt x="275" y="76"/>
                    <a:pt x="280" y="81"/>
                    <a:pt x="280" y="88"/>
                  </a:cubicBezTo>
                  <a:cubicBezTo>
                    <a:pt x="280" y="94"/>
                    <a:pt x="275" y="100"/>
                    <a:pt x="268" y="100"/>
                  </a:cubicBezTo>
                  <a:cubicBezTo>
                    <a:pt x="262" y="100"/>
                    <a:pt x="256" y="94"/>
                    <a:pt x="256" y="88"/>
                  </a:cubicBezTo>
                  <a:cubicBezTo>
                    <a:pt x="256" y="81"/>
                    <a:pt x="262" y="76"/>
                    <a:pt x="26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9">
              <a:extLst>
                <a:ext uri="{FF2B5EF4-FFF2-40B4-BE49-F238E27FC236}">
                  <a16:creationId xmlns:a16="http://schemas.microsoft.com/office/drawing/2014/main" id="{AB11D40D-C77C-44D5-B982-02E963219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19301" y="58738"/>
              <a:ext cx="66675" cy="635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333136B0-90D8-4E84-BE38-C99D766EA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25626" y="1158876"/>
              <a:ext cx="196850" cy="25400"/>
            </a:xfrm>
            <a:custGeom>
              <a:avLst/>
              <a:gdLst>
                <a:gd name="T0" fmla="*/ 58 w 62"/>
                <a:gd name="T1" fmla="*/ 0 h 8"/>
                <a:gd name="T2" fmla="*/ 4 w 62"/>
                <a:gd name="T3" fmla="*/ 0 h 8"/>
                <a:gd name="T4" fmla="*/ 0 w 62"/>
                <a:gd name="T5" fmla="*/ 4 h 8"/>
                <a:gd name="T6" fmla="*/ 4 w 62"/>
                <a:gd name="T7" fmla="*/ 8 h 8"/>
                <a:gd name="T8" fmla="*/ 58 w 62"/>
                <a:gd name="T9" fmla="*/ 8 h 8"/>
                <a:gd name="T10" fmla="*/ 62 w 62"/>
                <a:gd name="T11" fmla="*/ 4 h 8"/>
                <a:gd name="T12" fmla="*/ 58 w 6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8">
                  <a:moveTo>
                    <a:pt x="5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60" y="8"/>
                    <a:pt x="62" y="6"/>
                    <a:pt x="62" y="4"/>
                  </a:cubicBezTo>
                  <a:cubicBezTo>
                    <a:pt x="62" y="1"/>
                    <a:pt x="60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DB706429-3EFC-46F4-A567-283BE1C10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82801" y="14288"/>
              <a:ext cx="715963" cy="1233488"/>
            </a:xfrm>
            <a:custGeom>
              <a:avLst/>
              <a:gdLst>
                <a:gd name="T0" fmla="*/ 221 w 225"/>
                <a:gd name="T1" fmla="*/ 29 h 388"/>
                <a:gd name="T2" fmla="*/ 225 w 225"/>
                <a:gd name="T3" fmla="*/ 25 h 388"/>
                <a:gd name="T4" fmla="*/ 225 w 225"/>
                <a:gd name="T5" fmla="*/ 18 h 388"/>
                <a:gd name="T6" fmla="*/ 207 w 225"/>
                <a:gd name="T7" fmla="*/ 0 h 388"/>
                <a:gd name="T8" fmla="*/ 17 w 225"/>
                <a:gd name="T9" fmla="*/ 0 h 388"/>
                <a:gd name="T10" fmla="*/ 0 w 225"/>
                <a:gd name="T11" fmla="*/ 18 h 388"/>
                <a:gd name="T12" fmla="*/ 0 w 225"/>
                <a:gd name="T13" fmla="*/ 61 h 388"/>
                <a:gd name="T14" fmla="*/ 0 w 225"/>
                <a:gd name="T15" fmla="*/ 93 h 388"/>
                <a:gd name="T16" fmla="*/ 4 w 225"/>
                <a:gd name="T17" fmla="*/ 97 h 388"/>
                <a:gd name="T18" fmla="*/ 8 w 225"/>
                <a:gd name="T19" fmla="*/ 93 h 388"/>
                <a:gd name="T20" fmla="*/ 8 w 225"/>
                <a:gd name="T21" fmla="*/ 61 h 388"/>
                <a:gd name="T22" fmla="*/ 17 w 225"/>
                <a:gd name="T23" fmla="*/ 49 h 388"/>
                <a:gd name="T24" fmla="*/ 207 w 225"/>
                <a:gd name="T25" fmla="*/ 49 h 388"/>
                <a:gd name="T26" fmla="*/ 217 w 225"/>
                <a:gd name="T27" fmla="*/ 58 h 388"/>
                <a:gd name="T28" fmla="*/ 217 w 225"/>
                <a:gd name="T29" fmla="*/ 330 h 388"/>
                <a:gd name="T30" fmla="*/ 207 w 225"/>
                <a:gd name="T31" fmla="*/ 339 h 388"/>
                <a:gd name="T32" fmla="*/ 17 w 225"/>
                <a:gd name="T33" fmla="*/ 339 h 388"/>
                <a:gd name="T34" fmla="*/ 8 w 225"/>
                <a:gd name="T35" fmla="*/ 330 h 388"/>
                <a:gd name="T36" fmla="*/ 8 w 225"/>
                <a:gd name="T37" fmla="*/ 239 h 388"/>
                <a:gd name="T38" fmla="*/ 8 w 225"/>
                <a:gd name="T39" fmla="*/ 174 h 388"/>
                <a:gd name="T40" fmla="*/ 4 w 225"/>
                <a:gd name="T41" fmla="*/ 170 h 388"/>
                <a:gd name="T42" fmla="*/ 0 w 225"/>
                <a:gd name="T43" fmla="*/ 174 h 388"/>
                <a:gd name="T44" fmla="*/ 0 w 225"/>
                <a:gd name="T45" fmla="*/ 239 h 388"/>
                <a:gd name="T46" fmla="*/ 0 w 225"/>
                <a:gd name="T47" fmla="*/ 330 h 388"/>
                <a:gd name="T48" fmla="*/ 0 w 225"/>
                <a:gd name="T49" fmla="*/ 370 h 388"/>
                <a:gd name="T50" fmla="*/ 17 w 225"/>
                <a:gd name="T51" fmla="*/ 388 h 388"/>
                <a:gd name="T52" fmla="*/ 207 w 225"/>
                <a:gd name="T53" fmla="*/ 388 h 388"/>
                <a:gd name="T54" fmla="*/ 225 w 225"/>
                <a:gd name="T55" fmla="*/ 370 h 388"/>
                <a:gd name="T56" fmla="*/ 225 w 225"/>
                <a:gd name="T57" fmla="*/ 330 h 388"/>
                <a:gd name="T58" fmla="*/ 225 w 225"/>
                <a:gd name="T59" fmla="*/ 58 h 388"/>
                <a:gd name="T60" fmla="*/ 207 w 225"/>
                <a:gd name="T61" fmla="*/ 41 h 388"/>
                <a:gd name="T62" fmla="*/ 17 w 225"/>
                <a:gd name="T63" fmla="*/ 41 h 388"/>
                <a:gd name="T64" fmla="*/ 8 w 225"/>
                <a:gd name="T65" fmla="*/ 44 h 388"/>
                <a:gd name="T66" fmla="*/ 8 w 225"/>
                <a:gd name="T67" fmla="*/ 18 h 388"/>
                <a:gd name="T68" fmla="*/ 17 w 225"/>
                <a:gd name="T69" fmla="*/ 8 h 388"/>
                <a:gd name="T70" fmla="*/ 207 w 225"/>
                <a:gd name="T71" fmla="*/ 8 h 388"/>
                <a:gd name="T72" fmla="*/ 217 w 225"/>
                <a:gd name="T73" fmla="*/ 18 h 388"/>
                <a:gd name="T74" fmla="*/ 217 w 225"/>
                <a:gd name="T75" fmla="*/ 25 h 388"/>
                <a:gd name="T76" fmla="*/ 221 w 225"/>
                <a:gd name="T77" fmla="*/ 29 h 388"/>
                <a:gd name="T78" fmla="*/ 207 w 225"/>
                <a:gd name="T79" fmla="*/ 380 h 388"/>
                <a:gd name="T80" fmla="*/ 17 w 225"/>
                <a:gd name="T81" fmla="*/ 380 h 388"/>
                <a:gd name="T82" fmla="*/ 8 w 225"/>
                <a:gd name="T83" fmla="*/ 370 h 388"/>
                <a:gd name="T84" fmla="*/ 8 w 225"/>
                <a:gd name="T85" fmla="*/ 344 h 388"/>
                <a:gd name="T86" fmla="*/ 17 w 225"/>
                <a:gd name="T87" fmla="*/ 347 h 388"/>
                <a:gd name="T88" fmla="*/ 207 w 225"/>
                <a:gd name="T89" fmla="*/ 347 h 388"/>
                <a:gd name="T90" fmla="*/ 217 w 225"/>
                <a:gd name="T91" fmla="*/ 344 h 388"/>
                <a:gd name="T92" fmla="*/ 217 w 225"/>
                <a:gd name="T93" fmla="*/ 370 h 388"/>
                <a:gd name="T94" fmla="*/ 207 w 225"/>
                <a:gd name="T95" fmla="*/ 38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5" h="388">
                  <a:moveTo>
                    <a:pt x="221" y="29"/>
                  </a:moveTo>
                  <a:cubicBezTo>
                    <a:pt x="223" y="29"/>
                    <a:pt x="225" y="27"/>
                    <a:pt x="225" y="25"/>
                  </a:cubicBezTo>
                  <a:cubicBezTo>
                    <a:pt x="225" y="18"/>
                    <a:pt x="225" y="18"/>
                    <a:pt x="225" y="18"/>
                  </a:cubicBezTo>
                  <a:cubicBezTo>
                    <a:pt x="225" y="8"/>
                    <a:pt x="217" y="0"/>
                    <a:pt x="20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8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5"/>
                    <a:pt x="1" y="97"/>
                    <a:pt x="4" y="97"/>
                  </a:cubicBezTo>
                  <a:cubicBezTo>
                    <a:pt x="6" y="97"/>
                    <a:pt x="8" y="95"/>
                    <a:pt x="8" y="93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54"/>
                    <a:pt x="11" y="49"/>
                    <a:pt x="17" y="49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212" y="49"/>
                    <a:pt x="217" y="53"/>
                    <a:pt x="217" y="58"/>
                  </a:cubicBezTo>
                  <a:cubicBezTo>
                    <a:pt x="217" y="330"/>
                    <a:pt x="217" y="330"/>
                    <a:pt x="217" y="330"/>
                  </a:cubicBezTo>
                  <a:cubicBezTo>
                    <a:pt x="217" y="335"/>
                    <a:pt x="212" y="339"/>
                    <a:pt x="207" y="339"/>
                  </a:cubicBezTo>
                  <a:cubicBezTo>
                    <a:pt x="17" y="339"/>
                    <a:pt x="17" y="339"/>
                    <a:pt x="17" y="339"/>
                  </a:cubicBezTo>
                  <a:cubicBezTo>
                    <a:pt x="12" y="339"/>
                    <a:pt x="8" y="335"/>
                    <a:pt x="8" y="330"/>
                  </a:cubicBezTo>
                  <a:cubicBezTo>
                    <a:pt x="8" y="239"/>
                    <a:pt x="8" y="239"/>
                    <a:pt x="8" y="239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8" y="172"/>
                    <a:pt x="6" y="170"/>
                    <a:pt x="4" y="170"/>
                  </a:cubicBezTo>
                  <a:cubicBezTo>
                    <a:pt x="1" y="170"/>
                    <a:pt x="0" y="172"/>
                    <a:pt x="0" y="174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0" y="380"/>
                    <a:pt x="7" y="388"/>
                    <a:pt x="17" y="388"/>
                  </a:cubicBezTo>
                  <a:cubicBezTo>
                    <a:pt x="207" y="388"/>
                    <a:pt x="207" y="388"/>
                    <a:pt x="207" y="388"/>
                  </a:cubicBezTo>
                  <a:cubicBezTo>
                    <a:pt x="217" y="388"/>
                    <a:pt x="225" y="380"/>
                    <a:pt x="225" y="370"/>
                  </a:cubicBezTo>
                  <a:cubicBezTo>
                    <a:pt x="225" y="330"/>
                    <a:pt x="225" y="330"/>
                    <a:pt x="225" y="330"/>
                  </a:cubicBezTo>
                  <a:cubicBezTo>
                    <a:pt x="225" y="58"/>
                    <a:pt x="225" y="58"/>
                    <a:pt x="225" y="58"/>
                  </a:cubicBezTo>
                  <a:cubicBezTo>
                    <a:pt x="225" y="49"/>
                    <a:pt x="217" y="41"/>
                    <a:pt x="20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4" y="41"/>
                    <a:pt x="10" y="42"/>
                    <a:pt x="8" y="44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2"/>
                    <a:pt x="12" y="8"/>
                    <a:pt x="17" y="8"/>
                  </a:cubicBezTo>
                  <a:cubicBezTo>
                    <a:pt x="207" y="8"/>
                    <a:pt x="207" y="8"/>
                    <a:pt x="207" y="8"/>
                  </a:cubicBezTo>
                  <a:cubicBezTo>
                    <a:pt x="212" y="8"/>
                    <a:pt x="217" y="12"/>
                    <a:pt x="217" y="18"/>
                  </a:cubicBezTo>
                  <a:cubicBezTo>
                    <a:pt x="217" y="25"/>
                    <a:pt x="217" y="25"/>
                    <a:pt x="217" y="25"/>
                  </a:cubicBezTo>
                  <a:cubicBezTo>
                    <a:pt x="217" y="27"/>
                    <a:pt x="219" y="29"/>
                    <a:pt x="221" y="29"/>
                  </a:cubicBezTo>
                  <a:close/>
                  <a:moveTo>
                    <a:pt x="207" y="380"/>
                  </a:moveTo>
                  <a:cubicBezTo>
                    <a:pt x="17" y="380"/>
                    <a:pt x="17" y="380"/>
                    <a:pt x="17" y="380"/>
                  </a:cubicBezTo>
                  <a:cubicBezTo>
                    <a:pt x="12" y="380"/>
                    <a:pt x="8" y="376"/>
                    <a:pt x="8" y="370"/>
                  </a:cubicBezTo>
                  <a:cubicBezTo>
                    <a:pt x="8" y="344"/>
                    <a:pt x="8" y="344"/>
                    <a:pt x="8" y="344"/>
                  </a:cubicBezTo>
                  <a:cubicBezTo>
                    <a:pt x="10" y="346"/>
                    <a:pt x="14" y="347"/>
                    <a:pt x="17" y="347"/>
                  </a:cubicBezTo>
                  <a:cubicBezTo>
                    <a:pt x="207" y="347"/>
                    <a:pt x="207" y="347"/>
                    <a:pt x="207" y="347"/>
                  </a:cubicBezTo>
                  <a:cubicBezTo>
                    <a:pt x="211" y="347"/>
                    <a:pt x="214" y="346"/>
                    <a:pt x="217" y="344"/>
                  </a:cubicBezTo>
                  <a:cubicBezTo>
                    <a:pt x="217" y="370"/>
                    <a:pt x="217" y="370"/>
                    <a:pt x="217" y="370"/>
                  </a:cubicBezTo>
                  <a:cubicBezTo>
                    <a:pt x="217" y="376"/>
                    <a:pt x="212" y="380"/>
                    <a:pt x="207" y="3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A5E1DEB-D4F0-44D1-8846-7AAAF2549C7A}"/>
              </a:ext>
            </a:extLst>
          </p:cNvPr>
          <p:cNvGrpSpPr/>
          <p:nvPr/>
        </p:nvGrpSpPr>
        <p:grpSpPr>
          <a:xfrm>
            <a:off x="10398316" y="375301"/>
            <a:ext cx="1143000" cy="1338263"/>
            <a:chOff x="-4503738" y="100013"/>
            <a:chExt cx="1143000" cy="1338263"/>
          </a:xfrm>
          <a:solidFill>
            <a:schemeClr val="tx1"/>
          </a:solidFill>
        </p:grpSpPr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88729447-F48E-445B-AA42-7B5C70C779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503738" y="100013"/>
              <a:ext cx="1143000" cy="1338263"/>
            </a:xfrm>
            <a:custGeom>
              <a:avLst/>
              <a:gdLst>
                <a:gd name="T0" fmla="*/ 355 w 359"/>
                <a:gd name="T1" fmla="*/ 0 h 421"/>
                <a:gd name="T2" fmla="*/ 0 w 359"/>
                <a:gd name="T3" fmla="*/ 4 h 421"/>
                <a:gd name="T4" fmla="*/ 4 w 359"/>
                <a:gd name="T5" fmla="*/ 58 h 421"/>
                <a:gd name="T6" fmla="*/ 351 w 359"/>
                <a:gd name="T7" fmla="*/ 124 h 421"/>
                <a:gd name="T8" fmla="*/ 259 w 359"/>
                <a:gd name="T9" fmla="*/ 127 h 421"/>
                <a:gd name="T10" fmla="*/ 202 w 359"/>
                <a:gd name="T11" fmla="*/ 125 h 421"/>
                <a:gd name="T12" fmla="*/ 130 w 359"/>
                <a:gd name="T13" fmla="*/ 73 h 421"/>
                <a:gd name="T14" fmla="*/ 126 w 359"/>
                <a:gd name="T15" fmla="*/ 71 h 421"/>
                <a:gd name="T16" fmla="*/ 71 w 359"/>
                <a:gd name="T17" fmla="*/ 178 h 421"/>
                <a:gd name="T18" fmla="*/ 41 w 359"/>
                <a:gd name="T19" fmla="*/ 124 h 421"/>
                <a:gd name="T20" fmla="*/ 8 w 359"/>
                <a:gd name="T21" fmla="*/ 79 h 421"/>
                <a:gd name="T22" fmla="*/ 0 w 359"/>
                <a:gd name="T23" fmla="*/ 79 h 421"/>
                <a:gd name="T24" fmla="*/ 4 w 359"/>
                <a:gd name="T25" fmla="*/ 308 h 421"/>
                <a:gd name="T26" fmla="*/ 86 w 359"/>
                <a:gd name="T27" fmla="*/ 304 h 421"/>
                <a:gd name="T28" fmla="*/ 8 w 359"/>
                <a:gd name="T29" fmla="*/ 300 h 421"/>
                <a:gd name="T30" fmla="*/ 38 w 359"/>
                <a:gd name="T31" fmla="*/ 132 h 421"/>
                <a:gd name="T32" fmla="*/ 71 w 359"/>
                <a:gd name="T33" fmla="*/ 191 h 421"/>
                <a:gd name="T34" fmla="*/ 74 w 359"/>
                <a:gd name="T35" fmla="*/ 189 h 421"/>
                <a:gd name="T36" fmla="*/ 150 w 359"/>
                <a:gd name="T37" fmla="*/ 130 h 421"/>
                <a:gd name="T38" fmla="*/ 171 w 359"/>
                <a:gd name="T39" fmla="*/ 334 h 421"/>
                <a:gd name="T40" fmla="*/ 246 w 359"/>
                <a:gd name="T41" fmla="*/ 317 h 421"/>
                <a:gd name="T42" fmla="*/ 267 w 359"/>
                <a:gd name="T43" fmla="*/ 339 h 421"/>
                <a:gd name="T44" fmla="*/ 324 w 359"/>
                <a:gd name="T45" fmla="*/ 396 h 421"/>
                <a:gd name="T46" fmla="*/ 314 w 359"/>
                <a:gd name="T47" fmla="*/ 413 h 421"/>
                <a:gd name="T48" fmla="*/ 265 w 359"/>
                <a:gd name="T49" fmla="*/ 354 h 421"/>
                <a:gd name="T50" fmla="*/ 258 w 359"/>
                <a:gd name="T51" fmla="*/ 359 h 421"/>
                <a:gd name="T52" fmla="*/ 312 w 359"/>
                <a:gd name="T53" fmla="*/ 421 h 421"/>
                <a:gd name="T54" fmla="*/ 327 w 359"/>
                <a:gd name="T55" fmla="*/ 418 h 421"/>
                <a:gd name="T56" fmla="*/ 289 w 359"/>
                <a:gd name="T57" fmla="*/ 336 h 421"/>
                <a:gd name="T58" fmla="*/ 252 w 359"/>
                <a:gd name="T59" fmla="*/ 312 h 421"/>
                <a:gd name="T60" fmla="*/ 258 w 359"/>
                <a:gd name="T61" fmla="*/ 308 h 421"/>
                <a:gd name="T62" fmla="*/ 359 w 359"/>
                <a:gd name="T63" fmla="*/ 304 h 421"/>
                <a:gd name="T64" fmla="*/ 359 w 359"/>
                <a:gd name="T65" fmla="*/ 300 h 421"/>
                <a:gd name="T66" fmla="*/ 8 w 359"/>
                <a:gd name="T67" fmla="*/ 50 h 421"/>
                <a:gd name="T68" fmla="*/ 351 w 359"/>
                <a:gd name="T69" fmla="*/ 8 h 421"/>
                <a:gd name="T70" fmla="*/ 8 w 359"/>
                <a:gd name="T71" fmla="*/ 50 h 421"/>
                <a:gd name="T72" fmla="*/ 351 w 359"/>
                <a:gd name="T73" fmla="*/ 132 h 421"/>
                <a:gd name="T74" fmla="*/ 351 w 359"/>
                <a:gd name="T75" fmla="*/ 300 h 421"/>
                <a:gd name="T76" fmla="*/ 291 w 359"/>
                <a:gd name="T77" fmla="*/ 245 h 421"/>
                <a:gd name="T78" fmla="*/ 256 w 359"/>
                <a:gd name="T79" fmla="*/ 150 h 421"/>
                <a:gd name="T80" fmla="*/ 172 w 359"/>
                <a:gd name="T81" fmla="*/ 327 h 421"/>
                <a:gd name="T82" fmla="*/ 201 w 359"/>
                <a:gd name="T83" fmla="*/ 132 h 421"/>
                <a:gd name="T84" fmla="*/ 283 w 359"/>
                <a:gd name="T85" fmla="*/ 244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9" h="421">
                  <a:moveTo>
                    <a:pt x="359" y="4"/>
                  </a:moveTo>
                  <a:cubicBezTo>
                    <a:pt x="359" y="1"/>
                    <a:pt x="357" y="0"/>
                    <a:pt x="35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2" y="58"/>
                    <a:pt x="4" y="58"/>
                  </a:cubicBezTo>
                  <a:cubicBezTo>
                    <a:pt x="351" y="58"/>
                    <a:pt x="351" y="58"/>
                    <a:pt x="351" y="58"/>
                  </a:cubicBezTo>
                  <a:cubicBezTo>
                    <a:pt x="351" y="124"/>
                    <a:pt x="351" y="124"/>
                    <a:pt x="351" y="124"/>
                  </a:cubicBezTo>
                  <a:cubicBezTo>
                    <a:pt x="262" y="124"/>
                    <a:pt x="262" y="124"/>
                    <a:pt x="262" y="124"/>
                  </a:cubicBezTo>
                  <a:cubicBezTo>
                    <a:pt x="261" y="124"/>
                    <a:pt x="260" y="125"/>
                    <a:pt x="259" y="127"/>
                  </a:cubicBezTo>
                  <a:cubicBezTo>
                    <a:pt x="250" y="145"/>
                    <a:pt x="250" y="145"/>
                    <a:pt x="250" y="145"/>
                  </a:cubicBezTo>
                  <a:cubicBezTo>
                    <a:pt x="236" y="134"/>
                    <a:pt x="220" y="127"/>
                    <a:pt x="202" y="125"/>
                  </a:cubicBezTo>
                  <a:cubicBezTo>
                    <a:pt x="187" y="122"/>
                    <a:pt x="172" y="123"/>
                    <a:pt x="158" y="127"/>
                  </a:cubicBezTo>
                  <a:cubicBezTo>
                    <a:pt x="130" y="73"/>
                    <a:pt x="130" y="73"/>
                    <a:pt x="130" y="73"/>
                  </a:cubicBezTo>
                  <a:cubicBezTo>
                    <a:pt x="129" y="72"/>
                    <a:pt x="128" y="71"/>
                    <a:pt x="126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3" y="72"/>
                    <a:pt x="122" y="73"/>
                  </a:cubicBezTo>
                  <a:cubicBezTo>
                    <a:pt x="71" y="178"/>
                    <a:pt x="71" y="178"/>
                    <a:pt x="71" y="178"/>
                  </a:cubicBezTo>
                  <a:cubicBezTo>
                    <a:pt x="44" y="126"/>
                    <a:pt x="44" y="126"/>
                    <a:pt x="44" y="126"/>
                  </a:cubicBezTo>
                  <a:cubicBezTo>
                    <a:pt x="44" y="125"/>
                    <a:pt x="42" y="124"/>
                    <a:pt x="41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8" y="77"/>
                    <a:pt x="7" y="75"/>
                    <a:pt x="4" y="75"/>
                  </a:cubicBezTo>
                  <a:cubicBezTo>
                    <a:pt x="2" y="75"/>
                    <a:pt x="0" y="77"/>
                    <a:pt x="0" y="79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06"/>
                    <a:pt x="2" y="308"/>
                    <a:pt x="4" y="308"/>
                  </a:cubicBezTo>
                  <a:cubicBezTo>
                    <a:pt x="82" y="308"/>
                    <a:pt x="82" y="308"/>
                    <a:pt x="82" y="308"/>
                  </a:cubicBezTo>
                  <a:cubicBezTo>
                    <a:pt x="85" y="308"/>
                    <a:pt x="86" y="306"/>
                    <a:pt x="86" y="304"/>
                  </a:cubicBezTo>
                  <a:cubicBezTo>
                    <a:pt x="86" y="302"/>
                    <a:pt x="85" y="300"/>
                    <a:pt x="82" y="300"/>
                  </a:cubicBezTo>
                  <a:cubicBezTo>
                    <a:pt x="8" y="300"/>
                    <a:pt x="8" y="300"/>
                    <a:pt x="8" y="30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67" y="189"/>
                    <a:pt x="67" y="189"/>
                    <a:pt x="67" y="189"/>
                  </a:cubicBezTo>
                  <a:cubicBezTo>
                    <a:pt x="68" y="190"/>
                    <a:pt x="69" y="191"/>
                    <a:pt x="71" y="191"/>
                  </a:cubicBezTo>
                  <a:cubicBezTo>
                    <a:pt x="71" y="191"/>
                    <a:pt x="71" y="191"/>
                    <a:pt x="71" y="191"/>
                  </a:cubicBezTo>
                  <a:cubicBezTo>
                    <a:pt x="72" y="191"/>
                    <a:pt x="74" y="190"/>
                    <a:pt x="74" y="189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15" y="143"/>
                    <a:pt x="87" y="174"/>
                    <a:pt x="81" y="214"/>
                  </a:cubicBezTo>
                  <a:cubicBezTo>
                    <a:pt x="73" y="272"/>
                    <a:pt x="113" y="326"/>
                    <a:pt x="171" y="334"/>
                  </a:cubicBezTo>
                  <a:cubicBezTo>
                    <a:pt x="176" y="335"/>
                    <a:pt x="181" y="336"/>
                    <a:pt x="186" y="336"/>
                  </a:cubicBezTo>
                  <a:cubicBezTo>
                    <a:pt x="208" y="336"/>
                    <a:pt x="229" y="329"/>
                    <a:pt x="246" y="317"/>
                  </a:cubicBezTo>
                  <a:cubicBezTo>
                    <a:pt x="261" y="338"/>
                    <a:pt x="261" y="338"/>
                    <a:pt x="261" y="338"/>
                  </a:cubicBezTo>
                  <a:cubicBezTo>
                    <a:pt x="263" y="339"/>
                    <a:pt x="265" y="340"/>
                    <a:pt x="267" y="339"/>
                  </a:cubicBezTo>
                  <a:cubicBezTo>
                    <a:pt x="269" y="337"/>
                    <a:pt x="276" y="332"/>
                    <a:pt x="283" y="341"/>
                  </a:cubicBezTo>
                  <a:cubicBezTo>
                    <a:pt x="324" y="396"/>
                    <a:pt x="324" y="396"/>
                    <a:pt x="324" y="396"/>
                  </a:cubicBezTo>
                  <a:cubicBezTo>
                    <a:pt x="328" y="401"/>
                    <a:pt x="327" y="408"/>
                    <a:pt x="322" y="411"/>
                  </a:cubicBezTo>
                  <a:cubicBezTo>
                    <a:pt x="320" y="413"/>
                    <a:pt x="317" y="414"/>
                    <a:pt x="314" y="413"/>
                  </a:cubicBezTo>
                  <a:cubicBezTo>
                    <a:pt x="311" y="413"/>
                    <a:pt x="308" y="411"/>
                    <a:pt x="306" y="409"/>
                  </a:cubicBezTo>
                  <a:cubicBezTo>
                    <a:pt x="265" y="354"/>
                    <a:pt x="265" y="354"/>
                    <a:pt x="265" y="354"/>
                  </a:cubicBezTo>
                  <a:cubicBezTo>
                    <a:pt x="263" y="352"/>
                    <a:pt x="261" y="352"/>
                    <a:pt x="259" y="353"/>
                  </a:cubicBezTo>
                  <a:cubicBezTo>
                    <a:pt x="257" y="355"/>
                    <a:pt x="257" y="357"/>
                    <a:pt x="258" y="359"/>
                  </a:cubicBezTo>
                  <a:cubicBezTo>
                    <a:pt x="300" y="414"/>
                    <a:pt x="300" y="414"/>
                    <a:pt x="300" y="414"/>
                  </a:cubicBezTo>
                  <a:cubicBezTo>
                    <a:pt x="303" y="418"/>
                    <a:pt x="307" y="420"/>
                    <a:pt x="312" y="421"/>
                  </a:cubicBezTo>
                  <a:cubicBezTo>
                    <a:pt x="313" y="421"/>
                    <a:pt x="314" y="421"/>
                    <a:pt x="315" y="421"/>
                  </a:cubicBezTo>
                  <a:cubicBezTo>
                    <a:pt x="319" y="421"/>
                    <a:pt x="323" y="420"/>
                    <a:pt x="327" y="418"/>
                  </a:cubicBezTo>
                  <a:cubicBezTo>
                    <a:pt x="335" y="411"/>
                    <a:pt x="337" y="399"/>
                    <a:pt x="331" y="391"/>
                  </a:cubicBezTo>
                  <a:cubicBezTo>
                    <a:pt x="289" y="336"/>
                    <a:pt x="289" y="336"/>
                    <a:pt x="289" y="336"/>
                  </a:cubicBezTo>
                  <a:cubicBezTo>
                    <a:pt x="282" y="326"/>
                    <a:pt x="272" y="327"/>
                    <a:pt x="266" y="330"/>
                  </a:cubicBezTo>
                  <a:cubicBezTo>
                    <a:pt x="252" y="312"/>
                    <a:pt x="252" y="312"/>
                    <a:pt x="252" y="312"/>
                  </a:cubicBezTo>
                  <a:cubicBezTo>
                    <a:pt x="254" y="311"/>
                    <a:pt x="256" y="309"/>
                    <a:pt x="257" y="308"/>
                  </a:cubicBezTo>
                  <a:cubicBezTo>
                    <a:pt x="257" y="308"/>
                    <a:pt x="258" y="308"/>
                    <a:pt x="258" y="308"/>
                  </a:cubicBezTo>
                  <a:cubicBezTo>
                    <a:pt x="355" y="308"/>
                    <a:pt x="355" y="308"/>
                    <a:pt x="355" y="308"/>
                  </a:cubicBezTo>
                  <a:cubicBezTo>
                    <a:pt x="357" y="308"/>
                    <a:pt x="359" y="306"/>
                    <a:pt x="359" y="304"/>
                  </a:cubicBezTo>
                  <a:cubicBezTo>
                    <a:pt x="359" y="303"/>
                    <a:pt x="358" y="303"/>
                    <a:pt x="358" y="302"/>
                  </a:cubicBezTo>
                  <a:cubicBezTo>
                    <a:pt x="359" y="301"/>
                    <a:pt x="359" y="301"/>
                    <a:pt x="359" y="300"/>
                  </a:cubicBezTo>
                  <a:lnTo>
                    <a:pt x="359" y="4"/>
                  </a:lnTo>
                  <a:close/>
                  <a:moveTo>
                    <a:pt x="8" y="50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351" y="8"/>
                    <a:pt x="351" y="8"/>
                    <a:pt x="351" y="8"/>
                  </a:cubicBezTo>
                  <a:cubicBezTo>
                    <a:pt x="351" y="50"/>
                    <a:pt x="351" y="50"/>
                    <a:pt x="351" y="50"/>
                  </a:cubicBezTo>
                  <a:lnTo>
                    <a:pt x="8" y="50"/>
                  </a:lnTo>
                  <a:close/>
                  <a:moveTo>
                    <a:pt x="265" y="132"/>
                  </a:moveTo>
                  <a:cubicBezTo>
                    <a:pt x="351" y="132"/>
                    <a:pt x="351" y="132"/>
                    <a:pt x="351" y="132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79" y="285"/>
                    <a:pt x="288" y="266"/>
                    <a:pt x="291" y="245"/>
                  </a:cubicBezTo>
                  <a:cubicBezTo>
                    <a:pt x="295" y="217"/>
                    <a:pt x="288" y="189"/>
                    <a:pt x="271" y="166"/>
                  </a:cubicBezTo>
                  <a:cubicBezTo>
                    <a:pt x="267" y="160"/>
                    <a:pt x="262" y="155"/>
                    <a:pt x="256" y="150"/>
                  </a:cubicBezTo>
                  <a:lnTo>
                    <a:pt x="265" y="132"/>
                  </a:lnTo>
                  <a:close/>
                  <a:moveTo>
                    <a:pt x="172" y="327"/>
                  </a:moveTo>
                  <a:cubicBezTo>
                    <a:pt x="118" y="319"/>
                    <a:pt x="81" y="269"/>
                    <a:pt x="89" y="215"/>
                  </a:cubicBezTo>
                  <a:cubicBezTo>
                    <a:pt x="97" y="162"/>
                    <a:pt x="147" y="125"/>
                    <a:pt x="201" y="132"/>
                  </a:cubicBezTo>
                  <a:cubicBezTo>
                    <a:pt x="227" y="136"/>
                    <a:pt x="249" y="150"/>
                    <a:pt x="265" y="171"/>
                  </a:cubicBezTo>
                  <a:cubicBezTo>
                    <a:pt x="281" y="192"/>
                    <a:pt x="287" y="218"/>
                    <a:pt x="283" y="244"/>
                  </a:cubicBezTo>
                  <a:cubicBezTo>
                    <a:pt x="275" y="297"/>
                    <a:pt x="225" y="334"/>
                    <a:pt x="172" y="3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39D6FAC8-F727-48B3-BDDD-F2B169131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71951" y="568326"/>
              <a:ext cx="523875" cy="504825"/>
            </a:xfrm>
            <a:custGeom>
              <a:avLst/>
              <a:gdLst>
                <a:gd name="T0" fmla="*/ 94 w 165"/>
                <a:gd name="T1" fmla="*/ 6 h 159"/>
                <a:gd name="T2" fmla="*/ 6 w 165"/>
                <a:gd name="T3" fmla="*/ 71 h 159"/>
                <a:gd name="T4" fmla="*/ 71 w 165"/>
                <a:gd name="T5" fmla="*/ 159 h 159"/>
                <a:gd name="T6" fmla="*/ 82 w 165"/>
                <a:gd name="T7" fmla="*/ 159 h 159"/>
                <a:gd name="T8" fmla="*/ 128 w 165"/>
                <a:gd name="T9" fmla="*/ 144 h 159"/>
                <a:gd name="T10" fmla="*/ 158 w 165"/>
                <a:gd name="T11" fmla="*/ 94 h 159"/>
                <a:gd name="T12" fmla="*/ 94 w 165"/>
                <a:gd name="T13" fmla="*/ 6 h 159"/>
                <a:gd name="T14" fmla="*/ 92 w 165"/>
                <a:gd name="T15" fmla="*/ 14 h 159"/>
                <a:gd name="T16" fmla="*/ 129 w 165"/>
                <a:gd name="T17" fmla="*/ 32 h 159"/>
                <a:gd name="T18" fmla="*/ 105 w 165"/>
                <a:gd name="T19" fmla="*/ 80 h 159"/>
                <a:gd name="T20" fmla="*/ 71 w 165"/>
                <a:gd name="T21" fmla="*/ 14 h 159"/>
                <a:gd name="T22" fmla="*/ 92 w 165"/>
                <a:gd name="T23" fmla="*/ 14 h 159"/>
                <a:gd name="T24" fmla="*/ 150 w 165"/>
                <a:gd name="T25" fmla="*/ 93 h 159"/>
                <a:gd name="T26" fmla="*/ 123 w 165"/>
                <a:gd name="T27" fmla="*/ 138 h 159"/>
                <a:gd name="T28" fmla="*/ 72 w 165"/>
                <a:gd name="T29" fmla="*/ 151 h 159"/>
                <a:gd name="T30" fmla="*/ 14 w 165"/>
                <a:gd name="T31" fmla="*/ 72 h 159"/>
                <a:gd name="T32" fmla="*/ 63 w 165"/>
                <a:gd name="T33" fmla="*/ 16 h 159"/>
                <a:gd name="T34" fmla="*/ 102 w 165"/>
                <a:gd name="T35" fmla="*/ 91 h 159"/>
                <a:gd name="T36" fmla="*/ 105 w 165"/>
                <a:gd name="T37" fmla="*/ 93 h 159"/>
                <a:gd name="T38" fmla="*/ 105 w 165"/>
                <a:gd name="T39" fmla="*/ 93 h 159"/>
                <a:gd name="T40" fmla="*/ 109 w 165"/>
                <a:gd name="T41" fmla="*/ 91 h 159"/>
                <a:gd name="T42" fmla="*/ 135 w 165"/>
                <a:gd name="T43" fmla="*/ 38 h 159"/>
                <a:gd name="T44" fmla="*/ 150 w 165"/>
                <a:gd name="T45" fmla="*/ 93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5" h="159">
                  <a:moveTo>
                    <a:pt x="94" y="6"/>
                  </a:moveTo>
                  <a:cubicBezTo>
                    <a:pt x="52" y="0"/>
                    <a:pt x="12" y="29"/>
                    <a:pt x="6" y="71"/>
                  </a:cubicBezTo>
                  <a:cubicBezTo>
                    <a:pt x="0" y="113"/>
                    <a:pt x="29" y="152"/>
                    <a:pt x="71" y="159"/>
                  </a:cubicBezTo>
                  <a:cubicBezTo>
                    <a:pt x="75" y="159"/>
                    <a:pt x="79" y="159"/>
                    <a:pt x="82" y="159"/>
                  </a:cubicBezTo>
                  <a:cubicBezTo>
                    <a:pt x="99" y="159"/>
                    <a:pt x="115" y="154"/>
                    <a:pt x="128" y="144"/>
                  </a:cubicBezTo>
                  <a:cubicBezTo>
                    <a:pt x="145" y="132"/>
                    <a:pt x="155" y="114"/>
                    <a:pt x="158" y="94"/>
                  </a:cubicBezTo>
                  <a:cubicBezTo>
                    <a:pt x="165" y="52"/>
                    <a:pt x="135" y="13"/>
                    <a:pt x="94" y="6"/>
                  </a:cubicBezTo>
                  <a:close/>
                  <a:moveTo>
                    <a:pt x="92" y="14"/>
                  </a:moveTo>
                  <a:cubicBezTo>
                    <a:pt x="107" y="16"/>
                    <a:pt x="119" y="23"/>
                    <a:pt x="129" y="32"/>
                  </a:cubicBezTo>
                  <a:cubicBezTo>
                    <a:pt x="105" y="80"/>
                    <a:pt x="105" y="80"/>
                    <a:pt x="105" y="80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8" y="13"/>
                    <a:pt x="85" y="13"/>
                    <a:pt x="92" y="14"/>
                  </a:cubicBezTo>
                  <a:close/>
                  <a:moveTo>
                    <a:pt x="150" y="93"/>
                  </a:moveTo>
                  <a:cubicBezTo>
                    <a:pt x="148" y="111"/>
                    <a:pt x="138" y="127"/>
                    <a:pt x="123" y="138"/>
                  </a:cubicBezTo>
                  <a:cubicBezTo>
                    <a:pt x="108" y="149"/>
                    <a:pt x="90" y="153"/>
                    <a:pt x="72" y="151"/>
                  </a:cubicBezTo>
                  <a:cubicBezTo>
                    <a:pt x="35" y="145"/>
                    <a:pt x="8" y="110"/>
                    <a:pt x="14" y="72"/>
                  </a:cubicBezTo>
                  <a:cubicBezTo>
                    <a:pt x="18" y="45"/>
                    <a:pt x="38" y="24"/>
                    <a:pt x="63" y="16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2"/>
                    <a:pt x="104" y="93"/>
                    <a:pt x="105" y="93"/>
                  </a:cubicBezTo>
                  <a:cubicBezTo>
                    <a:pt x="105" y="93"/>
                    <a:pt x="105" y="93"/>
                    <a:pt x="105" y="93"/>
                  </a:cubicBezTo>
                  <a:cubicBezTo>
                    <a:pt x="107" y="93"/>
                    <a:pt x="108" y="92"/>
                    <a:pt x="109" y="91"/>
                  </a:cubicBezTo>
                  <a:cubicBezTo>
                    <a:pt x="135" y="38"/>
                    <a:pt x="135" y="38"/>
                    <a:pt x="135" y="38"/>
                  </a:cubicBezTo>
                  <a:cubicBezTo>
                    <a:pt x="147" y="53"/>
                    <a:pt x="153" y="72"/>
                    <a:pt x="150" y="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6E4804C5-80F6-4CFC-A390-E4008B81E608}"/>
              </a:ext>
            </a:extLst>
          </p:cNvPr>
          <p:cNvGrpSpPr/>
          <p:nvPr/>
        </p:nvGrpSpPr>
        <p:grpSpPr>
          <a:xfrm>
            <a:off x="2165925" y="2523387"/>
            <a:ext cx="1354138" cy="1314451"/>
            <a:chOff x="-6888163" y="2690813"/>
            <a:chExt cx="1354138" cy="1314450"/>
          </a:xfrm>
          <a:solidFill>
            <a:schemeClr val="tx1"/>
          </a:solidFill>
        </p:grpSpPr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75D08B20-5FCB-47CE-98D7-9278189E5C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888163" y="2690813"/>
              <a:ext cx="1354138" cy="1314450"/>
            </a:xfrm>
            <a:custGeom>
              <a:avLst/>
              <a:gdLst>
                <a:gd name="T0" fmla="*/ 387 w 426"/>
                <a:gd name="T1" fmla="*/ 124 h 413"/>
                <a:gd name="T2" fmla="*/ 250 w 426"/>
                <a:gd name="T3" fmla="*/ 27 h 413"/>
                <a:gd name="T4" fmla="*/ 175 w 426"/>
                <a:gd name="T5" fmla="*/ 28 h 413"/>
                <a:gd name="T6" fmla="*/ 39 w 426"/>
                <a:gd name="T7" fmla="*/ 125 h 413"/>
                <a:gd name="T8" fmla="*/ 20 w 426"/>
                <a:gd name="T9" fmla="*/ 198 h 413"/>
                <a:gd name="T10" fmla="*/ 70 w 426"/>
                <a:gd name="T11" fmla="*/ 350 h 413"/>
                <a:gd name="T12" fmla="*/ 102 w 426"/>
                <a:gd name="T13" fmla="*/ 410 h 413"/>
                <a:gd name="T14" fmla="*/ 213 w 426"/>
                <a:gd name="T15" fmla="*/ 413 h 413"/>
                <a:gd name="T16" fmla="*/ 321 w 426"/>
                <a:gd name="T17" fmla="*/ 410 h 413"/>
                <a:gd name="T18" fmla="*/ 355 w 426"/>
                <a:gd name="T19" fmla="*/ 353 h 413"/>
                <a:gd name="T20" fmla="*/ 407 w 426"/>
                <a:gd name="T21" fmla="*/ 196 h 413"/>
                <a:gd name="T22" fmla="*/ 375 w 426"/>
                <a:gd name="T23" fmla="*/ 126 h 413"/>
                <a:gd name="T24" fmla="*/ 350 w 426"/>
                <a:gd name="T25" fmla="*/ 172 h 413"/>
                <a:gd name="T26" fmla="*/ 217 w 426"/>
                <a:gd name="T27" fmla="*/ 114 h 413"/>
                <a:gd name="T28" fmla="*/ 251 w 426"/>
                <a:gd name="T29" fmla="*/ 38 h 413"/>
                <a:gd name="T30" fmla="*/ 375 w 426"/>
                <a:gd name="T31" fmla="*/ 126 h 413"/>
                <a:gd name="T32" fmla="*/ 114 w 426"/>
                <a:gd name="T33" fmla="*/ 221 h 413"/>
                <a:gd name="T34" fmla="*/ 312 w 426"/>
                <a:gd name="T35" fmla="*/ 221 h 413"/>
                <a:gd name="T36" fmla="*/ 213 w 426"/>
                <a:gd name="T37" fmla="*/ 8 h 413"/>
                <a:gd name="T38" fmla="*/ 216 w 426"/>
                <a:gd name="T39" fmla="*/ 69 h 413"/>
                <a:gd name="T40" fmla="*/ 210 w 426"/>
                <a:gd name="T41" fmla="*/ 69 h 413"/>
                <a:gd name="T42" fmla="*/ 213 w 426"/>
                <a:gd name="T43" fmla="*/ 8 h 413"/>
                <a:gd name="T44" fmla="*/ 174 w 426"/>
                <a:gd name="T45" fmla="*/ 38 h 413"/>
                <a:gd name="T46" fmla="*/ 209 w 426"/>
                <a:gd name="T47" fmla="*/ 114 h 413"/>
                <a:gd name="T48" fmla="*/ 77 w 426"/>
                <a:gd name="T49" fmla="*/ 171 h 413"/>
                <a:gd name="T50" fmla="*/ 51 w 426"/>
                <a:gd name="T51" fmla="*/ 127 h 413"/>
                <a:gd name="T52" fmla="*/ 8 w 426"/>
                <a:gd name="T53" fmla="*/ 164 h 413"/>
                <a:gd name="T54" fmla="*/ 69 w 426"/>
                <a:gd name="T55" fmla="*/ 164 h 413"/>
                <a:gd name="T56" fmla="*/ 67 w 426"/>
                <a:gd name="T57" fmla="*/ 172 h 413"/>
                <a:gd name="T58" fmla="*/ 39 w 426"/>
                <a:gd name="T59" fmla="*/ 195 h 413"/>
                <a:gd name="T60" fmla="*/ 25 w 426"/>
                <a:gd name="T61" fmla="*/ 191 h 413"/>
                <a:gd name="T62" fmla="*/ 27 w 426"/>
                <a:gd name="T63" fmla="*/ 219 h 413"/>
                <a:gd name="T64" fmla="*/ 39 w 426"/>
                <a:gd name="T65" fmla="*/ 203 h 413"/>
                <a:gd name="T66" fmla="*/ 110 w 426"/>
                <a:gd name="T67" fmla="*/ 191 h 413"/>
                <a:gd name="T68" fmla="*/ 146 w 426"/>
                <a:gd name="T69" fmla="*/ 305 h 413"/>
                <a:gd name="T70" fmla="*/ 102 w 426"/>
                <a:gd name="T71" fmla="*/ 332 h 413"/>
                <a:gd name="T72" fmla="*/ 27 w 426"/>
                <a:gd name="T73" fmla="*/ 219 h 413"/>
                <a:gd name="T74" fmla="*/ 72 w 426"/>
                <a:gd name="T75" fmla="*/ 371 h 413"/>
                <a:gd name="T76" fmla="*/ 118 w 426"/>
                <a:gd name="T77" fmla="*/ 345 h 413"/>
                <a:gd name="T78" fmla="*/ 122 w 426"/>
                <a:gd name="T79" fmla="*/ 349 h 413"/>
                <a:gd name="T80" fmla="*/ 133 w 426"/>
                <a:gd name="T81" fmla="*/ 371 h 413"/>
                <a:gd name="T82" fmla="*/ 213 w 426"/>
                <a:gd name="T83" fmla="*/ 405 h 413"/>
                <a:gd name="T84" fmla="*/ 141 w 426"/>
                <a:gd name="T85" fmla="*/ 371 h 413"/>
                <a:gd name="T86" fmla="*/ 152 w 426"/>
                <a:gd name="T87" fmla="*/ 310 h 413"/>
                <a:gd name="T88" fmla="*/ 273 w 426"/>
                <a:gd name="T89" fmla="*/ 310 h 413"/>
                <a:gd name="T90" fmla="*/ 282 w 426"/>
                <a:gd name="T91" fmla="*/ 371 h 413"/>
                <a:gd name="T92" fmla="*/ 213 w 426"/>
                <a:gd name="T93" fmla="*/ 405 h 413"/>
                <a:gd name="T94" fmla="*/ 290 w 426"/>
                <a:gd name="T95" fmla="*/ 371 h 413"/>
                <a:gd name="T96" fmla="*/ 302 w 426"/>
                <a:gd name="T97" fmla="*/ 348 h 413"/>
                <a:gd name="T98" fmla="*/ 306 w 426"/>
                <a:gd name="T99" fmla="*/ 344 h 413"/>
                <a:gd name="T100" fmla="*/ 346 w 426"/>
                <a:gd name="T101" fmla="*/ 354 h 413"/>
                <a:gd name="T102" fmla="*/ 351 w 426"/>
                <a:gd name="T103" fmla="*/ 371 h 413"/>
                <a:gd name="T104" fmla="*/ 400 w 426"/>
                <a:gd name="T105" fmla="*/ 219 h 413"/>
                <a:gd name="T106" fmla="*/ 321 w 426"/>
                <a:gd name="T107" fmla="*/ 332 h 413"/>
                <a:gd name="T108" fmla="*/ 279 w 426"/>
                <a:gd name="T109" fmla="*/ 305 h 413"/>
                <a:gd name="T110" fmla="*/ 316 w 426"/>
                <a:gd name="T111" fmla="*/ 191 h 413"/>
                <a:gd name="T112" fmla="*/ 387 w 426"/>
                <a:gd name="T113" fmla="*/ 201 h 413"/>
                <a:gd name="T114" fmla="*/ 400 w 426"/>
                <a:gd name="T115" fmla="*/ 219 h 413"/>
                <a:gd name="T116" fmla="*/ 359 w 426"/>
                <a:gd name="T117" fmla="*/ 175 h 413"/>
                <a:gd name="T118" fmla="*/ 358 w 426"/>
                <a:gd name="T119" fmla="*/ 171 h 413"/>
                <a:gd name="T120" fmla="*/ 387 w 426"/>
                <a:gd name="T121" fmla="*/ 132 h 413"/>
                <a:gd name="T122" fmla="*/ 387 w 426"/>
                <a:gd name="T123" fmla="*/ 19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6" h="413">
                  <a:moveTo>
                    <a:pt x="426" y="163"/>
                  </a:moveTo>
                  <a:cubicBezTo>
                    <a:pt x="426" y="141"/>
                    <a:pt x="408" y="124"/>
                    <a:pt x="387" y="124"/>
                  </a:cubicBezTo>
                  <a:cubicBezTo>
                    <a:pt x="386" y="124"/>
                    <a:pt x="385" y="124"/>
                    <a:pt x="384" y="124"/>
                  </a:cubicBezTo>
                  <a:cubicBezTo>
                    <a:pt x="355" y="73"/>
                    <a:pt x="307" y="38"/>
                    <a:pt x="250" y="27"/>
                  </a:cubicBezTo>
                  <a:cubicBezTo>
                    <a:pt x="245" y="11"/>
                    <a:pt x="230" y="0"/>
                    <a:pt x="213" y="0"/>
                  </a:cubicBezTo>
                  <a:cubicBezTo>
                    <a:pt x="195" y="0"/>
                    <a:pt x="180" y="11"/>
                    <a:pt x="175" y="28"/>
                  </a:cubicBezTo>
                  <a:cubicBezTo>
                    <a:pt x="119" y="39"/>
                    <a:pt x="70" y="75"/>
                    <a:pt x="42" y="125"/>
                  </a:cubicBezTo>
                  <a:cubicBezTo>
                    <a:pt x="41" y="125"/>
                    <a:pt x="40" y="125"/>
                    <a:pt x="39" y="125"/>
                  </a:cubicBezTo>
                  <a:cubicBezTo>
                    <a:pt x="17" y="125"/>
                    <a:pt x="0" y="143"/>
                    <a:pt x="0" y="164"/>
                  </a:cubicBezTo>
                  <a:cubicBezTo>
                    <a:pt x="0" y="178"/>
                    <a:pt x="8" y="191"/>
                    <a:pt x="20" y="198"/>
                  </a:cubicBezTo>
                  <a:cubicBezTo>
                    <a:pt x="19" y="205"/>
                    <a:pt x="19" y="212"/>
                    <a:pt x="19" y="219"/>
                  </a:cubicBezTo>
                  <a:cubicBezTo>
                    <a:pt x="19" y="268"/>
                    <a:pt x="37" y="314"/>
                    <a:pt x="70" y="350"/>
                  </a:cubicBezTo>
                  <a:cubicBezTo>
                    <a:pt x="66" y="356"/>
                    <a:pt x="64" y="363"/>
                    <a:pt x="64" y="371"/>
                  </a:cubicBezTo>
                  <a:cubicBezTo>
                    <a:pt x="64" y="392"/>
                    <a:pt x="81" y="410"/>
                    <a:pt x="102" y="410"/>
                  </a:cubicBezTo>
                  <a:cubicBezTo>
                    <a:pt x="114" y="410"/>
                    <a:pt x="125" y="404"/>
                    <a:pt x="132" y="396"/>
                  </a:cubicBezTo>
                  <a:cubicBezTo>
                    <a:pt x="157" y="407"/>
                    <a:pt x="185" y="413"/>
                    <a:pt x="213" y="413"/>
                  </a:cubicBezTo>
                  <a:cubicBezTo>
                    <a:pt x="241" y="413"/>
                    <a:pt x="267" y="408"/>
                    <a:pt x="292" y="397"/>
                  </a:cubicBezTo>
                  <a:cubicBezTo>
                    <a:pt x="299" y="405"/>
                    <a:pt x="309" y="410"/>
                    <a:pt x="321" y="410"/>
                  </a:cubicBezTo>
                  <a:cubicBezTo>
                    <a:pt x="342" y="410"/>
                    <a:pt x="359" y="392"/>
                    <a:pt x="359" y="371"/>
                  </a:cubicBezTo>
                  <a:cubicBezTo>
                    <a:pt x="359" y="364"/>
                    <a:pt x="358" y="358"/>
                    <a:pt x="355" y="353"/>
                  </a:cubicBezTo>
                  <a:cubicBezTo>
                    <a:pt x="389" y="316"/>
                    <a:pt x="408" y="269"/>
                    <a:pt x="408" y="219"/>
                  </a:cubicBezTo>
                  <a:cubicBezTo>
                    <a:pt x="408" y="211"/>
                    <a:pt x="408" y="203"/>
                    <a:pt x="407" y="196"/>
                  </a:cubicBezTo>
                  <a:cubicBezTo>
                    <a:pt x="418" y="189"/>
                    <a:pt x="426" y="177"/>
                    <a:pt x="426" y="163"/>
                  </a:cubicBezTo>
                  <a:close/>
                  <a:moveTo>
                    <a:pt x="375" y="126"/>
                  </a:moveTo>
                  <a:cubicBezTo>
                    <a:pt x="360" y="131"/>
                    <a:pt x="348" y="145"/>
                    <a:pt x="348" y="163"/>
                  </a:cubicBezTo>
                  <a:cubicBezTo>
                    <a:pt x="348" y="166"/>
                    <a:pt x="349" y="169"/>
                    <a:pt x="350" y="172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298" y="144"/>
                    <a:pt x="261" y="116"/>
                    <a:pt x="217" y="114"/>
                  </a:cubicBezTo>
                  <a:cubicBezTo>
                    <a:pt x="217" y="77"/>
                    <a:pt x="217" y="77"/>
                    <a:pt x="217" y="77"/>
                  </a:cubicBezTo>
                  <a:cubicBezTo>
                    <a:pt x="236" y="74"/>
                    <a:pt x="251" y="58"/>
                    <a:pt x="251" y="38"/>
                  </a:cubicBezTo>
                  <a:cubicBezTo>
                    <a:pt x="251" y="37"/>
                    <a:pt x="251" y="37"/>
                    <a:pt x="251" y="36"/>
                  </a:cubicBezTo>
                  <a:cubicBezTo>
                    <a:pt x="304" y="47"/>
                    <a:pt x="348" y="79"/>
                    <a:pt x="375" y="126"/>
                  </a:cubicBezTo>
                  <a:close/>
                  <a:moveTo>
                    <a:pt x="213" y="320"/>
                  </a:moveTo>
                  <a:cubicBezTo>
                    <a:pt x="158" y="320"/>
                    <a:pt x="114" y="276"/>
                    <a:pt x="114" y="221"/>
                  </a:cubicBezTo>
                  <a:cubicBezTo>
                    <a:pt x="114" y="166"/>
                    <a:pt x="158" y="122"/>
                    <a:pt x="213" y="122"/>
                  </a:cubicBezTo>
                  <a:cubicBezTo>
                    <a:pt x="267" y="122"/>
                    <a:pt x="312" y="166"/>
                    <a:pt x="312" y="221"/>
                  </a:cubicBezTo>
                  <a:cubicBezTo>
                    <a:pt x="312" y="276"/>
                    <a:pt x="267" y="320"/>
                    <a:pt x="213" y="320"/>
                  </a:cubicBezTo>
                  <a:close/>
                  <a:moveTo>
                    <a:pt x="213" y="8"/>
                  </a:moveTo>
                  <a:cubicBezTo>
                    <a:pt x="229" y="8"/>
                    <a:pt x="243" y="21"/>
                    <a:pt x="243" y="38"/>
                  </a:cubicBezTo>
                  <a:cubicBezTo>
                    <a:pt x="243" y="54"/>
                    <a:pt x="231" y="67"/>
                    <a:pt x="216" y="69"/>
                  </a:cubicBezTo>
                  <a:cubicBezTo>
                    <a:pt x="215" y="68"/>
                    <a:pt x="214" y="67"/>
                    <a:pt x="213" y="67"/>
                  </a:cubicBezTo>
                  <a:cubicBezTo>
                    <a:pt x="212" y="67"/>
                    <a:pt x="211" y="68"/>
                    <a:pt x="210" y="69"/>
                  </a:cubicBezTo>
                  <a:cubicBezTo>
                    <a:pt x="194" y="67"/>
                    <a:pt x="182" y="54"/>
                    <a:pt x="182" y="38"/>
                  </a:cubicBezTo>
                  <a:cubicBezTo>
                    <a:pt x="182" y="21"/>
                    <a:pt x="196" y="8"/>
                    <a:pt x="213" y="8"/>
                  </a:cubicBezTo>
                  <a:close/>
                  <a:moveTo>
                    <a:pt x="174" y="36"/>
                  </a:moveTo>
                  <a:cubicBezTo>
                    <a:pt x="174" y="37"/>
                    <a:pt x="174" y="38"/>
                    <a:pt x="174" y="38"/>
                  </a:cubicBezTo>
                  <a:cubicBezTo>
                    <a:pt x="174" y="58"/>
                    <a:pt x="189" y="75"/>
                    <a:pt x="209" y="77"/>
                  </a:cubicBezTo>
                  <a:cubicBezTo>
                    <a:pt x="209" y="114"/>
                    <a:pt x="209" y="114"/>
                    <a:pt x="209" y="114"/>
                  </a:cubicBezTo>
                  <a:cubicBezTo>
                    <a:pt x="165" y="115"/>
                    <a:pt x="127" y="144"/>
                    <a:pt x="112" y="183"/>
                  </a:cubicBezTo>
                  <a:cubicBezTo>
                    <a:pt x="77" y="171"/>
                    <a:pt x="77" y="171"/>
                    <a:pt x="77" y="171"/>
                  </a:cubicBezTo>
                  <a:cubicBezTo>
                    <a:pt x="77" y="169"/>
                    <a:pt x="77" y="166"/>
                    <a:pt x="77" y="164"/>
                  </a:cubicBezTo>
                  <a:cubicBezTo>
                    <a:pt x="77" y="147"/>
                    <a:pt x="66" y="132"/>
                    <a:pt x="51" y="127"/>
                  </a:cubicBezTo>
                  <a:cubicBezTo>
                    <a:pt x="77" y="81"/>
                    <a:pt x="122" y="47"/>
                    <a:pt x="174" y="36"/>
                  </a:cubicBezTo>
                  <a:close/>
                  <a:moveTo>
                    <a:pt x="8" y="164"/>
                  </a:moveTo>
                  <a:cubicBezTo>
                    <a:pt x="8" y="147"/>
                    <a:pt x="22" y="133"/>
                    <a:pt x="39" y="133"/>
                  </a:cubicBezTo>
                  <a:cubicBezTo>
                    <a:pt x="56" y="133"/>
                    <a:pt x="69" y="147"/>
                    <a:pt x="69" y="164"/>
                  </a:cubicBezTo>
                  <a:cubicBezTo>
                    <a:pt x="69" y="166"/>
                    <a:pt x="69" y="168"/>
                    <a:pt x="69" y="170"/>
                  </a:cubicBezTo>
                  <a:cubicBezTo>
                    <a:pt x="68" y="171"/>
                    <a:pt x="67" y="171"/>
                    <a:pt x="67" y="172"/>
                  </a:cubicBezTo>
                  <a:cubicBezTo>
                    <a:pt x="66" y="174"/>
                    <a:pt x="67" y="175"/>
                    <a:pt x="67" y="176"/>
                  </a:cubicBezTo>
                  <a:cubicBezTo>
                    <a:pt x="62" y="187"/>
                    <a:pt x="51" y="195"/>
                    <a:pt x="39" y="195"/>
                  </a:cubicBezTo>
                  <a:cubicBezTo>
                    <a:pt x="34" y="195"/>
                    <a:pt x="30" y="194"/>
                    <a:pt x="26" y="192"/>
                  </a:cubicBezTo>
                  <a:cubicBezTo>
                    <a:pt x="26" y="192"/>
                    <a:pt x="26" y="191"/>
                    <a:pt x="25" y="191"/>
                  </a:cubicBezTo>
                  <a:cubicBezTo>
                    <a:pt x="15" y="186"/>
                    <a:pt x="8" y="176"/>
                    <a:pt x="8" y="164"/>
                  </a:cubicBezTo>
                  <a:close/>
                  <a:moveTo>
                    <a:pt x="27" y="219"/>
                  </a:moveTo>
                  <a:cubicBezTo>
                    <a:pt x="27" y="213"/>
                    <a:pt x="27" y="207"/>
                    <a:pt x="28" y="201"/>
                  </a:cubicBezTo>
                  <a:cubicBezTo>
                    <a:pt x="31" y="202"/>
                    <a:pt x="35" y="203"/>
                    <a:pt x="39" y="203"/>
                  </a:cubicBezTo>
                  <a:cubicBezTo>
                    <a:pt x="55" y="203"/>
                    <a:pt x="68" y="193"/>
                    <a:pt x="74" y="179"/>
                  </a:cubicBezTo>
                  <a:cubicBezTo>
                    <a:pt x="110" y="191"/>
                    <a:pt x="110" y="191"/>
                    <a:pt x="110" y="191"/>
                  </a:cubicBezTo>
                  <a:cubicBezTo>
                    <a:pt x="107" y="200"/>
                    <a:pt x="106" y="211"/>
                    <a:pt x="106" y="221"/>
                  </a:cubicBezTo>
                  <a:cubicBezTo>
                    <a:pt x="106" y="255"/>
                    <a:pt x="121" y="285"/>
                    <a:pt x="146" y="305"/>
                  </a:cubicBezTo>
                  <a:cubicBezTo>
                    <a:pt x="122" y="338"/>
                    <a:pt x="122" y="338"/>
                    <a:pt x="122" y="338"/>
                  </a:cubicBezTo>
                  <a:cubicBezTo>
                    <a:pt x="116" y="334"/>
                    <a:pt x="109" y="332"/>
                    <a:pt x="102" y="332"/>
                  </a:cubicBezTo>
                  <a:cubicBezTo>
                    <a:pt x="91" y="332"/>
                    <a:pt x="82" y="337"/>
                    <a:pt x="75" y="344"/>
                  </a:cubicBezTo>
                  <a:cubicBezTo>
                    <a:pt x="44" y="309"/>
                    <a:pt x="27" y="265"/>
                    <a:pt x="27" y="219"/>
                  </a:cubicBezTo>
                  <a:close/>
                  <a:moveTo>
                    <a:pt x="102" y="402"/>
                  </a:moveTo>
                  <a:cubicBezTo>
                    <a:pt x="85" y="402"/>
                    <a:pt x="72" y="388"/>
                    <a:pt x="72" y="371"/>
                  </a:cubicBezTo>
                  <a:cubicBezTo>
                    <a:pt x="72" y="354"/>
                    <a:pt x="85" y="340"/>
                    <a:pt x="102" y="340"/>
                  </a:cubicBezTo>
                  <a:cubicBezTo>
                    <a:pt x="108" y="340"/>
                    <a:pt x="113" y="342"/>
                    <a:pt x="118" y="345"/>
                  </a:cubicBezTo>
                  <a:cubicBezTo>
                    <a:pt x="118" y="346"/>
                    <a:pt x="118" y="347"/>
                    <a:pt x="119" y="348"/>
                  </a:cubicBezTo>
                  <a:cubicBezTo>
                    <a:pt x="120" y="349"/>
                    <a:pt x="121" y="349"/>
                    <a:pt x="122" y="349"/>
                  </a:cubicBezTo>
                  <a:cubicBezTo>
                    <a:pt x="122" y="349"/>
                    <a:pt x="122" y="349"/>
                    <a:pt x="123" y="349"/>
                  </a:cubicBezTo>
                  <a:cubicBezTo>
                    <a:pt x="129" y="354"/>
                    <a:pt x="133" y="362"/>
                    <a:pt x="133" y="371"/>
                  </a:cubicBezTo>
                  <a:cubicBezTo>
                    <a:pt x="133" y="388"/>
                    <a:pt x="119" y="402"/>
                    <a:pt x="102" y="402"/>
                  </a:cubicBezTo>
                  <a:close/>
                  <a:moveTo>
                    <a:pt x="213" y="405"/>
                  </a:moveTo>
                  <a:cubicBezTo>
                    <a:pt x="186" y="405"/>
                    <a:pt x="161" y="400"/>
                    <a:pt x="136" y="389"/>
                  </a:cubicBezTo>
                  <a:cubicBezTo>
                    <a:pt x="139" y="383"/>
                    <a:pt x="141" y="377"/>
                    <a:pt x="141" y="371"/>
                  </a:cubicBezTo>
                  <a:cubicBezTo>
                    <a:pt x="141" y="360"/>
                    <a:pt x="136" y="350"/>
                    <a:pt x="128" y="343"/>
                  </a:cubicBezTo>
                  <a:cubicBezTo>
                    <a:pt x="152" y="310"/>
                    <a:pt x="152" y="310"/>
                    <a:pt x="152" y="310"/>
                  </a:cubicBezTo>
                  <a:cubicBezTo>
                    <a:pt x="170" y="321"/>
                    <a:pt x="190" y="328"/>
                    <a:pt x="213" y="328"/>
                  </a:cubicBezTo>
                  <a:cubicBezTo>
                    <a:pt x="235" y="328"/>
                    <a:pt x="256" y="321"/>
                    <a:pt x="273" y="310"/>
                  </a:cubicBezTo>
                  <a:cubicBezTo>
                    <a:pt x="296" y="342"/>
                    <a:pt x="296" y="342"/>
                    <a:pt x="296" y="342"/>
                  </a:cubicBezTo>
                  <a:cubicBezTo>
                    <a:pt x="287" y="349"/>
                    <a:pt x="282" y="359"/>
                    <a:pt x="282" y="371"/>
                  </a:cubicBezTo>
                  <a:cubicBezTo>
                    <a:pt x="282" y="378"/>
                    <a:pt x="284" y="384"/>
                    <a:pt x="287" y="390"/>
                  </a:cubicBezTo>
                  <a:cubicBezTo>
                    <a:pt x="264" y="400"/>
                    <a:pt x="239" y="405"/>
                    <a:pt x="213" y="405"/>
                  </a:cubicBezTo>
                  <a:close/>
                  <a:moveTo>
                    <a:pt x="321" y="402"/>
                  </a:moveTo>
                  <a:cubicBezTo>
                    <a:pt x="304" y="402"/>
                    <a:pt x="290" y="388"/>
                    <a:pt x="290" y="371"/>
                  </a:cubicBezTo>
                  <a:cubicBezTo>
                    <a:pt x="290" y="362"/>
                    <a:pt x="295" y="353"/>
                    <a:pt x="301" y="347"/>
                  </a:cubicBezTo>
                  <a:cubicBezTo>
                    <a:pt x="302" y="348"/>
                    <a:pt x="302" y="348"/>
                    <a:pt x="302" y="348"/>
                  </a:cubicBezTo>
                  <a:cubicBezTo>
                    <a:pt x="303" y="348"/>
                    <a:pt x="304" y="347"/>
                    <a:pt x="304" y="347"/>
                  </a:cubicBezTo>
                  <a:cubicBezTo>
                    <a:pt x="305" y="346"/>
                    <a:pt x="306" y="345"/>
                    <a:pt x="306" y="344"/>
                  </a:cubicBezTo>
                  <a:cubicBezTo>
                    <a:pt x="310" y="342"/>
                    <a:pt x="315" y="340"/>
                    <a:pt x="321" y="340"/>
                  </a:cubicBezTo>
                  <a:cubicBezTo>
                    <a:pt x="331" y="340"/>
                    <a:pt x="341" y="346"/>
                    <a:pt x="346" y="354"/>
                  </a:cubicBezTo>
                  <a:cubicBezTo>
                    <a:pt x="346" y="354"/>
                    <a:pt x="346" y="354"/>
                    <a:pt x="346" y="354"/>
                  </a:cubicBezTo>
                  <a:cubicBezTo>
                    <a:pt x="350" y="359"/>
                    <a:pt x="351" y="365"/>
                    <a:pt x="351" y="371"/>
                  </a:cubicBezTo>
                  <a:cubicBezTo>
                    <a:pt x="351" y="388"/>
                    <a:pt x="338" y="402"/>
                    <a:pt x="321" y="402"/>
                  </a:cubicBezTo>
                  <a:close/>
                  <a:moveTo>
                    <a:pt x="400" y="219"/>
                  </a:moveTo>
                  <a:cubicBezTo>
                    <a:pt x="400" y="266"/>
                    <a:pt x="382" y="311"/>
                    <a:pt x="350" y="346"/>
                  </a:cubicBezTo>
                  <a:cubicBezTo>
                    <a:pt x="343" y="338"/>
                    <a:pt x="333" y="332"/>
                    <a:pt x="321" y="332"/>
                  </a:cubicBezTo>
                  <a:cubicBezTo>
                    <a:pt x="314" y="332"/>
                    <a:pt x="308" y="334"/>
                    <a:pt x="302" y="337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304" y="285"/>
                    <a:pt x="320" y="255"/>
                    <a:pt x="320" y="221"/>
                  </a:cubicBezTo>
                  <a:cubicBezTo>
                    <a:pt x="320" y="211"/>
                    <a:pt x="318" y="201"/>
                    <a:pt x="316" y="191"/>
                  </a:cubicBezTo>
                  <a:cubicBezTo>
                    <a:pt x="352" y="179"/>
                    <a:pt x="352" y="179"/>
                    <a:pt x="352" y="179"/>
                  </a:cubicBezTo>
                  <a:cubicBezTo>
                    <a:pt x="359" y="192"/>
                    <a:pt x="372" y="201"/>
                    <a:pt x="387" y="201"/>
                  </a:cubicBezTo>
                  <a:cubicBezTo>
                    <a:pt x="391" y="201"/>
                    <a:pt x="395" y="200"/>
                    <a:pt x="399" y="199"/>
                  </a:cubicBezTo>
                  <a:cubicBezTo>
                    <a:pt x="400" y="206"/>
                    <a:pt x="400" y="212"/>
                    <a:pt x="400" y="219"/>
                  </a:cubicBezTo>
                  <a:close/>
                  <a:moveTo>
                    <a:pt x="387" y="193"/>
                  </a:moveTo>
                  <a:cubicBezTo>
                    <a:pt x="375" y="193"/>
                    <a:pt x="364" y="186"/>
                    <a:pt x="359" y="175"/>
                  </a:cubicBezTo>
                  <a:cubicBezTo>
                    <a:pt x="359" y="174"/>
                    <a:pt x="360" y="174"/>
                    <a:pt x="359" y="173"/>
                  </a:cubicBezTo>
                  <a:cubicBezTo>
                    <a:pt x="359" y="172"/>
                    <a:pt x="358" y="171"/>
                    <a:pt x="358" y="171"/>
                  </a:cubicBezTo>
                  <a:cubicBezTo>
                    <a:pt x="357" y="168"/>
                    <a:pt x="356" y="165"/>
                    <a:pt x="356" y="163"/>
                  </a:cubicBezTo>
                  <a:cubicBezTo>
                    <a:pt x="356" y="146"/>
                    <a:pt x="370" y="132"/>
                    <a:pt x="387" y="132"/>
                  </a:cubicBezTo>
                  <a:cubicBezTo>
                    <a:pt x="404" y="132"/>
                    <a:pt x="418" y="146"/>
                    <a:pt x="418" y="163"/>
                  </a:cubicBezTo>
                  <a:cubicBezTo>
                    <a:pt x="418" y="179"/>
                    <a:pt x="404" y="193"/>
                    <a:pt x="387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3471ED5B-7943-4EC0-990E-22C81E7C8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54776" y="3381376"/>
              <a:ext cx="447675" cy="219075"/>
            </a:xfrm>
            <a:custGeom>
              <a:avLst/>
              <a:gdLst>
                <a:gd name="T0" fmla="*/ 137 w 141"/>
                <a:gd name="T1" fmla="*/ 10 h 69"/>
                <a:gd name="T2" fmla="*/ 133 w 141"/>
                <a:gd name="T3" fmla="*/ 14 h 69"/>
                <a:gd name="T4" fmla="*/ 78 w 141"/>
                <a:gd name="T5" fmla="*/ 61 h 69"/>
                <a:gd name="T6" fmla="*/ 24 w 141"/>
                <a:gd name="T7" fmla="*/ 15 h 69"/>
                <a:gd name="T8" fmla="*/ 31 w 141"/>
                <a:gd name="T9" fmla="*/ 22 h 69"/>
                <a:gd name="T10" fmla="*/ 34 w 141"/>
                <a:gd name="T11" fmla="*/ 23 h 69"/>
                <a:gd name="T12" fmla="*/ 36 w 141"/>
                <a:gd name="T13" fmla="*/ 22 h 69"/>
                <a:gd name="T14" fmla="*/ 37 w 141"/>
                <a:gd name="T15" fmla="*/ 16 h 69"/>
                <a:gd name="T16" fmla="*/ 22 w 141"/>
                <a:gd name="T17" fmla="*/ 1 h 69"/>
                <a:gd name="T18" fmla="*/ 21 w 141"/>
                <a:gd name="T19" fmla="*/ 1 h 69"/>
                <a:gd name="T20" fmla="*/ 19 w 141"/>
                <a:gd name="T21" fmla="*/ 0 h 69"/>
                <a:gd name="T22" fmla="*/ 16 w 141"/>
                <a:gd name="T23" fmla="*/ 1 h 69"/>
                <a:gd name="T24" fmla="*/ 1 w 141"/>
                <a:gd name="T25" fmla="*/ 16 h 69"/>
                <a:gd name="T26" fmla="*/ 1 w 141"/>
                <a:gd name="T27" fmla="*/ 22 h 69"/>
                <a:gd name="T28" fmla="*/ 7 w 141"/>
                <a:gd name="T29" fmla="*/ 22 h 69"/>
                <a:gd name="T30" fmla="*/ 16 w 141"/>
                <a:gd name="T31" fmla="*/ 13 h 69"/>
                <a:gd name="T32" fmla="*/ 78 w 141"/>
                <a:gd name="T33" fmla="*/ 69 h 69"/>
                <a:gd name="T34" fmla="*/ 141 w 141"/>
                <a:gd name="T35" fmla="*/ 15 h 69"/>
                <a:gd name="T36" fmla="*/ 137 w 141"/>
                <a:gd name="T37" fmla="*/ 1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1" h="69">
                  <a:moveTo>
                    <a:pt x="137" y="10"/>
                  </a:moveTo>
                  <a:cubicBezTo>
                    <a:pt x="135" y="10"/>
                    <a:pt x="133" y="11"/>
                    <a:pt x="133" y="14"/>
                  </a:cubicBezTo>
                  <a:cubicBezTo>
                    <a:pt x="128" y="41"/>
                    <a:pt x="105" y="61"/>
                    <a:pt x="78" y="61"/>
                  </a:cubicBezTo>
                  <a:cubicBezTo>
                    <a:pt x="51" y="61"/>
                    <a:pt x="29" y="41"/>
                    <a:pt x="24" y="1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3"/>
                    <a:pt x="33" y="23"/>
                    <a:pt x="34" y="23"/>
                  </a:cubicBezTo>
                  <a:cubicBezTo>
                    <a:pt x="35" y="23"/>
                    <a:pt x="36" y="23"/>
                    <a:pt x="36" y="22"/>
                  </a:cubicBezTo>
                  <a:cubicBezTo>
                    <a:pt x="38" y="21"/>
                    <a:pt x="38" y="18"/>
                    <a:pt x="37" y="1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0" y="0"/>
                    <a:pt x="20" y="0"/>
                    <a:pt x="19" y="0"/>
                  </a:cubicBezTo>
                  <a:cubicBezTo>
                    <a:pt x="18" y="0"/>
                    <a:pt x="17" y="1"/>
                    <a:pt x="16" y="1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8"/>
                    <a:pt x="0" y="21"/>
                    <a:pt x="1" y="22"/>
                  </a:cubicBezTo>
                  <a:cubicBezTo>
                    <a:pt x="3" y="24"/>
                    <a:pt x="5" y="24"/>
                    <a:pt x="7" y="22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0" y="44"/>
                    <a:pt x="46" y="69"/>
                    <a:pt x="78" y="69"/>
                  </a:cubicBezTo>
                  <a:cubicBezTo>
                    <a:pt x="109" y="69"/>
                    <a:pt x="135" y="46"/>
                    <a:pt x="141" y="15"/>
                  </a:cubicBezTo>
                  <a:cubicBezTo>
                    <a:pt x="141" y="13"/>
                    <a:pt x="139" y="11"/>
                    <a:pt x="13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0B3082B1-DF75-4A63-9EDC-FB79746C3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07151" y="3190876"/>
              <a:ext cx="450850" cy="215900"/>
            </a:xfrm>
            <a:custGeom>
              <a:avLst/>
              <a:gdLst>
                <a:gd name="T0" fmla="*/ 4 w 142"/>
                <a:gd name="T1" fmla="*/ 58 h 68"/>
                <a:gd name="T2" fmla="*/ 9 w 142"/>
                <a:gd name="T3" fmla="*/ 55 h 68"/>
                <a:gd name="T4" fmla="*/ 63 w 142"/>
                <a:gd name="T5" fmla="*/ 8 h 68"/>
                <a:gd name="T6" fmla="*/ 117 w 142"/>
                <a:gd name="T7" fmla="*/ 53 h 68"/>
                <a:gd name="T8" fmla="*/ 111 w 142"/>
                <a:gd name="T9" fmla="*/ 46 h 68"/>
                <a:gd name="T10" fmla="*/ 105 w 142"/>
                <a:gd name="T11" fmla="*/ 46 h 68"/>
                <a:gd name="T12" fmla="*/ 105 w 142"/>
                <a:gd name="T13" fmla="*/ 52 h 68"/>
                <a:gd name="T14" fmla="*/ 120 w 142"/>
                <a:gd name="T15" fmla="*/ 67 h 68"/>
                <a:gd name="T16" fmla="*/ 122 w 142"/>
                <a:gd name="T17" fmla="*/ 68 h 68"/>
                <a:gd name="T18" fmla="*/ 122 w 142"/>
                <a:gd name="T19" fmla="*/ 68 h 68"/>
                <a:gd name="T20" fmla="*/ 122 w 142"/>
                <a:gd name="T21" fmla="*/ 68 h 68"/>
                <a:gd name="T22" fmla="*/ 125 w 142"/>
                <a:gd name="T23" fmla="*/ 67 h 68"/>
                <a:gd name="T24" fmla="*/ 140 w 142"/>
                <a:gd name="T25" fmla="*/ 52 h 68"/>
                <a:gd name="T26" fmla="*/ 140 w 142"/>
                <a:gd name="T27" fmla="*/ 46 h 68"/>
                <a:gd name="T28" fmla="*/ 134 w 142"/>
                <a:gd name="T29" fmla="*/ 46 h 68"/>
                <a:gd name="T30" fmla="*/ 126 w 142"/>
                <a:gd name="T31" fmla="*/ 55 h 68"/>
                <a:gd name="T32" fmla="*/ 63 w 142"/>
                <a:gd name="T33" fmla="*/ 0 h 68"/>
                <a:gd name="T34" fmla="*/ 1 w 142"/>
                <a:gd name="T35" fmla="*/ 53 h 68"/>
                <a:gd name="T36" fmla="*/ 4 w 142"/>
                <a:gd name="T37" fmla="*/ 5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2" h="68">
                  <a:moveTo>
                    <a:pt x="4" y="58"/>
                  </a:moveTo>
                  <a:cubicBezTo>
                    <a:pt x="6" y="58"/>
                    <a:pt x="8" y="57"/>
                    <a:pt x="9" y="55"/>
                  </a:cubicBezTo>
                  <a:cubicBezTo>
                    <a:pt x="13" y="28"/>
                    <a:pt x="36" y="8"/>
                    <a:pt x="63" y="8"/>
                  </a:cubicBezTo>
                  <a:cubicBezTo>
                    <a:pt x="90" y="8"/>
                    <a:pt x="112" y="27"/>
                    <a:pt x="117" y="53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09" y="45"/>
                    <a:pt x="106" y="45"/>
                    <a:pt x="105" y="46"/>
                  </a:cubicBezTo>
                  <a:cubicBezTo>
                    <a:pt x="103" y="48"/>
                    <a:pt x="103" y="50"/>
                    <a:pt x="105" y="52"/>
                  </a:cubicBezTo>
                  <a:cubicBezTo>
                    <a:pt x="120" y="67"/>
                    <a:pt x="120" y="67"/>
                    <a:pt x="120" y="67"/>
                  </a:cubicBezTo>
                  <a:cubicBezTo>
                    <a:pt x="120" y="68"/>
                    <a:pt x="121" y="68"/>
                    <a:pt x="122" y="68"/>
                  </a:cubicBezTo>
                  <a:cubicBezTo>
                    <a:pt x="122" y="68"/>
                    <a:pt x="122" y="68"/>
                    <a:pt x="122" y="68"/>
                  </a:cubicBezTo>
                  <a:cubicBezTo>
                    <a:pt x="122" y="68"/>
                    <a:pt x="122" y="68"/>
                    <a:pt x="122" y="68"/>
                  </a:cubicBezTo>
                  <a:cubicBezTo>
                    <a:pt x="124" y="68"/>
                    <a:pt x="125" y="68"/>
                    <a:pt x="125" y="67"/>
                  </a:cubicBezTo>
                  <a:cubicBezTo>
                    <a:pt x="140" y="52"/>
                    <a:pt x="140" y="52"/>
                    <a:pt x="140" y="52"/>
                  </a:cubicBezTo>
                  <a:cubicBezTo>
                    <a:pt x="142" y="50"/>
                    <a:pt x="142" y="48"/>
                    <a:pt x="140" y="46"/>
                  </a:cubicBezTo>
                  <a:cubicBezTo>
                    <a:pt x="139" y="45"/>
                    <a:pt x="136" y="45"/>
                    <a:pt x="134" y="46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1" y="24"/>
                    <a:pt x="95" y="0"/>
                    <a:pt x="63" y="0"/>
                  </a:cubicBezTo>
                  <a:cubicBezTo>
                    <a:pt x="32" y="0"/>
                    <a:pt x="6" y="22"/>
                    <a:pt x="1" y="53"/>
                  </a:cubicBezTo>
                  <a:cubicBezTo>
                    <a:pt x="0" y="56"/>
                    <a:pt x="2" y="58"/>
                    <a:pt x="4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74F44A7-D6E5-437B-9A04-FC1345EE0999}"/>
              </a:ext>
            </a:extLst>
          </p:cNvPr>
          <p:cNvGrpSpPr/>
          <p:nvPr/>
        </p:nvGrpSpPr>
        <p:grpSpPr>
          <a:xfrm>
            <a:off x="10363391" y="2543231"/>
            <a:ext cx="1212850" cy="1274763"/>
            <a:chOff x="-4589463" y="5565776"/>
            <a:chExt cx="1212850" cy="1274762"/>
          </a:xfrm>
          <a:solidFill>
            <a:schemeClr val="tx1"/>
          </a:solidFill>
        </p:grpSpPr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9CCA792D-1FA7-4955-B23C-692A9C1915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29126" y="5908676"/>
              <a:ext cx="130175" cy="127000"/>
            </a:xfrm>
            <a:custGeom>
              <a:avLst/>
              <a:gdLst>
                <a:gd name="T0" fmla="*/ 16 w 41"/>
                <a:gd name="T1" fmla="*/ 39 h 40"/>
                <a:gd name="T2" fmla="*/ 22 w 41"/>
                <a:gd name="T3" fmla="*/ 40 h 40"/>
                <a:gd name="T4" fmla="*/ 30 w 41"/>
                <a:gd name="T5" fmla="*/ 38 h 40"/>
                <a:gd name="T6" fmla="*/ 40 w 41"/>
                <a:gd name="T7" fmla="*/ 27 h 40"/>
                <a:gd name="T8" fmla="*/ 39 w 41"/>
                <a:gd name="T9" fmla="*/ 13 h 40"/>
                <a:gd name="T10" fmla="*/ 28 w 41"/>
                <a:gd name="T11" fmla="*/ 3 h 40"/>
                <a:gd name="T12" fmla="*/ 4 w 41"/>
                <a:gd name="T13" fmla="*/ 15 h 40"/>
                <a:gd name="T14" fmla="*/ 16 w 41"/>
                <a:gd name="T15" fmla="*/ 39 h 40"/>
                <a:gd name="T16" fmla="*/ 11 w 41"/>
                <a:gd name="T17" fmla="*/ 17 h 40"/>
                <a:gd name="T18" fmla="*/ 22 w 41"/>
                <a:gd name="T19" fmla="*/ 10 h 40"/>
                <a:gd name="T20" fmla="*/ 25 w 41"/>
                <a:gd name="T21" fmla="*/ 11 h 40"/>
                <a:gd name="T22" fmla="*/ 25 w 41"/>
                <a:gd name="T23" fmla="*/ 11 h 40"/>
                <a:gd name="T24" fmla="*/ 32 w 41"/>
                <a:gd name="T25" fmla="*/ 25 h 40"/>
                <a:gd name="T26" fmla="*/ 27 w 41"/>
                <a:gd name="T27" fmla="*/ 31 h 40"/>
                <a:gd name="T28" fmla="*/ 18 w 41"/>
                <a:gd name="T29" fmla="*/ 31 h 40"/>
                <a:gd name="T30" fmla="*/ 11 w 41"/>
                <a:gd name="T31" fmla="*/ 1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40">
                  <a:moveTo>
                    <a:pt x="16" y="39"/>
                  </a:moveTo>
                  <a:cubicBezTo>
                    <a:pt x="18" y="40"/>
                    <a:pt x="20" y="40"/>
                    <a:pt x="22" y="40"/>
                  </a:cubicBezTo>
                  <a:cubicBezTo>
                    <a:pt x="25" y="40"/>
                    <a:pt x="27" y="39"/>
                    <a:pt x="30" y="38"/>
                  </a:cubicBezTo>
                  <a:cubicBezTo>
                    <a:pt x="35" y="36"/>
                    <a:pt x="38" y="32"/>
                    <a:pt x="40" y="27"/>
                  </a:cubicBezTo>
                  <a:cubicBezTo>
                    <a:pt x="41" y="22"/>
                    <a:pt x="41" y="17"/>
                    <a:pt x="39" y="13"/>
                  </a:cubicBezTo>
                  <a:cubicBezTo>
                    <a:pt x="37" y="8"/>
                    <a:pt x="33" y="5"/>
                    <a:pt x="28" y="3"/>
                  </a:cubicBezTo>
                  <a:cubicBezTo>
                    <a:pt x="18" y="0"/>
                    <a:pt x="7" y="5"/>
                    <a:pt x="4" y="15"/>
                  </a:cubicBezTo>
                  <a:cubicBezTo>
                    <a:pt x="0" y="25"/>
                    <a:pt x="6" y="36"/>
                    <a:pt x="16" y="39"/>
                  </a:cubicBezTo>
                  <a:close/>
                  <a:moveTo>
                    <a:pt x="11" y="17"/>
                  </a:moveTo>
                  <a:cubicBezTo>
                    <a:pt x="13" y="13"/>
                    <a:pt x="17" y="10"/>
                    <a:pt x="22" y="10"/>
                  </a:cubicBezTo>
                  <a:cubicBezTo>
                    <a:pt x="23" y="10"/>
                    <a:pt x="24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31" y="13"/>
                    <a:pt x="34" y="19"/>
                    <a:pt x="32" y="25"/>
                  </a:cubicBezTo>
                  <a:cubicBezTo>
                    <a:pt x="31" y="27"/>
                    <a:pt x="29" y="30"/>
                    <a:pt x="27" y="31"/>
                  </a:cubicBezTo>
                  <a:cubicBezTo>
                    <a:pt x="24" y="32"/>
                    <a:pt x="21" y="32"/>
                    <a:pt x="18" y="31"/>
                  </a:cubicBezTo>
                  <a:cubicBezTo>
                    <a:pt x="12" y="30"/>
                    <a:pt x="9" y="23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AB946E7E-78C1-4ABC-A685-2082A8FF94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70301" y="6357938"/>
              <a:ext cx="130175" cy="123825"/>
            </a:xfrm>
            <a:custGeom>
              <a:avLst/>
              <a:gdLst>
                <a:gd name="T0" fmla="*/ 28 w 41"/>
                <a:gd name="T1" fmla="*/ 2 h 39"/>
                <a:gd name="T2" fmla="*/ 13 w 41"/>
                <a:gd name="T3" fmla="*/ 3 h 39"/>
                <a:gd name="T4" fmla="*/ 3 w 41"/>
                <a:gd name="T5" fmla="*/ 14 h 39"/>
                <a:gd name="T6" fmla="*/ 15 w 41"/>
                <a:gd name="T7" fmla="*/ 38 h 39"/>
                <a:gd name="T8" fmla="*/ 21 w 41"/>
                <a:gd name="T9" fmla="*/ 39 h 39"/>
                <a:gd name="T10" fmla="*/ 39 w 41"/>
                <a:gd name="T11" fmla="*/ 26 h 39"/>
                <a:gd name="T12" fmla="*/ 38 w 41"/>
                <a:gd name="T13" fmla="*/ 12 h 39"/>
                <a:gd name="T14" fmla="*/ 28 w 41"/>
                <a:gd name="T15" fmla="*/ 2 h 39"/>
                <a:gd name="T16" fmla="*/ 32 w 41"/>
                <a:gd name="T17" fmla="*/ 24 h 39"/>
                <a:gd name="T18" fmla="*/ 18 w 41"/>
                <a:gd name="T19" fmla="*/ 30 h 39"/>
                <a:gd name="T20" fmla="*/ 11 w 41"/>
                <a:gd name="T21" fmla="*/ 16 h 39"/>
                <a:gd name="T22" fmla="*/ 17 w 41"/>
                <a:gd name="T23" fmla="*/ 10 h 39"/>
                <a:gd name="T24" fmla="*/ 21 w 41"/>
                <a:gd name="T25" fmla="*/ 9 h 39"/>
                <a:gd name="T26" fmla="*/ 25 w 41"/>
                <a:gd name="T27" fmla="*/ 10 h 39"/>
                <a:gd name="T28" fmla="*/ 25 w 41"/>
                <a:gd name="T29" fmla="*/ 10 h 39"/>
                <a:gd name="T30" fmla="*/ 31 w 41"/>
                <a:gd name="T31" fmla="*/ 15 h 39"/>
                <a:gd name="T32" fmla="*/ 32 w 41"/>
                <a:gd name="T33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39">
                  <a:moveTo>
                    <a:pt x="28" y="2"/>
                  </a:moveTo>
                  <a:cubicBezTo>
                    <a:pt x="23" y="0"/>
                    <a:pt x="18" y="1"/>
                    <a:pt x="13" y="3"/>
                  </a:cubicBezTo>
                  <a:cubicBezTo>
                    <a:pt x="8" y="5"/>
                    <a:pt x="5" y="9"/>
                    <a:pt x="3" y="14"/>
                  </a:cubicBezTo>
                  <a:cubicBezTo>
                    <a:pt x="0" y="24"/>
                    <a:pt x="5" y="35"/>
                    <a:pt x="15" y="38"/>
                  </a:cubicBezTo>
                  <a:cubicBezTo>
                    <a:pt x="17" y="39"/>
                    <a:pt x="19" y="39"/>
                    <a:pt x="21" y="39"/>
                  </a:cubicBezTo>
                  <a:cubicBezTo>
                    <a:pt x="29" y="39"/>
                    <a:pt x="37" y="34"/>
                    <a:pt x="39" y="26"/>
                  </a:cubicBezTo>
                  <a:cubicBezTo>
                    <a:pt x="41" y="21"/>
                    <a:pt x="41" y="16"/>
                    <a:pt x="38" y="12"/>
                  </a:cubicBezTo>
                  <a:cubicBezTo>
                    <a:pt x="36" y="7"/>
                    <a:pt x="32" y="4"/>
                    <a:pt x="28" y="2"/>
                  </a:cubicBezTo>
                  <a:close/>
                  <a:moveTo>
                    <a:pt x="32" y="24"/>
                  </a:moveTo>
                  <a:cubicBezTo>
                    <a:pt x="30" y="29"/>
                    <a:pt x="24" y="32"/>
                    <a:pt x="18" y="30"/>
                  </a:cubicBezTo>
                  <a:cubicBezTo>
                    <a:pt x="12" y="29"/>
                    <a:pt x="9" y="22"/>
                    <a:pt x="11" y="16"/>
                  </a:cubicBezTo>
                  <a:cubicBezTo>
                    <a:pt x="12" y="14"/>
                    <a:pt x="14" y="11"/>
                    <a:pt x="17" y="10"/>
                  </a:cubicBezTo>
                  <a:cubicBezTo>
                    <a:pt x="18" y="9"/>
                    <a:pt x="20" y="9"/>
                    <a:pt x="21" y="9"/>
                  </a:cubicBezTo>
                  <a:cubicBezTo>
                    <a:pt x="23" y="9"/>
                    <a:pt x="24" y="9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8" y="11"/>
                    <a:pt x="30" y="12"/>
                    <a:pt x="31" y="15"/>
                  </a:cubicBezTo>
                  <a:cubicBezTo>
                    <a:pt x="33" y="18"/>
                    <a:pt x="33" y="21"/>
                    <a:pt x="3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161430D8-8F82-4C8E-A657-A51088B0B3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51301" y="6586538"/>
              <a:ext cx="127000" cy="123825"/>
            </a:xfrm>
            <a:custGeom>
              <a:avLst/>
              <a:gdLst>
                <a:gd name="T0" fmla="*/ 26 w 40"/>
                <a:gd name="T1" fmla="*/ 2 h 39"/>
                <a:gd name="T2" fmla="*/ 12 w 40"/>
                <a:gd name="T3" fmla="*/ 3 h 39"/>
                <a:gd name="T4" fmla="*/ 2 w 40"/>
                <a:gd name="T5" fmla="*/ 14 h 39"/>
                <a:gd name="T6" fmla="*/ 3 w 40"/>
                <a:gd name="T7" fmla="*/ 28 h 39"/>
                <a:gd name="T8" fmla="*/ 14 w 40"/>
                <a:gd name="T9" fmla="*/ 38 h 39"/>
                <a:gd name="T10" fmla="*/ 20 w 40"/>
                <a:gd name="T11" fmla="*/ 39 h 39"/>
                <a:gd name="T12" fmla="*/ 28 w 40"/>
                <a:gd name="T13" fmla="*/ 37 h 39"/>
                <a:gd name="T14" fmla="*/ 38 w 40"/>
                <a:gd name="T15" fmla="*/ 26 h 39"/>
                <a:gd name="T16" fmla="*/ 37 w 40"/>
                <a:gd name="T17" fmla="*/ 12 h 39"/>
                <a:gd name="T18" fmla="*/ 26 w 40"/>
                <a:gd name="T19" fmla="*/ 2 h 39"/>
                <a:gd name="T20" fmla="*/ 31 w 40"/>
                <a:gd name="T21" fmla="*/ 24 h 39"/>
                <a:gd name="T22" fmla="*/ 25 w 40"/>
                <a:gd name="T23" fmla="*/ 30 h 39"/>
                <a:gd name="T24" fmla="*/ 16 w 40"/>
                <a:gd name="T25" fmla="*/ 30 h 39"/>
                <a:gd name="T26" fmla="*/ 10 w 40"/>
                <a:gd name="T27" fmla="*/ 25 h 39"/>
                <a:gd name="T28" fmla="*/ 10 w 40"/>
                <a:gd name="T29" fmla="*/ 16 h 39"/>
                <a:gd name="T30" fmla="*/ 15 w 40"/>
                <a:gd name="T31" fmla="*/ 10 h 39"/>
                <a:gd name="T32" fmla="*/ 20 w 40"/>
                <a:gd name="T33" fmla="*/ 9 h 39"/>
                <a:gd name="T34" fmla="*/ 24 w 40"/>
                <a:gd name="T35" fmla="*/ 10 h 39"/>
                <a:gd name="T36" fmla="*/ 24 w 40"/>
                <a:gd name="T37" fmla="*/ 10 h 39"/>
                <a:gd name="T38" fmla="*/ 30 w 40"/>
                <a:gd name="T39" fmla="*/ 15 h 39"/>
                <a:gd name="T40" fmla="*/ 31 w 40"/>
                <a:gd name="T41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39">
                  <a:moveTo>
                    <a:pt x="26" y="2"/>
                  </a:moveTo>
                  <a:cubicBezTo>
                    <a:pt x="21" y="0"/>
                    <a:pt x="16" y="1"/>
                    <a:pt x="12" y="3"/>
                  </a:cubicBezTo>
                  <a:cubicBezTo>
                    <a:pt x="7" y="5"/>
                    <a:pt x="4" y="9"/>
                    <a:pt x="2" y="14"/>
                  </a:cubicBezTo>
                  <a:cubicBezTo>
                    <a:pt x="0" y="19"/>
                    <a:pt x="1" y="24"/>
                    <a:pt x="3" y="28"/>
                  </a:cubicBezTo>
                  <a:cubicBezTo>
                    <a:pt x="5" y="33"/>
                    <a:pt x="9" y="36"/>
                    <a:pt x="14" y="38"/>
                  </a:cubicBezTo>
                  <a:cubicBezTo>
                    <a:pt x="16" y="39"/>
                    <a:pt x="18" y="39"/>
                    <a:pt x="20" y="39"/>
                  </a:cubicBezTo>
                  <a:cubicBezTo>
                    <a:pt x="23" y="39"/>
                    <a:pt x="26" y="38"/>
                    <a:pt x="28" y="37"/>
                  </a:cubicBezTo>
                  <a:cubicBezTo>
                    <a:pt x="33" y="35"/>
                    <a:pt x="36" y="31"/>
                    <a:pt x="38" y="26"/>
                  </a:cubicBezTo>
                  <a:cubicBezTo>
                    <a:pt x="40" y="21"/>
                    <a:pt x="39" y="16"/>
                    <a:pt x="37" y="12"/>
                  </a:cubicBezTo>
                  <a:cubicBezTo>
                    <a:pt x="35" y="7"/>
                    <a:pt x="31" y="4"/>
                    <a:pt x="26" y="2"/>
                  </a:cubicBezTo>
                  <a:close/>
                  <a:moveTo>
                    <a:pt x="31" y="24"/>
                  </a:moveTo>
                  <a:cubicBezTo>
                    <a:pt x="30" y="26"/>
                    <a:pt x="28" y="29"/>
                    <a:pt x="25" y="30"/>
                  </a:cubicBezTo>
                  <a:cubicBezTo>
                    <a:pt x="22" y="31"/>
                    <a:pt x="19" y="31"/>
                    <a:pt x="16" y="30"/>
                  </a:cubicBezTo>
                  <a:cubicBezTo>
                    <a:pt x="14" y="30"/>
                    <a:pt x="11" y="28"/>
                    <a:pt x="10" y="25"/>
                  </a:cubicBezTo>
                  <a:cubicBezTo>
                    <a:pt x="9" y="22"/>
                    <a:pt x="9" y="19"/>
                    <a:pt x="10" y="16"/>
                  </a:cubicBezTo>
                  <a:cubicBezTo>
                    <a:pt x="11" y="14"/>
                    <a:pt x="13" y="11"/>
                    <a:pt x="15" y="10"/>
                  </a:cubicBezTo>
                  <a:cubicBezTo>
                    <a:pt x="17" y="9"/>
                    <a:pt x="18" y="9"/>
                    <a:pt x="20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6" y="11"/>
                    <a:pt x="29" y="12"/>
                    <a:pt x="30" y="15"/>
                  </a:cubicBezTo>
                  <a:cubicBezTo>
                    <a:pt x="31" y="18"/>
                    <a:pt x="31" y="21"/>
                    <a:pt x="3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1490A28C-DEFF-4C8E-90C0-5FC52153CF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38601" y="6140451"/>
              <a:ext cx="111125" cy="112713"/>
            </a:xfrm>
            <a:custGeom>
              <a:avLst/>
              <a:gdLst>
                <a:gd name="T0" fmla="*/ 31 w 35"/>
                <a:gd name="T1" fmla="*/ 0 h 35"/>
                <a:gd name="T2" fmla="*/ 4 w 35"/>
                <a:gd name="T3" fmla="*/ 0 h 35"/>
                <a:gd name="T4" fmla="*/ 0 w 35"/>
                <a:gd name="T5" fmla="*/ 4 h 35"/>
                <a:gd name="T6" fmla="*/ 0 w 35"/>
                <a:gd name="T7" fmla="*/ 31 h 35"/>
                <a:gd name="T8" fmla="*/ 4 w 35"/>
                <a:gd name="T9" fmla="*/ 35 h 35"/>
                <a:gd name="T10" fmla="*/ 31 w 35"/>
                <a:gd name="T11" fmla="*/ 35 h 35"/>
                <a:gd name="T12" fmla="*/ 35 w 35"/>
                <a:gd name="T13" fmla="*/ 31 h 35"/>
                <a:gd name="T14" fmla="*/ 35 w 35"/>
                <a:gd name="T15" fmla="*/ 4 h 35"/>
                <a:gd name="T16" fmla="*/ 31 w 35"/>
                <a:gd name="T17" fmla="*/ 0 h 35"/>
                <a:gd name="T18" fmla="*/ 27 w 35"/>
                <a:gd name="T19" fmla="*/ 27 h 35"/>
                <a:gd name="T20" fmla="*/ 8 w 35"/>
                <a:gd name="T21" fmla="*/ 27 h 35"/>
                <a:gd name="T22" fmla="*/ 8 w 35"/>
                <a:gd name="T23" fmla="*/ 8 h 35"/>
                <a:gd name="T24" fmla="*/ 27 w 35"/>
                <a:gd name="T25" fmla="*/ 8 h 35"/>
                <a:gd name="T26" fmla="*/ 27 w 35"/>
                <a:gd name="T27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35">
                  <a:moveTo>
                    <a:pt x="3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3" y="35"/>
                    <a:pt x="35" y="33"/>
                    <a:pt x="35" y="31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lose/>
                  <a:moveTo>
                    <a:pt x="27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7" y="8"/>
                    <a:pt x="27" y="8"/>
                    <a:pt x="27" y="8"/>
                  </a:cubicBezTo>
                  <a:lnTo>
                    <a:pt x="27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D76CF183-865F-4436-B2AA-6DAD1197DF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57601" y="5921376"/>
              <a:ext cx="111125" cy="111125"/>
            </a:xfrm>
            <a:custGeom>
              <a:avLst/>
              <a:gdLst>
                <a:gd name="T0" fmla="*/ 4 w 35"/>
                <a:gd name="T1" fmla="*/ 35 h 35"/>
                <a:gd name="T2" fmla="*/ 31 w 35"/>
                <a:gd name="T3" fmla="*/ 35 h 35"/>
                <a:gd name="T4" fmla="*/ 35 w 35"/>
                <a:gd name="T5" fmla="*/ 31 h 35"/>
                <a:gd name="T6" fmla="*/ 35 w 35"/>
                <a:gd name="T7" fmla="*/ 4 h 35"/>
                <a:gd name="T8" fmla="*/ 31 w 35"/>
                <a:gd name="T9" fmla="*/ 0 h 35"/>
                <a:gd name="T10" fmla="*/ 4 w 35"/>
                <a:gd name="T11" fmla="*/ 0 h 35"/>
                <a:gd name="T12" fmla="*/ 0 w 35"/>
                <a:gd name="T13" fmla="*/ 4 h 35"/>
                <a:gd name="T14" fmla="*/ 0 w 35"/>
                <a:gd name="T15" fmla="*/ 31 h 35"/>
                <a:gd name="T16" fmla="*/ 4 w 35"/>
                <a:gd name="T17" fmla="*/ 35 h 35"/>
                <a:gd name="T18" fmla="*/ 8 w 35"/>
                <a:gd name="T19" fmla="*/ 8 h 35"/>
                <a:gd name="T20" fmla="*/ 27 w 35"/>
                <a:gd name="T21" fmla="*/ 8 h 35"/>
                <a:gd name="T22" fmla="*/ 27 w 35"/>
                <a:gd name="T23" fmla="*/ 27 h 35"/>
                <a:gd name="T24" fmla="*/ 8 w 35"/>
                <a:gd name="T25" fmla="*/ 27 h 35"/>
                <a:gd name="T26" fmla="*/ 8 w 35"/>
                <a:gd name="T27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35">
                  <a:moveTo>
                    <a:pt x="4" y="35"/>
                  </a:moveTo>
                  <a:cubicBezTo>
                    <a:pt x="31" y="35"/>
                    <a:pt x="31" y="35"/>
                    <a:pt x="31" y="35"/>
                  </a:cubicBezTo>
                  <a:cubicBezTo>
                    <a:pt x="33" y="35"/>
                    <a:pt x="35" y="33"/>
                    <a:pt x="35" y="31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236F7BD3-7AB1-49B1-B313-810A04A2ED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19601" y="6354763"/>
              <a:ext cx="123825" cy="111125"/>
            </a:xfrm>
            <a:custGeom>
              <a:avLst/>
              <a:gdLst>
                <a:gd name="T0" fmla="*/ 23 w 39"/>
                <a:gd name="T1" fmla="*/ 2 h 35"/>
                <a:gd name="T2" fmla="*/ 16 w 39"/>
                <a:gd name="T3" fmla="*/ 2 h 35"/>
                <a:gd name="T4" fmla="*/ 0 w 39"/>
                <a:gd name="T5" fmla="*/ 29 h 35"/>
                <a:gd name="T6" fmla="*/ 0 w 39"/>
                <a:gd name="T7" fmla="*/ 33 h 35"/>
                <a:gd name="T8" fmla="*/ 4 w 39"/>
                <a:gd name="T9" fmla="*/ 35 h 35"/>
                <a:gd name="T10" fmla="*/ 35 w 39"/>
                <a:gd name="T11" fmla="*/ 35 h 35"/>
                <a:gd name="T12" fmla="*/ 38 w 39"/>
                <a:gd name="T13" fmla="*/ 33 h 35"/>
                <a:gd name="T14" fmla="*/ 38 w 39"/>
                <a:gd name="T15" fmla="*/ 29 h 35"/>
                <a:gd name="T16" fmla="*/ 23 w 39"/>
                <a:gd name="T17" fmla="*/ 2 h 35"/>
                <a:gd name="T18" fmla="*/ 11 w 39"/>
                <a:gd name="T19" fmla="*/ 27 h 35"/>
                <a:gd name="T20" fmla="*/ 19 w 39"/>
                <a:gd name="T21" fmla="*/ 12 h 35"/>
                <a:gd name="T22" fmla="*/ 28 w 39"/>
                <a:gd name="T23" fmla="*/ 27 h 35"/>
                <a:gd name="T24" fmla="*/ 11 w 39"/>
                <a:gd name="T25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5">
                  <a:moveTo>
                    <a:pt x="23" y="2"/>
                  </a:moveTo>
                  <a:cubicBezTo>
                    <a:pt x="21" y="0"/>
                    <a:pt x="17" y="0"/>
                    <a:pt x="16" y="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0"/>
                    <a:pt x="0" y="32"/>
                    <a:pt x="0" y="33"/>
                  </a:cubicBezTo>
                  <a:cubicBezTo>
                    <a:pt x="1" y="34"/>
                    <a:pt x="2" y="35"/>
                    <a:pt x="4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7" y="34"/>
                    <a:pt x="38" y="33"/>
                  </a:cubicBezTo>
                  <a:cubicBezTo>
                    <a:pt x="39" y="32"/>
                    <a:pt x="39" y="30"/>
                    <a:pt x="38" y="29"/>
                  </a:cubicBezTo>
                  <a:lnTo>
                    <a:pt x="23" y="2"/>
                  </a:lnTo>
                  <a:close/>
                  <a:moveTo>
                    <a:pt x="11" y="27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28" y="27"/>
                    <a:pt x="28" y="27"/>
                    <a:pt x="28" y="27"/>
                  </a:cubicBezTo>
                  <a:lnTo>
                    <a:pt x="11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73C72927-7B72-4520-9BE4-46DB8D46B5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51301" y="5692776"/>
              <a:ext cx="123825" cy="111125"/>
            </a:xfrm>
            <a:custGeom>
              <a:avLst/>
              <a:gdLst>
                <a:gd name="T0" fmla="*/ 4 w 39"/>
                <a:gd name="T1" fmla="*/ 35 h 35"/>
                <a:gd name="T2" fmla="*/ 35 w 39"/>
                <a:gd name="T3" fmla="*/ 35 h 35"/>
                <a:gd name="T4" fmla="*/ 38 w 39"/>
                <a:gd name="T5" fmla="*/ 33 h 35"/>
                <a:gd name="T6" fmla="*/ 38 w 39"/>
                <a:gd name="T7" fmla="*/ 29 h 35"/>
                <a:gd name="T8" fmla="*/ 23 w 39"/>
                <a:gd name="T9" fmla="*/ 2 h 35"/>
                <a:gd name="T10" fmla="*/ 16 w 39"/>
                <a:gd name="T11" fmla="*/ 2 h 35"/>
                <a:gd name="T12" fmla="*/ 0 w 39"/>
                <a:gd name="T13" fmla="*/ 29 h 35"/>
                <a:gd name="T14" fmla="*/ 0 w 39"/>
                <a:gd name="T15" fmla="*/ 33 h 35"/>
                <a:gd name="T16" fmla="*/ 4 w 39"/>
                <a:gd name="T17" fmla="*/ 35 h 35"/>
                <a:gd name="T18" fmla="*/ 19 w 39"/>
                <a:gd name="T19" fmla="*/ 12 h 35"/>
                <a:gd name="T20" fmla="*/ 28 w 39"/>
                <a:gd name="T21" fmla="*/ 27 h 35"/>
                <a:gd name="T22" fmla="*/ 11 w 39"/>
                <a:gd name="T23" fmla="*/ 27 h 35"/>
                <a:gd name="T24" fmla="*/ 19 w 39"/>
                <a:gd name="T25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5">
                  <a:moveTo>
                    <a:pt x="4" y="35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7" y="34"/>
                    <a:pt x="38" y="33"/>
                  </a:cubicBezTo>
                  <a:cubicBezTo>
                    <a:pt x="39" y="32"/>
                    <a:pt x="39" y="30"/>
                    <a:pt x="38" y="29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1" y="0"/>
                    <a:pt x="17" y="0"/>
                    <a:pt x="16" y="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0"/>
                    <a:pt x="0" y="32"/>
                    <a:pt x="0" y="33"/>
                  </a:cubicBezTo>
                  <a:cubicBezTo>
                    <a:pt x="1" y="34"/>
                    <a:pt x="2" y="35"/>
                    <a:pt x="4" y="35"/>
                  </a:cubicBezTo>
                  <a:close/>
                  <a:moveTo>
                    <a:pt x="19" y="12"/>
                  </a:moveTo>
                  <a:cubicBezTo>
                    <a:pt x="28" y="27"/>
                    <a:pt x="28" y="27"/>
                    <a:pt x="28" y="27"/>
                  </a:cubicBezTo>
                  <a:cubicBezTo>
                    <a:pt x="11" y="27"/>
                    <a:pt x="11" y="27"/>
                    <a:pt x="11" y="27"/>
                  </a:cubicBezTo>
                  <a:lnTo>
                    <a:pt x="19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4">
              <a:extLst>
                <a:ext uri="{FF2B5EF4-FFF2-40B4-BE49-F238E27FC236}">
                  <a16:creationId xmlns:a16="http://schemas.microsoft.com/office/drawing/2014/main" id="{E911D579-69F8-4640-8209-46B35F2F76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589463" y="5781676"/>
              <a:ext cx="458788" cy="398463"/>
            </a:xfrm>
            <a:custGeom>
              <a:avLst/>
              <a:gdLst>
                <a:gd name="T0" fmla="*/ 35 w 144"/>
                <a:gd name="T1" fmla="*/ 123 h 125"/>
                <a:gd name="T2" fmla="*/ 38 w 144"/>
                <a:gd name="T3" fmla="*/ 125 h 125"/>
                <a:gd name="T4" fmla="*/ 106 w 144"/>
                <a:gd name="T5" fmla="*/ 125 h 125"/>
                <a:gd name="T6" fmla="*/ 109 w 144"/>
                <a:gd name="T7" fmla="*/ 123 h 125"/>
                <a:gd name="T8" fmla="*/ 143 w 144"/>
                <a:gd name="T9" fmla="*/ 65 h 125"/>
                <a:gd name="T10" fmla="*/ 143 w 144"/>
                <a:gd name="T11" fmla="*/ 61 h 125"/>
                <a:gd name="T12" fmla="*/ 109 w 144"/>
                <a:gd name="T13" fmla="*/ 2 h 125"/>
                <a:gd name="T14" fmla="*/ 106 w 144"/>
                <a:gd name="T15" fmla="*/ 0 h 125"/>
                <a:gd name="T16" fmla="*/ 38 w 144"/>
                <a:gd name="T17" fmla="*/ 0 h 125"/>
                <a:gd name="T18" fmla="*/ 35 w 144"/>
                <a:gd name="T19" fmla="*/ 2 h 125"/>
                <a:gd name="T20" fmla="*/ 1 w 144"/>
                <a:gd name="T21" fmla="*/ 61 h 125"/>
                <a:gd name="T22" fmla="*/ 1 w 144"/>
                <a:gd name="T23" fmla="*/ 65 h 125"/>
                <a:gd name="T24" fmla="*/ 35 w 144"/>
                <a:gd name="T25" fmla="*/ 123 h 125"/>
                <a:gd name="T26" fmla="*/ 40 w 144"/>
                <a:gd name="T27" fmla="*/ 8 h 125"/>
                <a:gd name="T28" fmla="*/ 103 w 144"/>
                <a:gd name="T29" fmla="*/ 8 h 125"/>
                <a:gd name="T30" fmla="*/ 135 w 144"/>
                <a:gd name="T31" fmla="*/ 63 h 125"/>
                <a:gd name="T32" fmla="*/ 103 w 144"/>
                <a:gd name="T33" fmla="*/ 117 h 125"/>
                <a:gd name="T34" fmla="*/ 40 w 144"/>
                <a:gd name="T35" fmla="*/ 117 h 125"/>
                <a:gd name="T36" fmla="*/ 9 w 144"/>
                <a:gd name="T37" fmla="*/ 63 h 125"/>
                <a:gd name="T38" fmla="*/ 40 w 144"/>
                <a:gd name="T39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25">
                  <a:moveTo>
                    <a:pt x="35" y="123"/>
                  </a:moveTo>
                  <a:cubicBezTo>
                    <a:pt x="35" y="125"/>
                    <a:pt x="37" y="125"/>
                    <a:pt x="38" y="125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5"/>
                    <a:pt x="108" y="125"/>
                    <a:pt x="109" y="123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4" y="64"/>
                    <a:pt x="144" y="62"/>
                    <a:pt x="143" y="61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8" y="1"/>
                    <a:pt x="107" y="0"/>
                    <a:pt x="106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0"/>
                    <a:pt x="35" y="1"/>
                    <a:pt x="35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2"/>
                    <a:pt x="0" y="64"/>
                    <a:pt x="1" y="65"/>
                  </a:cubicBezTo>
                  <a:lnTo>
                    <a:pt x="35" y="123"/>
                  </a:lnTo>
                  <a:close/>
                  <a:moveTo>
                    <a:pt x="40" y="8"/>
                  </a:moveTo>
                  <a:cubicBezTo>
                    <a:pt x="103" y="8"/>
                    <a:pt x="103" y="8"/>
                    <a:pt x="103" y="8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40" y="117"/>
                    <a:pt x="40" y="117"/>
                    <a:pt x="40" y="117"/>
                  </a:cubicBezTo>
                  <a:cubicBezTo>
                    <a:pt x="9" y="63"/>
                    <a:pt x="9" y="63"/>
                    <a:pt x="9" y="63"/>
                  </a:cubicBezTo>
                  <a:lnTo>
                    <a:pt x="4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612BFB45-4AC0-40E2-9B3F-A09B34EC2A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13226" y="5565776"/>
              <a:ext cx="457200" cy="396875"/>
            </a:xfrm>
            <a:custGeom>
              <a:avLst/>
              <a:gdLst>
                <a:gd name="T0" fmla="*/ 35 w 144"/>
                <a:gd name="T1" fmla="*/ 123 h 125"/>
                <a:gd name="T2" fmla="*/ 38 w 144"/>
                <a:gd name="T3" fmla="*/ 125 h 125"/>
                <a:gd name="T4" fmla="*/ 106 w 144"/>
                <a:gd name="T5" fmla="*/ 125 h 125"/>
                <a:gd name="T6" fmla="*/ 109 w 144"/>
                <a:gd name="T7" fmla="*/ 123 h 125"/>
                <a:gd name="T8" fmla="*/ 143 w 144"/>
                <a:gd name="T9" fmla="*/ 65 h 125"/>
                <a:gd name="T10" fmla="*/ 143 w 144"/>
                <a:gd name="T11" fmla="*/ 61 h 125"/>
                <a:gd name="T12" fmla="*/ 109 w 144"/>
                <a:gd name="T13" fmla="*/ 2 h 125"/>
                <a:gd name="T14" fmla="*/ 106 w 144"/>
                <a:gd name="T15" fmla="*/ 0 h 125"/>
                <a:gd name="T16" fmla="*/ 38 w 144"/>
                <a:gd name="T17" fmla="*/ 0 h 125"/>
                <a:gd name="T18" fmla="*/ 35 w 144"/>
                <a:gd name="T19" fmla="*/ 2 h 125"/>
                <a:gd name="T20" fmla="*/ 1 w 144"/>
                <a:gd name="T21" fmla="*/ 61 h 125"/>
                <a:gd name="T22" fmla="*/ 1 w 144"/>
                <a:gd name="T23" fmla="*/ 65 h 125"/>
                <a:gd name="T24" fmla="*/ 35 w 144"/>
                <a:gd name="T25" fmla="*/ 123 h 125"/>
                <a:gd name="T26" fmla="*/ 41 w 144"/>
                <a:gd name="T27" fmla="*/ 8 h 125"/>
                <a:gd name="T28" fmla="*/ 103 w 144"/>
                <a:gd name="T29" fmla="*/ 8 h 125"/>
                <a:gd name="T30" fmla="*/ 135 w 144"/>
                <a:gd name="T31" fmla="*/ 63 h 125"/>
                <a:gd name="T32" fmla="*/ 103 w 144"/>
                <a:gd name="T33" fmla="*/ 117 h 125"/>
                <a:gd name="T34" fmla="*/ 41 w 144"/>
                <a:gd name="T35" fmla="*/ 117 h 125"/>
                <a:gd name="T36" fmla="*/ 9 w 144"/>
                <a:gd name="T37" fmla="*/ 63 h 125"/>
                <a:gd name="T38" fmla="*/ 41 w 144"/>
                <a:gd name="T39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25">
                  <a:moveTo>
                    <a:pt x="35" y="123"/>
                  </a:moveTo>
                  <a:cubicBezTo>
                    <a:pt x="35" y="125"/>
                    <a:pt x="37" y="125"/>
                    <a:pt x="38" y="125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5"/>
                    <a:pt x="109" y="125"/>
                    <a:pt x="109" y="123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4" y="64"/>
                    <a:pt x="144" y="62"/>
                    <a:pt x="143" y="61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1"/>
                    <a:pt x="107" y="0"/>
                    <a:pt x="106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0"/>
                    <a:pt x="35" y="1"/>
                    <a:pt x="35" y="2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2"/>
                    <a:pt x="0" y="64"/>
                    <a:pt x="1" y="65"/>
                  </a:cubicBezTo>
                  <a:lnTo>
                    <a:pt x="35" y="123"/>
                  </a:lnTo>
                  <a:close/>
                  <a:moveTo>
                    <a:pt x="41" y="8"/>
                  </a:moveTo>
                  <a:cubicBezTo>
                    <a:pt x="103" y="8"/>
                    <a:pt x="103" y="8"/>
                    <a:pt x="103" y="8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41" y="117"/>
                    <a:pt x="41" y="117"/>
                    <a:pt x="41" y="117"/>
                  </a:cubicBezTo>
                  <a:cubicBezTo>
                    <a:pt x="9" y="63"/>
                    <a:pt x="9" y="63"/>
                    <a:pt x="9" y="63"/>
                  </a:cubicBezTo>
                  <a:lnTo>
                    <a:pt x="41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6">
              <a:extLst>
                <a:ext uri="{FF2B5EF4-FFF2-40B4-BE49-F238E27FC236}">
                  <a16:creationId xmlns:a16="http://schemas.microsoft.com/office/drawing/2014/main" id="{1EE749FB-A1E5-49FE-8C41-C75203F214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13226" y="6443663"/>
              <a:ext cx="457200" cy="396875"/>
            </a:xfrm>
            <a:custGeom>
              <a:avLst/>
              <a:gdLst>
                <a:gd name="T0" fmla="*/ 109 w 144"/>
                <a:gd name="T1" fmla="*/ 2 h 125"/>
                <a:gd name="T2" fmla="*/ 106 w 144"/>
                <a:gd name="T3" fmla="*/ 0 h 125"/>
                <a:gd name="T4" fmla="*/ 38 w 144"/>
                <a:gd name="T5" fmla="*/ 0 h 125"/>
                <a:gd name="T6" fmla="*/ 35 w 144"/>
                <a:gd name="T7" fmla="*/ 2 h 125"/>
                <a:gd name="T8" fmla="*/ 1 w 144"/>
                <a:gd name="T9" fmla="*/ 60 h 125"/>
                <a:gd name="T10" fmla="*/ 1 w 144"/>
                <a:gd name="T11" fmla="*/ 64 h 125"/>
                <a:gd name="T12" fmla="*/ 35 w 144"/>
                <a:gd name="T13" fmla="*/ 123 h 125"/>
                <a:gd name="T14" fmla="*/ 38 w 144"/>
                <a:gd name="T15" fmla="*/ 125 h 125"/>
                <a:gd name="T16" fmla="*/ 106 w 144"/>
                <a:gd name="T17" fmla="*/ 125 h 125"/>
                <a:gd name="T18" fmla="*/ 109 w 144"/>
                <a:gd name="T19" fmla="*/ 123 h 125"/>
                <a:gd name="T20" fmla="*/ 143 w 144"/>
                <a:gd name="T21" fmla="*/ 64 h 125"/>
                <a:gd name="T22" fmla="*/ 143 w 144"/>
                <a:gd name="T23" fmla="*/ 60 h 125"/>
                <a:gd name="T24" fmla="*/ 109 w 144"/>
                <a:gd name="T25" fmla="*/ 2 h 125"/>
                <a:gd name="T26" fmla="*/ 103 w 144"/>
                <a:gd name="T27" fmla="*/ 117 h 125"/>
                <a:gd name="T28" fmla="*/ 41 w 144"/>
                <a:gd name="T29" fmla="*/ 117 h 125"/>
                <a:gd name="T30" fmla="*/ 9 w 144"/>
                <a:gd name="T31" fmla="*/ 62 h 125"/>
                <a:gd name="T32" fmla="*/ 41 w 144"/>
                <a:gd name="T33" fmla="*/ 8 h 125"/>
                <a:gd name="T34" fmla="*/ 103 w 144"/>
                <a:gd name="T35" fmla="*/ 8 h 125"/>
                <a:gd name="T36" fmla="*/ 135 w 144"/>
                <a:gd name="T37" fmla="*/ 62 h 125"/>
                <a:gd name="T38" fmla="*/ 103 w 144"/>
                <a:gd name="T39" fmla="*/ 11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25">
                  <a:moveTo>
                    <a:pt x="109" y="2"/>
                  </a:moveTo>
                  <a:cubicBezTo>
                    <a:pt x="109" y="1"/>
                    <a:pt x="107" y="0"/>
                    <a:pt x="106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0"/>
                    <a:pt x="35" y="1"/>
                    <a:pt x="35" y="2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2"/>
                    <a:pt x="0" y="63"/>
                    <a:pt x="1" y="6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4"/>
                    <a:pt x="37" y="125"/>
                    <a:pt x="38" y="125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5"/>
                    <a:pt x="109" y="124"/>
                    <a:pt x="109" y="123"/>
                  </a:cubicBezTo>
                  <a:cubicBezTo>
                    <a:pt x="143" y="64"/>
                    <a:pt x="143" y="64"/>
                    <a:pt x="143" y="64"/>
                  </a:cubicBezTo>
                  <a:cubicBezTo>
                    <a:pt x="144" y="63"/>
                    <a:pt x="144" y="62"/>
                    <a:pt x="143" y="60"/>
                  </a:cubicBezTo>
                  <a:lnTo>
                    <a:pt x="109" y="2"/>
                  </a:lnTo>
                  <a:close/>
                  <a:moveTo>
                    <a:pt x="103" y="117"/>
                  </a:moveTo>
                  <a:cubicBezTo>
                    <a:pt x="41" y="117"/>
                    <a:pt x="41" y="117"/>
                    <a:pt x="41" y="117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35" y="62"/>
                    <a:pt x="135" y="62"/>
                    <a:pt x="135" y="62"/>
                  </a:cubicBezTo>
                  <a:lnTo>
                    <a:pt x="103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7">
              <a:extLst>
                <a:ext uri="{FF2B5EF4-FFF2-40B4-BE49-F238E27FC236}">
                  <a16:creationId xmlns:a16="http://schemas.microsoft.com/office/drawing/2014/main" id="{17FDF96C-1D3C-411B-91DC-0ED16A29E7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10051" y="6007101"/>
              <a:ext cx="457200" cy="398463"/>
            </a:xfrm>
            <a:custGeom>
              <a:avLst/>
              <a:gdLst>
                <a:gd name="T0" fmla="*/ 106 w 144"/>
                <a:gd name="T1" fmla="*/ 0 h 125"/>
                <a:gd name="T2" fmla="*/ 38 w 144"/>
                <a:gd name="T3" fmla="*/ 0 h 125"/>
                <a:gd name="T4" fmla="*/ 35 w 144"/>
                <a:gd name="T5" fmla="*/ 2 h 125"/>
                <a:gd name="T6" fmla="*/ 1 w 144"/>
                <a:gd name="T7" fmla="*/ 60 h 125"/>
                <a:gd name="T8" fmla="*/ 1 w 144"/>
                <a:gd name="T9" fmla="*/ 64 h 125"/>
                <a:gd name="T10" fmla="*/ 35 w 144"/>
                <a:gd name="T11" fmla="*/ 123 h 125"/>
                <a:gd name="T12" fmla="*/ 38 w 144"/>
                <a:gd name="T13" fmla="*/ 125 h 125"/>
                <a:gd name="T14" fmla="*/ 106 w 144"/>
                <a:gd name="T15" fmla="*/ 125 h 125"/>
                <a:gd name="T16" fmla="*/ 109 w 144"/>
                <a:gd name="T17" fmla="*/ 123 h 125"/>
                <a:gd name="T18" fmla="*/ 143 w 144"/>
                <a:gd name="T19" fmla="*/ 64 h 125"/>
                <a:gd name="T20" fmla="*/ 143 w 144"/>
                <a:gd name="T21" fmla="*/ 60 h 125"/>
                <a:gd name="T22" fmla="*/ 109 w 144"/>
                <a:gd name="T23" fmla="*/ 2 h 125"/>
                <a:gd name="T24" fmla="*/ 106 w 144"/>
                <a:gd name="T25" fmla="*/ 0 h 125"/>
                <a:gd name="T26" fmla="*/ 104 w 144"/>
                <a:gd name="T27" fmla="*/ 117 h 125"/>
                <a:gd name="T28" fmla="*/ 41 w 144"/>
                <a:gd name="T29" fmla="*/ 117 h 125"/>
                <a:gd name="T30" fmla="*/ 9 w 144"/>
                <a:gd name="T31" fmla="*/ 62 h 125"/>
                <a:gd name="T32" fmla="*/ 41 w 144"/>
                <a:gd name="T33" fmla="*/ 8 h 125"/>
                <a:gd name="T34" fmla="*/ 104 w 144"/>
                <a:gd name="T35" fmla="*/ 8 h 125"/>
                <a:gd name="T36" fmla="*/ 135 w 144"/>
                <a:gd name="T37" fmla="*/ 62 h 125"/>
                <a:gd name="T38" fmla="*/ 104 w 144"/>
                <a:gd name="T39" fmla="*/ 11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25">
                  <a:moveTo>
                    <a:pt x="106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7" y="0"/>
                    <a:pt x="36" y="0"/>
                    <a:pt x="35" y="2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1"/>
                    <a:pt x="0" y="63"/>
                    <a:pt x="1" y="6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4"/>
                    <a:pt x="37" y="125"/>
                    <a:pt x="38" y="125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5"/>
                    <a:pt x="109" y="124"/>
                    <a:pt x="109" y="123"/>
                  </a:cubicBezTo>
                  <a:cubicBezTo>
                    <a:pt x="143" y="64"/>
                    <a:pt x="143" y="64"/>
                    <a:pt x="143" y="64"/>
                  </a:cubicBezTo>
                  <a:cubicBezTo>
                    <a:pt x="144" y="63"/>
                    <a:pt x="144" y="61"/>
                    <a:pt x="143" y="60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0"/>
                    <a:pt x="107" y="0"/>
                    <a:pt x="106" y="0"/>
                  </a:cubicBezTo>
                  <a:close/>
                  <a:moveTo>
                    <a:pt x="104" y="117"/>
                  </a:moveTo>
                  <a:cubicBezTo>
                    <a:pt x="41" y="117"/>
                    <a:pt x="41" y="117"/>
                    <a:pt x="41" y="117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35" y="62"/>
                    <a:pt x="135" y="62"/>
                    <a:pt x="135" y="62"/>
                  </a:cubicBezTo>
                  <a:lnTo>
                    <a:pt x="104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8">
              <a:extLst>
                <a:ext uri="{FF2B5EF4-FFF2-40B4-BE49-F238E27FC236}">
                  <a16:creationId xmlns:a16="http://schemas.microsoft.com/office/drawing/2014/main" id="{4A778F57-407C-4A21-8EA9-3D81A575CD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32226" y="5781676"/>
              <a:ext cx="455613" cy="398463"/>
            </a:xfrm>
            <a:custGeom>
              <a:avLst/>
              <a:gdLst>
                <a:gd name="T0" fmla="*/ 0 w 143"/>
                <a:gd name="T1" fmla="*/ 65 h 125"/>
                <a:gd name="T2" fmla="*/ 34 w 143"/>
                <a:gd name="T3" fmla="*/ 123 h 125"/>
                <a:gd name="T4" fmla="*/ 38 w 143"/>
                <a:gd name="T5" fmla="*/ 125 h 125"/>
                <a:gd name="T6" fmla="*/ 105 w 143"/>
                <a:gd name="T7" fmla="*/ 125 h 125"/>
                <a:gd name="T8" fmla="*/ 109 w 143"/>
                <a:gd name="T9" fmla="*/ 123 h 125"/>
                <a:gd name="T10" fmla="*/ 142 w 143"/>
                <a:gd name="T11" fmla="*/ 65 h 125"/>
                <a:gd name="T12" fmla="*/ 142 w 143"/>
                <a:gd name="T13" fmla="*/ 61 h 125"/>
                <a:gd name="T14" fmla="*/ 109 w 143"/>
                <a:gd name="T15" fmla="*/ 2 h 125"/>
                <a:gd name="T16" fmla="*/ 105 w 143"/>
                <a:gd name="T17" fmla="*/ 0 h 125"/>
                <a:gd name="T18" fmla="*/ 38 w 143"/>
                <a:gd name="T19" fmla="*/ 0 h 125"/>
                <a:gd name="T20" fmla="*/ 34 w 143"/>
                <a:gd name="T21" fmla="*/ 2 h 125"/>
                <a:gd name="T22" fmla="*/ 0 w 143"/>
                <a:gd name="T23" fmla="*/ 61 h 125"/>
                <a:gd name="T24" fmla="*/ 0 w 143"/>
                <a:gd name="T25" fmla="*/ 65 h 125"/>
                <a:gd name="T26" fmla="*/ 40 w 143"/>
                <a:gd name="T27" fmla="*/ 8 h 125"/>
                <a:gd name="T28" fmla="*/ 103 w 143"/>
                <a:gd name="T29" fmla="*/ 8 h 125"/>
                <a:gd name="T30" fmla="*/ 134 w 143"/>
                <a:gd name="T31" fmla="*/ 63 h 125"/>
                <a:gd name="T32" fmla="*/ 103 w 143"/>
                <a:gd name="T33" fmla="*/ 117 h 125"/>
                <a:gd name="T34" fmla="*/ 40 w 143"/>
                <a:gd name="T35" fmla="*/ 117 h 125"/>
                <a:gd name="T36" fmla="*/ 8 w 143"/>
                <a:gd name="T37" fmla="*/ 63 h 125"/>
                <a:gd name="T38" fmla="*/ 40 w 143"/>
                <a:gd name="T39" fmla="*/ 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125">
                  <a:moveTo>
                    <a:pt x="0" y="65"/>
                  </a:moveTo>
                  <a:cubicBezTo>
                    <a:pt x="34" y="123"/>
                    <a:pt x="34" y="123"/>
                    <a:pt x="34" y="123"/>
                  </a:cubicBezTo>
                  <a:cubicBezTo>
                    <a:pt x="35" y="124"/>
                    <a:pt x="36" y="125"/>
                    <a:pt x="38" y="125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7" y="125"/>
                    <a:pt x="108" y="124"/>
                    <a:pt x="109" y="123"/>
                  </a:cubicBezTo>
                  <a:cubicBezTo>
                    <a:pt x="142" y="65"/>
                    <a:pt x="142" y="65"/>
                    <a:pt x="142" y="65"/>
                  </a:cubicBezTo>
                  <a:cubicBezTo>
                    <a:pt x="143" y="63"/>
                    <a:pt x="143" y="62"/>
                    <a:pt x="142" y="61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8" y="1"/>
                    <a:pt x="107" y="0"/>
                    <a:pt x="105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6" y="0"/>
                    <a:pt x="35" y="1"/>
                    <a:pt x="34" y="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2"/>
                    <a:pt x="0" y="63"/>
                    <a:pt x="0" y="65"/>
                  </a:cubicBezTo>
                  <a:close/>
                  <a:moveTo>
                    <a:pt x="40" y="8"/>
                  </a:moveTo>
                  <a:cubicBezTo>
                    <a:pt x="103" y="8"/>
                    <a:pt x="103" y="8"/>
                    <a:pt x="103" y="8"/>
                  </a:cubicBezTo>
                  <a:cubicBezTo>
                    <a:pt x="134" y="63"/>
                    <a:pt x="134" y="63"/>
                    <a:pt x="134" y="63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40" y="117"/>
                    <a:pt x="40" y="117"/>
                    <a:pt x="40" y="117"/>
                  </a:cubicBezTo>
                  <a:cubicBezTo>
                    <a:pt x="8" y="63"/>
                    <a:pt x="8" y="63"/>
                    <a:pt x="8" y="63"/>
                  </a:cubicBezTo>
                  <a:lnTo>
                    <a:pt x="4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2B6FD086-92C0-4756-9C32-42204CAB6A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589463" y="6227763"/>
              <a:ext cx="458788" cy="396875"/>
            </a:xfrm>
            <a:custGeom>
              <a:avLst/>
              <a:gdLst>
                <a:gd name="T0" fmla="*/ 143 w 144"/>
                <a:gd name="T1" fmla="*/ 60 h 125"/>
                <a:gd name="T2" fmla="*/ 109 w 144"/>
                <a:gd name="T3" fmla="*/ 2 h 125"/>
                <a:gd name="T4" fmla="*/ 106 w 144"/>
                <a:gd name="T5" fmla="*/ 0 h 125"/>
                <a:gd name="T6" fmla="*/ 38 w 144"/>
                <a:gd name="T7" fmla="*/ 0 h 125"/>
                <a:gd name="T8" fmla="*/ 35 w 144"/>
                <a:gd name="T9" fmla="*/ 2 h 125"/>
                <a:gd name="T10" fmla="*/ 1 w 144"/>
                <a:gd name="T11" fmla="*/ 60 h 125"/>
                <a:gd name="T12" fmla="*/ 1 w 144"/>
                <a:gd name="T13" fmla="*/ 64 h 125"/>
                <a:gd name="T14" fmla="*/ 35 w 144"/>
                <a:gd name="T15" fmla="*/ 123 h 125"/>
                <a:gd name="T16" fmla="*/ 38 w 144"/>
                <a:gd name="T17" fmla="*/ 125 h 125"/>
                <a:gd name="T18" fmla="*/ 106 w 144"/>
                <a:gd name="T19" fmla="*/ 125 h 125"/>
                <a:gd name="T20" fmla="*/ 109 w 144"/>
                <a:gd name="T21" fmla="*/ 123 h 125"/>
                <a:gd name="T22" fmla="*/ 143 w 144"/>
                <a:gd name="T23" fmla="*/ 64 h 125"/>
                <a:gd name="T24" fmla="*/ 143 w 144"/>
                <a:gd name="T25" fmla="*/ 60 h 125"/>
                <a:gd name="T26" fmla="*/ 103 w 144"/>
                <a:gd name="T27" fmla="*/ 117 h 125"/>
                <a:gd name="T28" fmla="*/ 40 w 144"/>
                <a:gd name="T29" fmla="*/ 117 h 125"/>
                <a:gd name="T30" fmla="*/ 9 w 144"/>
                <a:gd name="T31" fmla="*/ 62 h 125"/>
                <a:gd name="T32" fmla="*/ 40 w 144"/>
                <a:gd name="T33" fmla="*/ 8 h 125"/>
                <a:gd name="T34" fmla="*/ 103 w 144"/>
                <a:gd name="T35" fmla="*/ 8 h 125"/>
                <a:gd name="T36" fmla="*/ 135 w 144"/>
                <a:gd name="T37" fmla="*/ 62 h 125"/>
                <a:gd name="T38" fmla="*/ 103 w 144"/>
                <a:gd name="T39" fmla="*/ 11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25">
                  <a:moveTo>
                    <a:pt x="143" y="60"/>
                  </a:moveTo>
                  <a:cubicBezTo>
                    <a:pt x="109" y="2"/>
                    <a:pt x="109" y="2"/>
                    <a:pt x="109" y="2"/>
                  </a:cubicBezTo>
                  <a:cubicBezTo>
                    <a:pt x="108" y="1"/>
                    <a:pt x="107" y="0"/>
                    <a:pt x="106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7" y="0"/>
                    <a:pt x="35" y="1"/>
                    <a:pt x="35" y="2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2"/>
                    <a:pt x="0" y="63"/>
                    <a:pt x="1" y="6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5" y="124"/>
                    <a:pt x="37" y="125"/>
                    <a:pt x="38" y="125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5"/>
                    <a:pt x="108" y="124"/>
                    <a:pt x="109" y="123"/>
                  </a:cubicBezTo>
                  <a:cubicBezTo>
                    <a:pt x="143" y="64"/>
                    <a:pt x="143" y="64"/>
                    <a:pt x="143" y="64"/>
                  </a:cubicBezTo>
                  <a:cubicBezTo>
                    <a:pt x="144" y="63"/>
                    <a:pt x="144" y="62"/>
                    <a:pt x="143" y="60"/>
                  </a:cubicBezTo>
                  <a:close/>
                  <a:moveTo>
                    <a:pt x="103" y="117"/>
                  </a:moveTo>
                  <a:cubicBezTo>
                    <a:pt x="40" y="117"/>
                    <a:pt x="40" y="117"/>
                    <a:pt x="40" y="117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35" y="62"/>
                    <a:pt x="135" y="62"/>
                    <a:pt x="135" y="62"/>
                  </a:cubicBezTo>
                  <a:lnTo>
                    <a:pt x="103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80FC8EE9-D9B2-4EFC-A710-E699C3A684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32226" y="6227763"/>
              <a:ext cx="455613" cy="396875"/>
            </a:xfrm>
            <a:custGeom>
              <a:avLst/>
              <a:gdLst>
                <a:gd name="T0" fmla="*/ 109 w 143"/>
                <a:gd name="T1" fmla="*/ 2 h 125"/>
                <a:gd name="T2" fmla="*/ 105 w 143"/>
                <a:gd name="T3" fmla="*/ 0 h 125"/>
                <a:gd name="T4" fmla="*/ 38 w 143"/>
                <a:gd name="T5" fmla="*/ 0 h 125"/>
                <a:gd name="T6" fmla="*/ 34 w 143"/>
                <a:gd name="T7" fmla="*/ 2 h 125"/>
                <a:gd name="T8" fmla="*/ 0 w 143"/>
                <a:gd name="T9" fmla="*/ 60 h 125"/>
                <a:gd name="T10" fmla="*/ 0 w 143"/>
                <a:gd name="T11" fmla="*/ 64 h 125"/>
                <a:gd name="T12" fmla="*/ 34 w 143"/>
                <a:gd name="T13" fmla="*/ 123 h 125"/>
                <a:gd name="T14" fmla="*/ 38 w 143"/>
                <a:gd name="T15" fmla="*/ 125 h 125"/>
                <a:gd name="T16" fmla="*/ 105 w 143"/>
                <a:gd name="T17" fmla="*/ 125 h 125"/>
                <a:gd name="T18" fmla="*/ 109 w 143"/>
                <a:gd name="T19" fmla="*/ 123 h 125"/>
                <a:gd name="T20" fmla="*/ 142 w 143"/>
                <a:gd name="T21" fmla="*/ 64 h 125"/>
                <a:gd name="T22" fmla="*/ 142 w 143"/>
                <a:gd name="T23" fmla="*/ 60 h 125"/>
                <a:gd name="T24" fmla="*/ 109 w 143"/>
                <a:gd name="T25" fmla="*/ 2 h 125"/>
                <a:gd name="T26" fmla="*/ 103 w 143"/>
                <a:gd name="T27" fmla="*/ 117 h 125"/>
                <a:gd name="T28" fmla="*/ 40 w 143"/>
                <a:gd name="T29" fmla="*/ 117 h 125"/>
                <a:gd name="T30" fmla="*/ 8 w 143"/>
                <a:gd name="T31" fmla="*/ 62 h 125"/>
                <a:gd name="T32" fmla="*/ 40 w 143"/>
                <a:gd name="T33" fmla="*/ 8 h 125"/>
                <a:gd name="T34" fmla="*/ 103 w 143"/>
                <a:gd name="T35" fmla="*/ 8 h 125"/>
                <a:gd name="T36" fmla="*/ 134 w 143"/>
                <a:gd name="T37" fmla="*/ 62 h 125"/>
                <a:gd name="T38" fmla="*/ 103 w 143"/>
                <a:gd name="T39" fmla="*/ 117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3" h="125">
                  <a:moveTo>
                    <a:pt x="109" y="2"/>
                  </a:moveTo>
                  <a:cubicBezTo>
                    <a:pt x="108" y="0"/>
                    <a:pt x="107" y="0"/>
                    <a:pt x="105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6" y="0"/>
                    <a:pt x="35" y="0"/>
                    <a:pt x="34" y="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1"/>
                    <a:pt x="0" y="63"/>
                    <a:pt x="0" y="64"/>
                  </a:cubicBezTo>
                  <a:cubicBezTo>
                    <a:pt x="34" y="123"/>
                    <a:pt x="34" y="123"/>
                    <a:pt x="34" y="123"/>
                  </a:cubicBezTo>
                  <a:cubicBezTo>
                    <a:pt x="35" y="124"/>
                    <a:pt x="36" y="125"/>
                    <a:pt x="38" y="125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7" y="125"/>
                    <a:pt x="108" y="124"/>
                    <a:pt x="109" y="123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143" y="63"/>
                    <a:pt x="143" y="61"/>
                    <a:pt x="142" y="60"/>
                  </a:cubicBezTo>
                  <a:lnTo>
                    <a:pt x="109" y="2"/>
                  </a:lnTo>
                  <a:close/>
                  <a:moveTo>
                    <a:pt x="103" y="117"/>
                  </a:moveTo>
                  <a:cubicBezTo>
                    <a:pt x="40" y="117"/>
                    <a:pt x="40" y="117"/>
                    <a:pt x="40" y="117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34" y="62"/>
                    <a:pt x="134" y="62"/>
                    <a:pt x="134" y="62"/>
                  </a:cubicBezTo>
                  <a:lnTo>
                    <a:pt x="103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49DCCF6-E093-466D-B8B5-873A906948DD}"/>
              </a:ext>
            </a:extLst>
          </p:cNvPr>
          <p:cNvGrpSpPr/>
          <p:nvPr/>
        </p:nvGrpSpPr>
        <p:grpSpPr>
          <a:xfrm>
            <a:off x="530794" y="4598027"/>
            <a:ext cx="1258888" cy="1255713"/>
            <a:chOff x="-2397126" y="5584826"/>
            <a:chExt cx="1258888" cy="1255713"/>
          </a:xfrm>
          <a:solidFill>
            <a:schemeClr val="tx1"/>
          </a:solidFill>
        </p:grpSpPr>
        <p:sp>
          <p:nvSpPr>
            <p:cNvPr id="63" name="Freeform 31">
              <a:extLst>
                <a:ext uri="{FF2B5EF4-FFF2-40B4-BE49-F238E27FC236}">
                  <a16:creationId xmlns:a16="http://schemas.microsoft.com/office/drawing/2014/main" id="{2B385E1E-656D-4432-8565-D149ED7497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97126" y="5584826"/>
              <a:ext cx="1258888" cy="1255713"/>
            </a:xfrm>
            <a:custGeom>
              <a:avLst/>
              <a:gdLst>
                <a:gd name="T0" fmla="*/ 308 w 396"/>
                <a:gd name="T1" fmla="*/ 132 h 395"/>
                <a:gd name="T2" fmla="*/ 264 w 396"/>
                <a:gd name="T3" fmla="*/ 86 h 395"/>
                <a:gd name="T4" fmla="*/ 199 w 396"/>
                <a:gd name="T5" fmla="*/ 0 h 395"/>
                <a:gd name="T6" fmla="*/ 135 w 396"/>
                <a:gd name="T7" fmla="*/ 84 h 395"/>
                <a:gd name="T8" fmla="*/ 92 w 396"/>
                <a:gd name="T9" fmla="*/ 129 h 395"/>
                <a:gd name="T10" fmla="*/ 0 w 396"/>
                <a:gd name="T11" fmla="*/ 195 h 395"/>
                <a:gd name="T12" fmla="*/ 90 w 396"/>
                <a:gd name="T13" fmla="*/ 264 h 395"/>
                <a:gd name="T14" fmla="*/ 134 w 396"/>
                <a:gd name="T15" fmla="*/ 308 h 395"/>
                <a:gd name="T16" fmla="*/ 199 w 396"/>
                <a:gd name="T17" fmla="*/ 395 h 395"/>
                <a:gd name="T18" fmla="*/ 265 w 396"/>
                <a:gd name="T19" fmla="*/ 306 h 395"/>
                <a:gd name="T20" fmla="*/ 310 w 396"/>
                <a:gd name="T21" fmla="*/ 261 h 395"/>
                <a:gd name="T22" fmla="*/ 396 w 396"/>
                <a:gd name="T23" fmla="*/ 195 h 395"/>
                <a:gd name="T24" fmla="*/ 265 w 396"/>
                <a:gd name="T25" fmla="*/ 257 h 395"/>
                <a:gd name="T26" fmla="*/ 226 w 396"/>
                <a:gd name="T27" fmla="*/ 179 h 395"/>
                <a:gd name="T28" fmla="*/ 301 w 396"/>
                <a:gd name="T29" fmla="*/ 137 h 395"/>
                <a:gd name="T30" fmla="*/ 342 w 396"/>
                <a:gd name="T31" fmla="*/ 218 h 395"/>
                <a:gd name="T32" fmla="*/ 220 w 396"/>
                <a:gd name="T33" fmla="*/ 339 h 395"/>
                <a:gd name="T34" fmla="*/ 140 w 396"/>
                <a:gd name="T35" fmla="*/ 303 h 395"/>
                <a:gd name="T36" fmla="*/ 183 w 396"/>
                <a:gd name="T37" fmla="*/ 223 h 395"/>
                <a:gd name="T38" fmla="*/ 259 w 396"/>
                <a:gd name="T39" fmla="*/ 262 h 395"/>
                <a:gd name="T40" fmla="*/ 220 w 396"/>
                <a:gd name="T41" fmla="*/ 339 h 395"/>
                <a:gd name="T42" fmla="*/ 55 w 396"/>
                <a:gd name="T43" fmla="*/ 217 h 395"/>
                <a:gd name="T44" fmla="*/ 97 w 396"/>
                <a:gd name="T45" fmla="*/ 135 h 395"/>
                <a:gd name="T46" fmla="*/ 173 w 396"/>
                <a:gd name="T47" fmla="*/ 176 h 395"/>
                <a:gd name="T48" fmla="*/ 138 w 396"/>
                <a:gd name="T49" fmla="*/ 257 h 395"/>
                <a:gd name="T50" fmla="*/ 199 w 396"/>
                <a:gd name="T51" fmla="*/ 64 h 395"/>
                <a:gd name="T52" fmla="*/ 253 w 396"/>
                <a:gd name="T53" fmla="*/ 110 h 395"/>
                <a:gd name="T54" fmla="*/ 199 w 396"/>
                <a:gd name="T55" fmla="*/ 163 h 395"/>
                <a:gd name="T56" fmla="*/ 149 w 396"/>
                <a:gd name="T57" fmla="*/ 110 h 395"/>
                <a:gd name="T58" fmla="*/ 216 w 396"/>
                <a:gd name="T59" fmla="*/ 211 h 395"/>
                <a:gd name="T60" fmla="*/ 199 w 396"/>
                <a:gd name="T61" fmla="*/ 219 h 395"/>
                <a:gd name="T62" fmla="*/ 223 w 396"/>
                <a:gd name="T63" fmla="*/ 195 h 395"/>
                <a:gd name="T64" fmla="*/ 309 w 396"/>
                <a:gd name="T65" fmla="*/ 110 h 395"/>
                <a:gd name="T66" fmla="*/ 297 w 396"/>
                <a:gd name="T67" fmla="*/ 130 h 395"/>
                <a:gd name="T68" fmla="*/ 285 w 396"/>
                <a:gd name="T69" fmla="*/ 86 h 395"/>
                <a:gd name="T70" fmla="*/ 220 w 396"/>
                <a:gd name="T71" fmla="*/ 44 h 395"/>
                <a:gd name="T72" fmla="*/ 199 w 396"/>
                <a:gd name="T73" fmla="*/ 56 h 395"/>
                <a:gd name="T74" fmla="*/ 117 w 396"/>
                <a:gd name="T75" fmla="*/ 86 h 395"/>
                <a:gd name="T76" fmla="*/ 130 w 396"/>
                <a:gd name="T77" fmla="*/ 128 h 395"/>
                <a:gd name="T78" fmla="*/ 93 w 396"/>
                <a:gd name="T79" fmla="*/ 110 h 395"/>
                <a:gd name="T80" fmla="*/ 32 w 396"/>
                <a:gd name="T81" fmla="*/ 171 h 395"/>
                <a:gd name="T82" fmla="*/ 45 w 396"/>
                <a:gd name="T83" fmla="*/ 213 h 395"/>
                <a:gd name="T84" fmla="*/ 8 w 396"/>
                <a:gd name="T85" fmla="*/ 195 h 395"/>
                <a:gd name="T86" fmla="*/ 99 w 396"/>
                <a:gd name="T87" fmla="*/ 267 h 395"/>
                <a:gd name="T88" fmla="*/ 133 w 396"/>
                <a:gd name="T89" fmla="*/ 263 h 395"/>
                <a:gd name="T90" fmla="*/ 141 w 396"/>
                <a:gd name="T91" fmla="*/ 281 h 395"/>
                <a:gd name="T92" fmla="*/ 129 w 396"/>
                <a:gd name="T93" fmla="*/ 301 h 395"/>
                <a:gd name="T94" fmla="*/ 199 w 396"/>
                <a:gd name="T95" fmla="*/ 387 h 395"/>
                <a:gd name="T96" fmla="*/ 180 w 396"/>
                <a:gd name="T97" fmla="*/ 350 h 395"/>
                <a:gd name="T98" fmla="*/ 215 w 396"/>
                <a:gd name="T99" fmla="*/ 346 h 395"/>
                <a:gd name="T100" fmla="*/ 223 w 396"/>
                <a:gd name="T101" fmla="*/ 363 h 395"/>
                <a:gd name="T102" fmla="*/ 269 w 396"/>
                <a:gd name="T103" fmla="*/ 298 h 395"/>
                <a:gd name="T104" fmla="*/ 261 w 396"/>
                <a:gd name="T105" fmla="*/ 281 h 395"/>
                <a:gd name="T106" fmla="*/ 300 w 396"/>
                <a:gd name="T107" fmla="*/ 265 h 395"/>
                <a:gd name="T108" fmla="*/ 285 w 396"/>
                <a:gd name="T109" fmla="*/ 305 h 395"/>
                <a:gd name="T110" fmla="*/ 351 w 396"/>
                <a:gd name="T111" fmla="*/ 214 h 395"/>
                <a:gd name="T112" fmla="*/ 346 w 396"/>
                <a:gd name="T113" fmla="*/ 179 h 395"/>
                <a:gd name="T114" fmla="*/ 364 w 396"/>
                <a:gd name="T115" fmla="*/ 171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96" h="395">
                  <a:moveTo>
                    <a:pt x="364" y="163"/>
                  </a:moveTo>
                  <a:cubicBezTo>
                    <a:pt x="357" y="163"/>
                    <a:pt x="350" y="166"/>
                    <a:pt x="345" y="170"/>
                  </a:cubicBezTo>
                  <a:cubicBezTo>
                    <a:pt x="308" y="132"/>
                    <a:pt x="308" y="132"/>
                    <a:pt x="308" y="132"/>
                  </a:cubicBezTo>
                  <a:cubicBezTo>
                    <a:pt x="313" y="127"/>
                    <a:pt x="317" y="119"/>
                    <a:pt x="317" y="110"/>
                  </a:cubicBezTo>
                  <a:cubicBezTo>
                    <a:pt x="317" y="92"/>
                    <a:pt x="302" y="78"/>
                    <a:pt x="285" y="78"/>
                  </a:cubicBezTo>
                  <a:cubicBezTo>
                    <a:pt x="277" y="78"/>
                    <a:pt x="269" y="81"/>
                    <a:pt x="264" y="86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9" y="43"/>
                    <a:pt x="231" y="38"/>
                    <a:pt x="231" y="32"/>
                  </a:cubicBezTo>
                  <a:cubicBezTo>
                    <a:pt x="231" y="15"/>
                    <a:pt x="216" y="0"/>
                    <a:pt x="199" y="0"/>
                  </a:cubicBezTo>
                  <a:cubicBezTo>
                    <a:pt x="181" y="0"/>
                    <a:pt x="167" y="15"/>
                    <a:pt x="167" y="32"/>
                  </a:cubicBezTo>
                  <a:cubicBezTo>
                    <a:pt x="167" y="38"/>
                    <a:pt x="168" y="43"/>
                    <a:pt x="171" y="48"/>
                  </a:cubicBezTo>
                  <a:cubicBezTo>
                    <a:pt x="135" y="84"/>
                    <a:pt x="135" y="84"/>
                    <a:pt x="135" y="84"/>
                  </a:cubicBezTo>
                  <a:cubicBezTo>
                    <a:pt x="130" y="80"/>
                    <a:pt x="124" y="78"/>
                    <a:pt x="117" y="78"/>
                  </a:cubicBezTo>
                  <a:cubicBezTo>
                    <a:pt x="99" y="78"/>
                    <a:pt x="85" y="92"/>
                    <a:pt x="85" y="110"/>
                  </a:cubicBezTo>
                  <a:cubicBezTo>
                    <a:pt x="85" y="117"/>
                    <a:pt x="88" y="124"/>
                    <a:pt x="92" y="129"/>
                  </a:cubicBezTo>
                  <a:cubicBezTo>
                    <a:pt x="52" y="170"/>
                    <a:pt x="52" y="170"/>
                    <a:pt x="52" y="170"/>
                  </a:cubicBezTo>
                  <a:cubicBezTo>
                    <a:pt x="46" y="166"/>
                    <a:pt x="39" y="163"/>
                    <a:pt x="32" y="163"/>
                  </a:cubicBezTo>
                  <a:cubicBezTo>
                    <a:pt x="14" y="163"/>
                    <a:pt x="0" y="177"/>
                    <a:pt x="0" y="195"/>
                  </a:cubicBezTo>
                  <a:cubicBezTo>
                    <a:pt x="0" y="213"/>
                    <a:pt x="14" y="227"/>
                    <a:pt x="32" y="227"/>
                  </a:cubicBezTo>
                  <a:cubicBezTo>
                    <a:pt x="38" y="227"/>
                    <a:pt x="44" y="225"/>
                    <a:pt x="49" y="222"/>
                  </a:cubicBezTo>
                  <a:cubicBezTo>
                    <a:pt x="90" y="264"/>
                    <a:pt x="90" y="264"/>
                    <a:pt x="90" y="264"/>
                  </a:cubicBezTo>
                  <a:cubicBezTo>
                    <a:pt x="87" y="269"/>
                    <a:pt x="85" y="275"/>
                    <a:pt x="85" y="281"/>
                  </a:cubicBezTo>
                  <a:cubicBezTo>
                    <a:pt x="85" y="298"/>
                    <a:pt x="99" y="313"/>
                    <a:pt x="117" y="313"/>
                  </a:cubicBezTo>
                  <a:cubicBezTo>
                    <a:pt x="123" y="313"/>
                    <a:pt x="129" y="311"/>
                    <a:pt x="134" y="308"/>
                  </a:cubicBezTo>
                  <a:cubicBezTo>
                    <a:pt x="172" y="347"/>
                    <a:pt x="172" y="347"/>
                    <a:pt x="172" y="347"/>
                  </a:cubicBezTo>
                  <a:cubicBezTo>
                    <a:pt x="169" y="351"/>
                    <a:pt x="167" y="357"/>
                    <a:pt x="167" y="363"/>
                  </a:cubicBezTo>
                  <a:cubicBezTo>
                    <a:pt x="167" y="381"/>
                    <a:pt x="181" y="395"/>
                    <a:pt x="199" y="395"/>
                  </a:cubicBezTo>
                  <a:cubicBezTo>
                    <a:pt x="216" y="395"/>
                    <a:pt x="231" y="381"/>
                    <a:pt x="231" y="363"/>
                  </a:cubicBezTo>
                  <a:cubicBezTo>
                    <a:pt x="231" y="357"/>
                    <a:pt x="229" y="351"/>
                    <a:pt x="225" y="345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70" y="310"/>
                    <a:pt x="277" y="313"/>
                    <a:pt x="285" y="313"/>
                  </a:cubicBezTo>
                  <a:cubicBezTo>
                    <a:pt x="302" y="313"/>
                    <a:pt x="317" y="298"/>
                    <a:pt x="317" y="281"/>
                  </a:cubicBezTo>
                  <a:cubicBezTo>
                    <a:pt x="317" y="273"/>
                    <a:pt x="314" y="266"/>
                    <a:pt x="310" y="261"/>
                  </a:cubicBezTo>
                  <a:cubicBezTo>
                    <a:pt x="348" y="222"/>
                    <a:pt x="348" y="222"/>
                    <a:pt x="348" y="222"/>
                  </a:cubicBezTo>
                  <a:cubicBezTo>
                    <a:pt x="353" y="225"/>
                    <a:pt x="358" y="227"/>
                    <a:pt x="364" y="227"/>
                  </a:cubicBezTo>
                  <a:cubicBezTo>
                    <a:pt x="382" y="227"/>
                    <a:pt x="396" y="213"/>
                    <a:pt x="396" y="195"/>
                  </a:cubicBezTo>
                  <a:cubicBezTo>
                    <a:pt x="396" y="177"/>
                    <a:pt x="382" y="163"/>
                    <a:pt x="364" y="163"/>
                  </a:cubicBezTo>
                  <a:close/>
                  <a:moveTo>
                    <a:pt x="285" y="249"/>
                  </a:moveTo>
                  <a:cubicBezTo>
                    <a:pt x="277" y="249"/>
                    <a:pt x="270" y="252"/>
                    <a:pt x="265" y="257"/>
                  </a:cubicBezTo>
                  <a:cubicBezTo>
                    <a:pt x="223" y="215"/>
                    <a:pt x="223" y="215"/>
                    <a:pt x="223" y="215"/>
                  </a:cubicBezTo>
                  <a:cubicBezTo>
                    <a:pt x="228" y="210"/>
                    <a:pt x="231" y="203"/>
                    <a:pt x="231" y="195"/>
                  </a:cubicBezTo>
                  <a:cubicBezTo>
                    <a:pt x="231" y="189"/>
                    <a:pt x="229" y="184"/>
                    <a:pt x="226" y="179"/>
                  </a:cubicBezTo>
                  <a:cubicBezTo>
                    <a:pt x="268" y="137"/>
                    <a:pt x="268" y="137"/>
                    <a:pt x="268" y="137"/>
                  </a:cubicBezTo>
                  <a:cubicBezTo>
                    <a:pt x="273" y="140"/>
                    <a:pt x="279" y="142"/>
                    <a:pt x="285" y="142"/>
                  </a:cubicBezTo>
                  <a:cubicBezTo>
                    <a:pt x="291" y="142"/>
                    <a:pt x="296" y="140"/>
                    <a:pt x="301" y="137"/>
                  </a:cubicBezTo>
                  <a:cubicBezTo>
                    <a:pt x="339" y="175"/>
                    <a:pt x="339" y="175"/>
                    <a:pt x="339" y="175"/>
                  </a:cubicBezTo>
                  <a:cubicBezTo>
                    <a:pt x="335" y="181"/>
                    <a:pt x="332" y="188"/>
                    <a:pt x="332" y="195"/>
                  </a:cubicBezTo>
                  <a:cubicBezTo>
                    <a:pt x="332" y="204"/>
                    <a:pt x="336" y="212"/>
                    <a:pt x="342" y="218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299" y="251"/>
                    <a:pt x="292" y="249"/>
                    <a:pt x="285" y="249"/>
                  </a:cubicBezTo>
                  <a:close/>
                  <a:moveTo>
                    <a:pt x="220" y="339"/>
                  </a:moveTo>
                  <a:cubicBezTo>
                    <a:pt x="214" y="334"/>
                    <a:pt x="207" y="331"/>
                    <a:pt x="199" y="331"/>
                  </a:cubicBezTo>
                  <a:cubicBezTo>
                    <a:pt x="190" y="331"/>
                    <a:pt x="182" y="335"/>
                    <a:pt x="177" y="340"/>
                  </a:cubicBezTo>
                  <a:cubicBezTo>
                    <a:pt x="140" y="303"/>
                    <a:pt x="140" y="303"/>
                    <a:pt x="140" y="303"/>
                  </a:cubicBezTo>
                  <a:cubicBezTo>
                    <a:pt x="145" y="297"/>
                    <a:pt x="149" y="289"/>
                    <a:pt x="149" y="281"/>
                  </a:cubicBezTo>
                  <a:cubicBezTo>
                    <a:pt x="149" y="274"/>
                    <a:pt x="147" y="268"/>
                    <a:pt x="143" y="263"/>
                  </a:cubicBezTo>
                  <a:cubicBezTo>
                    <a:pt x="183" y="223"/>
                    <a:pt x="183" y="223"/>
                    <a:pt x="183" y="223"/>
                  </a:cubicBezTo>
                  <a:cubicBezTo>
                    <a:pt x="188" y="225"/>
                    <a:pt x="193" y="227"/>
                    <a:pt x="199" y="227"/>
                  </a:cubicBezTo>
                  <a:cubicBezTo>
                    <a:pt x="206" y="227"/>
                    <a:pt x="212" y="225"/>
                    <a:pt x="217" y="221"/>
                  </a:cubicBezTo>
                  <a:cubicBezTo>
                    <a:pt x="259" y="262"/>
                    <a:pt x="259" y="262"/>
                    <a:pt x="259" y="262"/>
                  </a:cubicBezTo>
                  <a:cubicBezTo>
                    <a:pt x="255" y="268"/>
                    <a:pt x="253" y="274"/>
                    <a:pt x="253" y="281"/>
                  </a:cubicBezTo>
                  <a:cubicBezTo>
                    <a:pt x="253" y="288"/>
                    <a:pt x="255" y="294"/>
                    <a:pt x="259" y="300"/>
                  </a:cubicBezTo>
                  <a:lnTo>
                    <a:pt x="220" y="339"/>
                  </a:lnTo>
                  <a:close/>
                  <a:moveTo>
                    <a:pt x="117" y="249"/>
                  </a:moveTo>
                  <a:cubicBezTo>
                    <a:pt x="109" y="249"/>
                    <a:pt x="101" y="252"/>
                    <a:pt x="95" y="258"/>
                  </a:cubicBezTo>
                  <a:cubicBezTo>
                    <a:pt x="55" y="217"/>
                    <a:pt x="55" y="217"/>
                    <a:pt x="55" y="217"/>
                  </a:cubicBezTo>
                  <a:cubicBezTo>
                    <a:pt x="60" y="211"/>
                    <a:pt x="64" y="203"/>
                    <a:pt x="64" y="195"/>
                  </a:cubicBezTo>
                  <a:cubicBezTo>
                    <a:pt x="64" y="188"/>
                    <a:pt x="61" y="181"/>
                    <a:pt x="57" y="176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103" y="139"/>
                    <a:pt x="109" y="142"/>
                    <a:pt x="117" y="142"/>
                  </a:cubicBezTo>
                  <a:cubicBezTo>
                    <a:pt x="123" y="142"/>
                    <a:pt x="129" y="140"/>
                    <a:pt x="134" y="137"/>
                  </a:cubicBezTo>
                  <a:cubicBezTo>
                    <a:pt x="173" y="176"/>
                    <a:pt x="173" y="176"/>
                    <a:pt x="173" y="176"/>
                  </a:cubicBezTo>
                  <a:cubicBezTo>
                    <a:pt x="169" y="182"/>
                    <a:pt x="167" y="188"/>
                    <a:pt x="167" y="195"/>
                  </a:cubicBezTo>
                  <a:cubicBezTo>
                    <a:pt x="167" y="204"/>
                    <a:pt x="171" y="212"/>
                    <a:pt x="177" y="218"/>
                  </a:cubicBezTo>
                  <a:cubicBezTo>
                    <a:pt x="138" y="257"/>
                    <a:pt x="138" y="257"/>
                    <a:pt x="138" y="257"/>
                  </a:cubicBezTo>
                  <a:cubicBezTo>
                    <a:pt x="132" y="252"/>
                    <a:pt x="125" y="249"/>
                    <a:pt x="117" y="249"/>
                  </a:cubicBezTo>
                  <a:close/>
                  <a:moveTo>
                    <a:pt x="176" y="54"/>
                  </a:moveTo>
                  <a:cubicBezTo>
                    <a:pt x="182" y="60"/>
                    <a:pt x="190" y="64"/>
                    <a:pt x="199" y="64"/>
                  </a:cubicBezTo>
                  <a:cubicBezTo>
                    <a:pt x="208" y="64"/>
                    <a:pt x="216" y="60"/>
                    <a:pt x="221" y="54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5" y="98"/>
                    <a:pt x="253" y="104"/>
                    <a:pt x="253" y="110"/>
                  </a:cubicBezTo>
                  <a:cubicBezTo>
                    <a:pt x="253" y="119"/>
                    <a:pt x="257" y="126"/>
                    <a:pt x="262" y="132"/>
                  </a:cubicBezTo>
                  <a:cubicBezTo>
                    <a:pt x="221" y="173"/>
                    <a:pt x="221" y="173"/>
                    <a:pt x="221" y="173"/>
                  </a:cubicBezTo>
                  <a:cubicBezTo>
                    <a:pt x="216" y="167"/>
                    <a:pt x="208" y="163"/>
                    <a:pt x="199" y="163"/>
                  </a:cubicBezTo>
                  <a:cubicBezTo>
                    <a:pt x="191" y="163"/>
                    <a:pt x="184" y="166"/>
                    <a:pt x="178" y="17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5" y="126"/>
                    <a:pt x="149" y="119"/>
                    <a:pt x="149" y="110"/>
                  </a:cubicBezTo>
                  <a:cubicBezTo>
                    <a:pt x="149" y="102"/>
                    <a:pt x="146" y="95"/>
                    <a:pt x="141" y="90"/>
                  </a:cubicBezTo>
                  <a:lnTo>
                    <a:pt x="176" y="54"/>
                  </a:lnTo>
                  <a:close/>
                  <a:moveTo>
                    <a:pt x="216" y="211"/>
                  </a:moveTo>
                  <a:cubicBezTo>
                    <a:pt x="216" y="211"/>
                    <a:pt x="215" y="212"/>
                    <a:pt x="214" y="212"/>
                  </a:cubicBezTo>
                  <a:cubicBezTo>
                    <a:pt x="214" y="213"/>
                    <a:pt x="214" y="213"/>
                    <a:pt x="214" y="214"/>
                  </a:cubicBezTo>
                  <a:cubicBezTo>
                    <a:pt x="209" y="217"/>
                    <a:pt x="204" y="219"/>
                    <a:pt x="199" y="219"/>
                  </a:cubicBezTo>
                  <a:cubicBezTo>
                    <a:pt x="186" y="219"/>
                    <a:pt x="175" y="208"/>
                    <a:pt x="175" y="195"/>
                  </a:cubicBezTo>
                  <a:cubicBezTo>
                    <a:pt x="175" y="182"/>
                    <a:pt x="186" y="171"/>
                    <a:pt x="199" y="171"/>
                  </a:cubicBezTo>
                  <a:cubicBezTo>
                    <a:pt x="212" y="171"/>
                    <a:pt x="223" y="182"/>
                    <a:pt x="223" y="195"/>
                  </a:cubicBezTo>
                  <a:cubicBezTo>
                    <a:pt x="223" y="201"/>
                    <a:pt x="220" y="207"/>
                    <a:pt x="216" y="211"/>
                  </a:cubicBezTo>
                  <a:close/>
                  <a:moveTo>
                    <a:pt x="285" y="86"/>
                  </a:moveTo>
                  <a:cubicBezTo>
                    <a:pt x="298" y="86"/>
                    <a:pt x="309" y="97"/>
                    <a:pt x="309" y="110"/>
                  </a:cubicBezTo>
                  <a:cubicBezTo>
                    <a:pt x="309" y="117"/>
                    <a:pt x="306" y="123"/>
                    <a:pt x="301" y="127"/>
                  </a:cubicBezTo>
                  <a:cubicBezTo>
                    <a:pt x="300" y="127"/>
                    <a:pt x="299" y="128"/>
                    <a:pt x="298" y="129"/>
                  </a:cubicBezTo>
                  <a:cubicBezTo>
                    <a:pt x="298" y="129"/>
                    <a:pt x="297" y="130"/>
                    <a:pt x="297" y="130"/>
                  </a:cubicBezTo>
                  <a:cubicBezTo>
                    <a:pt x="294" y="133"/>
                    <a:pt x="289" y="134"/>
                    <a:pt x="285" y="134"/>
                  </a:cubicBezTo>
                  <a:cubicBezTo>
                    <a:pt x="272" y="134"/>
                    <a:pt x="261" y="123"/>
                    <a:pt x="261" y="110"/>
                  </a:cubicBezTo>
                  <a:cubicBezTo>
                    <a:pt x="261" y="97"/>
                    <a:pt x="272" y="86"/>
                    <a:pt x="285" y="86"/>
                  </a:cubicBezTo>
                  <a:close/>
                  <a:moveTo>
                    <a:pt x="199" y="8"/>
                  </a:moveTo>
                  <a:cubicBezTo>
                    <a:pt x="212" y="8"/>
                    <a:pt x="223" y="19"/>
                    <a:pt x="223" y="32"/>
                  </a:cubicBezTo>
                  <a:cubicBezTo>
                    <a:pt x="223" y="36"/>
                    <a:pt x="221" y="40"/>
                    <a:pt x="220" y="44"/>
                  </a:cubicBezTo>
                  <a:cubicBezTo>
                    <a:pt x="219" y="44"/>
                    <a:pt x="218" y="44"/>
                    <a:pt x="217" y="45"/>
                  </a:cubicBezTo>
                  <a:cubicBezTo>
                    <a:pt x="216" y="46"/>
                    <a:pt x="216" y="47"/>
                    <a:pt x="216" y="48"/>
                  </a:cubicBezTo>
                  <a:cubicBezTo>
                    <a:pt x="212" y="53"/>
                    <a:pt x="206" y="56"/>
                    <a:pt x="199" y="56"/>
                  </a:cubicBezTo>
                  <a:cubicBezTo>
                    <a:pt x="186" y="56"/>
                    <a:pt x="175" y="45"/>
                    <a:pt x="175" y="32"/>
                  </a:cubicBezTo>
                  <a:cubicBezTo>
                    <a:pt x="175" y="19"/>
                    <a:pt x="186" y="8"/>
                    <a:pt x="199" y="8"/>
                  </a:cubicBezTo>
                  <a:close/>
                  <a:moveTo>
                    <a:pt x="117" y="86"/>
                  </a:moveTo>
                  <a:cubicBezTo>
                    <a:pt x="130" y="86"/>
                    <a:pt x="141" y="97"/>
                    <a:pt x="141" y="110"/>
                  </a:cubicBezTo>
                  <a:cubicBezTo>
                    <a:pt x="141" y="117"/>
                    <a:pt x="138" y="123"/>
                    <a:pt x="134" y="127"/>
                  </a:cubicBezTo>
                  <a:cubicBezTo>
                    <a:pt x="132" y="127"/>
                    <a:pt x="131" y="127"/>
                    <a:pt x="130" y="128"/>
                  </a:cubicBezTo>
                  <a:cubicBezTo>
                    <a:pt x="130" y="129"/>
                    <a:pt x="129" y="129"/>
                    <a:pt x="129" y="130"/>
                  </a:cubicBezTo>
                  <a:cubicBezTo>
                    <a:pt x="126" y="133"/>
                    <a:pt x="121" y="134"/>
                    <a:pt x="117" y="134"/>
                  </a:cubicBezTo>
                  <a:cubicBezTo>
                    <a:pt x="104" y="134"/>
                    <a:pt x="93" y="123"/>
                    <a:pt x="93" y="110"/>
                  </a:cubicBezTo>
                  <a:cubicBezTo>
                    <a:pt x="93" y="97"/>
                    <a:pt x="104" y="86"/>
                    <a:pt x="117" y="86"/>
                  </a:cubicBezTo>
                  <a:close/>
                  <a:moveTo>
                    <a:pt x="8" y="195"/>
                  </a:moveTo>
                  <a:cubicBezTo>
                    <a:pt x="8" y="182"/>
                    <a:pt x="19" y="171"/>
                    <a:pt x="32" y="171"/>
                  </a:cubicBezTo>
                  <a:cubicBezTo>
                    <a:pt x="45" y="171"/>
                    <a:pt x="56" y="182"/>
                    <a:pt x="56" y="195"/>
                  </a:cubicBezTo>
                  <a:cubicBezTo>
                    <a:pt x="56" y="202"/>
                    <a:pt x="53" y="208"/>
                    <a:pt x="49" y="212"/>
                  </a:cubicBezTo>
                  <a:cubicBezTo>
                    <a:pt x="48" y="212"/>
                    <a:pt x="46" y="212"/>
                    <a:pt x="45" y="213"/>
                  </a:cubicBezTo>
                  <a:cubicBezTo>
                    <a:pt x="45" y="214"/>
                    <a:pt x="44" y="214"/>
                    <a:pt x="44" y="215"/>
                  </a:cubicBezTo>
                  <a:cubicBezTo>
                    <a:pt x="41" y="217"/>
                    <a:pt x="37" y="219"/>
                    <a:pt x="32" y="219"/>
                  </a:cubicBezTo>
                  <a:cubicBezTo>
                    <a:pt x="19" y="219"/>
                    <a:pt x="8" y="208"/>
                    <a:pt x="8" y="195"/>
                  </a:cubicBezTo>
                  <a:close/>
                  <a:moveTo>
                    <a:pt x="93" y="281"/>
                  </a:moveTo>
                  <a:cubicBezTo>
                    <a:pt x="93" y="276"/>
                    <a:pt x="95" y="271"/>
                    <a:pt x="97" y="267"/>
                  </a:cubicBezTo>
                  <a:cubicBezTo>
                    <a:pt x="98" y="267"/>
                    <a:pt x="98" y="267"/>
                    <a:pt x="99" y="267"/>
                  </a:cubicBezTo>
                  <a:cubicBezTo>
                    <a:pt x="99" y="266"/>
                    <a:pt x="99" y="265"/>
                    <a:pt x="100" y="265"/>
                  </a:cubicBezTo>
                  <a:cubicBezTo>
                    <a:pt x="104" y="260"/>
                    <a:pt x="110" y="257"/>
                    <a:pt x="117" y="257"/>
                  </a:cubicBezTo>
                  <a:cubicBezTo>
                    <a:pt x="123" y="257"/>
                    <a:pt x="129" y="259"/>
                    <a:pt x="133" y="263"/>
                  </a:cubicBezTo>
                  <a:cubicBezTo>
                    <a:pt x="133" y="264"/>
                    <a:pt x="133" y="265"/>
                    <a:pt x="134" y="266"/>
                  </a:cubicBezTo>
                  <a:cubicBezTo>
                    <a:pt x="135" y="267"/>
                    <a:pt x="135" y="267"/>
                    <a:pt x="136" y="267"/>
                  </a:cubicBezTo>
                  <a:cubicBezTo>
                    <a:pt x="139" y="271"/>
                    <a:pt x="141" y="276"/>
                    <a:pt x="141" y="281"/>
                  </a:cubicBezTo>
                  <a:cubicBezTo>
                    <a:pt x="141" y="288"/>
                    <a:pt x="138" y="294"/>
                    <a:pt x="134" y="298"/>
                  </a:cubicBezTo>
                  <a:cubicBezTo>
                    <a:pt x="132" y="298"/>
                    <a:pt x="131" y="298"/>
                    <a:pt x="130" y="299"/>
                  </a:cubicBezTo>
                  <a:cubicBezTo>
                    <a:pt x="130" y="300"/>
                    <a:pt x="129" y="300"/>
                    <a:pt x="129" y="301"/>
                  </a:cubicBezTo>
                  <a:cubicBezTo>
                    <a:pt x="126" y="303"/>
                    <a:pt x="121" y="305"/>
                    <a:pt x="117" y="305"/>
                  </a:cubicBezTo>
                  <a:cubicBezTo>
                    <a:pt x="104" y="305"/>
                    <a:pt x="93" y="294"/>
                    <a:pt x="93" y="281"/>
                  </a:cubicBezTo>
                  <a:close/>
                  <a:moveTo>
                    <a:pt x="199" y="387"/>
                  </a:moveTo>
                  <a:cubicBezTo>
                    <a:pt x="186" y="387"/>
                    <a:pt x="175" y="376"/>
                    <a:pt x="175" y="363"/>
                  </a:cubicBezTo>
                  <a:cubicBezTo>
                    <a:pt x="175" y="359"/>
                    <a:pt x="176" y="354"/>
                    <a:pt x="178" y="351"/>
                  </a:cubicBezTo>
                  <a:cubicBezTo>
                    <a:pt x="179" y="351"/>
                    <a:pt x="180" y="350"/>
                    <a:pt x="180" y="350"/>
                  </a:cubicBezTo>
                  <a:cubicBezTo>
                    <a:pt x="181" y="349"/>
                    <a:pt x="182" y="348"/>
                    <a:pt x="182" y="347"/>
                  </a:cubicBezTo>
                  <a:cubicBezTo>
                    <a:pt x="186" y="342"/>
                    <a:pt x="192" y="339"/>
                    <a:pt x="199" y="339"/>
                  </a:cubicBezTo>
                  <a:cubicBezTo>
                    <a:pt x="205" y="339"/>
                    <a:pt x="211" y="342"/>
                    <a:pt x="215" y="346"/>
                  </a:cubicBezTo>
                  <a:cubicBezTo>
                    <a:pt x="215" y="347"/>
                    <a:pt x="216" y="348"/>
                    <a:pt x="216" y="349"/>
                  </a:cubicBezTo>
                  <a:cubicBezTo>
                    <a:pt x="217" y="349"/>
                    <a:pt x="218" y="349"/>
                    <a:pt x="218" y="350"/>
                  </a:cubicBezTo>
                  <a:cubicBezTo>
                    <a:pt x="221" y="353"/>
                    <a:pt x="223" y="358"/>
                    <a:pt x="223" y="363"/>
                  </a:cubicBezTo>
                  <a:cubicBezTo>
                    <a:pt x="223" y="376"/>
                    <a:pt x="212" y="387"/>
                    <a:pt x="199" y="387"/>
                  </a:cubicBezTo>
                  <a:close/>
                  <a:moveTo>
                    <a:pt x="285" y="305"/>
                  </a:moveTo>
                  <a:cubicBezTo>
                    <a:pt x="279" y="305"/>
                    <a:pt x="273" y="302"/>
                    <a:pt x="269" y="298"/>
                  </a:cubicBezTo>
                  <a:cubicBezTo>
                    <a:pt x="269" y="298"/>
                    <a:pt x="268" y="297"/>
                    <a:pt x="268" y="297"/>
                  </a:cubicBezTo>
                  <a:cubicBezTo>
                    <a:pt x="267" y="296"/>
                    <a:pt x="267" y="296"/>
                    <a:pt x="266" y="296"/>
                  </a:cubicBezTo>
                  <a:cubicBezTo>
                    <a:pt x="263" y="292"/>
                    <a:pt x="261" y="287"/>
                    <a:pt x="261" y="281"/>
                  </a:cubicBezTo>
                  <a:cubicBezTo>
                    <a:pt x="261" y="268"/>
                    <a:pt x="272" y="257"/>
                    <a:pt x="285" y="257"/>
                  </a:cubicBezTo>
                  <a:cubicBezTo>
                    <a:pt x="290" y="257"/>
                    <a:pt x="295" y="259"/>
                    <a:pt x="299" y="262"/>
                  </a:cubicBezTo>
                  <a:cubicBezTo>
                    <a:pt x="299" y="263"/>
                    <a:pt x="300" y="264"/>
                    <a:pt x="300" y="265"/>
                  </a:cubicBezTo>
                  <a:cubicBezTo>
                    <a:pt x="301" y="265"/>
                    <a:pt x="302" y="266"/>
                    <a:pt x="303" y="266"/>
                  </a:cubicBezTo>
                  <a:cubicBezTo>
                    <a:pt x="307" y="270"/>
                    <a:pt x="309" y="275"/>
                    <a:pt x="309" y="281"/>
                  </a:cubicBezTo>
                  <a:cubicBezTo>
                    <a:pt x="309" y="294"/>
                    <a:pt x="298" y="305"/>
                    <a:pt x="285" y="305"/>
                  </a:cubicBezTo>
                  <a:close/>
                  <a:moveTo>
                    <a:pt x="364" y="219"/>
                  </a:moveTo>
                  <a:cubicBezTo>
                    <a:pt x="360" y="219"/>
                    <a:pt x="356" y="218"/>
                    <a:pt x="352" y="216"/>
                  </a:cubicBezTo>
                  <a:cubicBezTo>
                    <a:pt x="352" y="215"/>
                    <a:pt x="352" y="214"/>
                    <a:pt x="351" y="214"/>
                  </a:cubicBezTo>
                  <a:cubicBezTo>
                    <a:pt x="350" y="213"/>
                    <a:pt x="349" y="212"/>
                    <a:pt x="348" y="212"/>
                  </a:cubicBezTo>
                  <a:cubicBezTo>
                    <a:pt x="343" y="208"/>
                    <a:pt x="340" y="202"/>
                    <a:pt x="340" y="195"/>
                  </a:cubicBezTo>
                  <a:cubicBezTo>
                    <a:pt x="340" y="189"/>
                    <a:pt x="342" y="184"/>
                    <a:pt x="346" y="179"/>
                  </a:cubicBezTo>
                  <a:cubicBezTo>
                    <a:pt x="347" y="179"/>
                    <a:pt x="347" y="179"/>
                    <a:pt x="348" y="178"/>
                  </a:cubicBezTo>
                  <a:cubicBezTo>
                    <a:pt x="348" y="178"/>
                    <a:pt x="348" y="177"/>
                    <a:pt x="349" y="177"/>
                  </a:cubicBezTo>
                  <a:cubicBezTo>
                    <a:pt x="353" y="173"/>
                    <a:pt x="358" y="171"/>
                    <a:pt x="364" y="171"/>
                  </a:cubicBezTo>
                  <a:cubicBezTo>
                    <a:pt x="377" y="171"/>
                    <a:pt x="388" y="182"/>
                    <a:pt x="388" y="195"/>
                  </a:cubicBezTo>
                  <a:cubicBezTo>
                    <a:pt x="388" y="208"/>
                    <a:pt x="377" y="219"/>
                    <a:pt x="364" y="2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2">
              <a:extLst>
                <a:ext uri="{FF2B5EF4-FFF2-40B4-BE49-F238E27FC236}">
                  <a16:creationId xmlns:a16="http://schemas.microsoft.com/office/drawing/2014/main" id="{9F3596AB-50C9-43E8-A495-1E1F8777A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46301" y="6099176"/>
              <a:ext cx="196850" cy="230188"/>
            </a:xfrm>
            <a:custGeom>
              <a:avLst/>
              <a:gdLst>
                <a:gd name="T0" fmla="*/ 34 w 62"/>
                <a:gd name="T1" fmla="*/ 2 h 72"/>
                <a:gd name="T2" fmla="*/ 28 w 62"/>
                <a:gd name="T3" fmla="*/ 1 h 72"/>
                <a:gd name="T4" fmla="*/ 28 w 62"/>
                <a:gd name="T5" fmla="*/ 7 h 72"/>
                <a:gd name="T6" fmla="*/ 49 w 62"/>
                <a:gd name="T7" fmla="*/ 32 h 72"/>
                <a:gd name="T8" fmla="*/ 49 w 62"/>
                <a:gd name="T9" fmla="*/ 32 h 72"/>
                <a:gd name="T10" fmla="*/ 49 w 62"/>
                <a:gd name="T11" fmla="*/ 32 h 72"/>
                <a:gd name="T12" fmla="*/ 4 w 62"/>
                <a:gd name="T13" fmla="*/ 32 h 72"/>
                <a:gd name="T14" fmla="*/ 0 w 62"/>
                <a:gd name="T15" fmla="*/ 36 h 72"/>
                <a:gd name="T16" fmla="*/ 4 w 62"/>
                <a:gd name="T17" fmla="*/ 40 h 72"/>
                <a:gd name="T18" fmla="*/ 4 w 62"/>
                <a:gd name="T19" fmla="*/ 40 h 72"/>
                <a:gd name="T20" fmla="*/ 49 w 62"/>
                <a:gd name="T21" fmla="*/ 40 h 72"/>
                <a:gd name="T22" fmla="*/ 50 w 62"/>
                <a:gd name="T23" fmla="*/ 40 h 72"/>
                <a:gd name="T24" fmla="*/ 28 w 62"/>
                <a:gd name="T25" fmla="*/ 65 h 72"/>
                <a:gd name="T26" fmla="*/ 29 w 62"/>
                <a:gd name="T27" fmla="*/ 71 h 72"/>
                <a:gd name="T28" fmla="*/ 31 w 62"/>
                <a:gd name="T29" fmla="*/ 72 h 72"/>
                <a:gd name="T30" fmla="*/ 34 w 62"/>
                <a:gd name="T31" fmla="*/ 70 h 72"/>
                <a:gd name="T32" fmla="*/ 61 w 62"/>
                <a:gd name="T33" fmla="*/ 38 h 72"/>
                <a:gd name="T34" fmla="*/ 61 w 62"/>
                <a:gd name="T35" fmla="*/ 33 h 72"/>
                <a:gd name="T36" fmla="*/ 34 w 62"/>
                <a:gd name="T37" fmla="*/ 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" h="72">
                  <a:moveTo>
                    <a:pt x="34" y="2"/>
                  </a:moveTo>
                  <a:cubicBezTo>
                    <a:pt x="32" y="0"/>
                    <a:pt x="30" y="0"/>
                    <a:pt x="28" y="1"/>
                  </a:cubicBezTo>
                  <a:cubicBezTo>
                    <a:pt x="26" y="3"/>
                    <a:pt x="26" y="5"/>
                    <a:pt x="28" y="7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0" y="34"/>
                    <a:pt x="0" y="36"/>
                  </a:cubicBezTo>
                  <a:cubicBezTo>
                    <a:pt x="0" y="39"/>
                    <a:pt x="2" y="40"/>
                    <a:pt x="4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50" y="40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7"/>
                    <a:pt x="27" y="69"/>
                    <a:pt x="29" y="71"/>
                  </a:cubicBezTo>
                  <a:cubicBezTo>
                    <a:pt x="30" y="71"/>
                    <a:pt x="30" y="72"/>
                    <a:pt x="31" y="72"/>
                  </a:cubicBezTo>
                  <a:cubicBezTo>
                    <a:pt x="33" y="72"/>
                    <a:pt x="34" y="71"/>
                    <a:pt x="34" y="70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7"/>
                    <a:pt x="62" y="35"/>
                    <a:pt x="61" y="33"/>
                  </a:cubicBezTo>
                  <a:lnTo>
                    <a:pt x="3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3">
              <a:extLst>
                <a:ext uri="{FF2B5EF4-FFF2-40B4-BE49-F238E27FC236}">
                  <a16:creationId xmlns:a16="http://schemas.microsoft.com/office/drawing/2014/main" id="{B13A898A-9D2A-4D04-AE1E-9920F89A5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97026" y="6099176"/>
              <a:ext cx="201613" cy="230188"/>
            </a:xfrm>
            <a:custGeom>
              <a:avLst/>
              <a:gdLst>
                <a:gd name="T0" fmla="*/ 34 w 63"/>
                <a:gd name="T1" fmla="*/ 2 h 72"/>
                <a:gd name="T2" fmla="*/ 28 w 63"/>
                <a:gd name="T3" fmla="*/ 1 h 72"/>
                <a:gd name="T4" fmla="*/ 28 w 63"/>
                <a:gd name="T5" fmla="*/ 7 h 72"/>
                <a:gd name="T6" fmla="*/ 50 w 63"/>
                <a:gd name="T7" fmla="*/ 32 h 72"/>
                <a:gd name="T8" fmla="*/ 50 w 63"/>
                <a:gd name="T9" fmla="*/ 32 h 72"/>
                <a:gd name="T10" fmla="*/ 50 w 63"/>
                <a:gd name="T11" fmla="*/ 32 h 72"/>
                <a:gd name="T12" fmla="*/ 4 w 63"/>
                <a:gd name="T13" fmla="*/ 32 h 72"/>
                <a:gd name="T14" fmla="*/ 0 w 63"/>
                <a:gd name="T15" fmla="*/ 36 h 72"/>
                <a:gd name="T16" fmla="*/ 4 w 63"/>
                <a:gd name="T17" fmla="*/ 40 h 72"/>
                <a:gd name="T18" fmla="*/ 4 w 63"/>
                <a:gd name="T19" fmla="*/ 40 h 72"/>
                <a:gd name="T20" fmla="*/ 50 w 63"/>
                <a:gd name="T21" fmla="*/ 40 h 72"/>
                <a:gd name="T22" fmla="*/ 50 w 63"/>
                <a:gd name="T23" fmla="*/ 40 h 72"/>
                <a:gd name="T24" fmla="*/ 29 w 63"/>
                <a:gd name="T25" fmla="*/ 65 h 72"/>
                <a:gd name="T26" fmla="*/ 29 w 63"/>
                <a:gd name="T27" fmla="*/ 71 h 72"/>
                <a:gd name="T28" fmla="*/ 32 w 63"/>
                <a:gd name="T29" fmla="*/ 72 h 72"/>
                <a:gd name="T30" fmla="*/ 35 w 63"/>
                <a:gd name="T31" fmla="*/ 70 h 72"/>
                <a:gd name="T32" fmla="*/ 62 w 63"/>
                <a:gd name="T33" fmla="*/ 38 h 72"/>
                <a:gd name="T34" fmla="*/ 62 w 63"/>
                <a:gd name="T35" fmla="*/ 33 h 72"/>
                <a:gd name="T36" fmla="*/ 34 w 63"/>
                <a:gd name="T37" fmla="*/ 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" h="72">
                  <a:moveTo>
                    <a:pt x="34" y="2"/>
                  </a:moveTo>
                  <a:cubicBezTo>
                    <a:pt x="33" y="0"/>
                    <a:pt x="30" y="0"/>
                    <a:pt x="28" y="1"/>
                  </a:cubicBezTo>
                  <a:cubicBezTo>
                    <a:pt x="27" y="3"/>
                    <a:pt x="27" y="5"/>
                    <a:pt x="28" y="7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0" y="34"/>
                    <a:pt x="0" y="36"/>
                  </a:cubicBezTo>
                  <a:cubicBezTo>
                    <a:pt x="0" y="39"/>
                    <a:pt x="2" y="40"/>
                    <a:pt x="4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7" y="67"/>
                    <a:pt x="28" y="69"/>
                    <a:pt x="29" y="71"/>
                  </a:cubicBezTo>
                  <a:cubicBezTo>
                    <a:pt x="30" y="71"/>
                    <a:pt x="31" y="72"/>
                    <a:pt x="32" y="72"/>
                  </a:cubicBezTo>
                  <a:cubicBezTo>
                    <a:pt x="33" y="72"/>
                    <a:pt x="34" y="71"/>
                    <a:pt x="35" y="70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7"/>
                    <a:pt x="63" y="35"/>
                    <a:pt x="62" y="33"/>
                  </a:cubicBezTo>
                  <a:lnTo>
                    <a:pt x="3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6" name="Freeform 34">
            <a:extLst>
              <a:ext uri="{FF2B5EF4-FFF2-40B4-BE49-F238E27FC236}">
                <a16:creationId xmlns:a16="http://schemas.microsoft.com/office/drawing/2014/main" id="{B1E2D543-3FF0-42CE-976B-725799FEEF28}"/>
              </a:ext>
            </a:extLst>
          </p:cNvPr>
          <p:cNvSpPr>
            <a:spLocks noEditPoints="1"/>
          </p:cNvSpPr>
          <p:nvPr/>
        </p:nvSpPr>
        <p:spPr bwMode="auto">
          <a:xfrm>
            <a:off x="6052728" y="2515450"/>
            <a:ext cx="1530350" cy="1330325"/>
          </a:xfrm>
          <a:custGeom>
            <a:avLst/>
            <a:gdLst>
              <a:gd name="T0" fmla="*/ 360 w 481"/>
              <a:gd name="T1" fmla="*/ 228 h 418"/>
              <a:gd name="T2" fmla="*/ 369 w 481"/>
              <a:gd name="T3" fmla="*/ 132 h 418"/>
              <a:gd name="T4" fmla="*/ 105 w 481"/>
              <a:gd name="T5" fmla="*/ 132 h 418"/>
              <a:gd name="T6" fmla="*/ 114 w 481"/>
              <a:gd name="T7" fmla="*/ 229 h 418"/>
              <a:gd name="T8" fmla="*/ 2 w 481"/>
              <a:gd name="T9" fmla="*/ 268 h 418"/>
              <a:gd name="T10" fmla="*/ 61 w 481"/>
              <a:gd name="T11" fmla="*/ 339 h 418"/>
              <a:gd name="T12" fmla="*/ 109 w 481"/>
              <a:gd name="T13" fmla="*/ 324 h 418"/>
              <a:gd name="T14" fmla="*/ 138 w 481"/>
              <a:gd name="T15" fmla="*/ 219 h 418"/>
              <a:gd name="T16" fmla="*/ 233 w 481"/>
              <a:gd name="T17" fmla="*/ 288 h 418"/>
              <a:gd name="T18" fmla="*/ 172 w 481"/>
              <a:gd name="T19" fmla="*/ 353 h 418"/>
              <a:gd name="T20" fmla="*/ 237 w 481"/>
              <a:gd name="T21" fmla="*/ 418 h 418"/>
              <a:gd name="T22" fmla="*/ 283 w 481"/>
              <a:gd name="T23" fmla="*/ 400 h 418"/>
              <a:gd name="T24" fmla="*/ 241 w 481"/>
              <a:gd name="T25" fmla="*/ 288 h 418"/>
              <a:gd name="T26" fmla="*/ 336 w 481"/>
              <a:gd name="T27" fmla="*/ 219 h 418"/>
              <a:gd name="T28" fmla="*/ 365 w 481"/>
              <a:gd name="T29" fmla="*/ 323 h 418"/>
              <a:gd name="T30" fmla="*/ 457 w 481"/>
              <a:gd name="T31" fmla="*/ 316 h 418"/>
              <a:gd name="T32" fmla="*/ 103 w 481"/>
              <a:gd name="T33" fmla="*/ 318 h 418"/>
              <a:gd name="T34" fmla="*/ 22 w 481"/>
              <a:gd name="T35" fmla="*/ 310 h 418"/>
              <a:gd name="T36" fmla="*/ 30 w 481"/>
              <a:gd name="T37" fmla="*/ 229 h 418"/>
              <a:gd name="T38" fmla="*/ 53 w 481"/>
              <a:gd name="T39" fmla="*/ 280 h 418"/>
              <a:gd name="T40" fmla="*/ 49 w 481"/>
              <a:gd name="T41" fmla="*/ 236 h 418"/>
              <a:gd name="T42" fmla="*/ 45 w 481"/>
              <a:gd name="T43" fmla="*/ 240 h 418"/>
              <a:gd name="T44" fmla="*/ 48 w 481"/>
              <a:gd name="T45" fmla="*/ 293 h 418"/>
              <a:gd name="T46" fmla="*/ 98 w 481"/>
              <a:gd name="T47" fmla="*/ 300 h 418"/>
              <a:gd name="T48" fmla="*/ 98 w 481"/>
              <a:gd name="T49" fmla="*/ 292 h 418"/>
              <a:gd name="T50" fmla="*/ 113 w 481"/>
              <a:gd name="T51" fmla="*/ 240 h 418"/>
              <a:gd name="T52" fmla="*/ 113 w 481"/>
              <a:gd name="T53" fmla="*/ 132 h 418"/>
              <a:gd name="T54" fmla="*/ 361 w 481"/>
              <a:gd name="T55" fmla="*/ 132 h 418"/>
              <a:gd name="T56" fmla="*/ 257 w 481"/>
              <a:gd name="T57" fmla="*/ 142 h 418"/>
              <a:gd name="T58" fmla="*/ 237 w 481"/>
              <a:gd name="T59" fmla="*/ 110 h 418"/>
              <a:gd name="T60" fmla="*/ 218 w 481"/>
              <a:gd name="T61" fmla="*/ 142 h 418"/>
              <a:gd name="T62" fmla="*/ 113 w 481"/>
              <a:gd name="T63" fmla="*/ 132 h 418"/>
              <a:gd name="T64" fmla="*/ 226 w 481"/>
              <a:gd name="T65" fmla="*/ 140 h 418"/>
              <a:gd name="T66" fmla="*/ 226 w 481"/>
              <a:gd name="T67" fmla="*/ 140 h 418"/>
              <a:gd name="T68" fmla="*/ 237 w 481"/>
              <a:gd name="T69" fmla="*/ 118 h 418"/>
              <a:gd name="T70" fmla="*/ 237 w 481"/>
              <a:gd name="T71" fmla="*/ 146 h 418"/>
              <a:gd name="T72" fmla="*/ 223 w 481"/>
              <a:gd name="T73" fmla="*/ 148 h 418"/>
              <a:gd name="T74" fmla="*/ 233 w 481"/>
              <a:gd name="T75" fmla="*/ 256 h 418"/>
              <a:gd name="T76" fmla="*/ 295 w 481"/>
              <a:gd name="T77" fmla="*/ 353 h 418"/>
              <a:gd name="T78" fmla="*/ 237 w 481"/>
              <a:gd name="T79" fmla="*/ 410 h 418"/>
              <a:gd name="T80" fmla="*/ 180 w 481"/>
              <a:gd name="T81" fmla="*/ 353 h 418"/>
              <a:gd name="T82" fmla="*/ 233 w 481"/>
              <a:gd name="T83" fmla="*/ 296 h 418"/>
              <a:gd name="T84" fmla="*/ 202 w 481"/>
              <a:gd name="T85" fmla="*/ 342 h 418"/>
              <a:gd name="T86" fmla="*/ 197 w 481"/>
              <a:gd name="T87" fmla="*/ 348 h 418"/>
              <a:gd name="T88" fmla="*/ 237 w 481"/>
              <a:gd name="T89" fmla="*/ 381 h 418"/>
              <a:gd name="T90" fmla="*/ 277 w 481"/>
              <a:gd name="T91" fmla="*/ 347 h 418"/>
              <a:gd name="T92" fmla="*/ 272 w 481"/>
              <a:gd name="T93" fmla="*/ 341 h 418"/>
              <a:gd name="T94" fmla="*/ 241 w 481"/>
              <a:gd name="T95" fmla="*/ 296 h 418"/>
              <a:gd name="T96" fmla="*/ 241 w 481"/>
              <a:gd name="T97" fmla="*/ 256 h 418"/>
              <a:gd name="T98" fmla="*/ 252 w 481"/>
              <a:gd name="T99" fmla="*/ 148 h 418"/>
              <a:gd name="T100" fmla="*/ 241 w 481"/>
              <a:gd name="T101" fmla="*/ 256 h 418"/>
              <a:gd name="T102" fmla="*/ 370 w 481"/>
              <a:gd name="T103" fmla="*/ 317 h 418"/>
              <a:gd name="T104" fmla="*/ 416 w 481"/>
              <a:gd name="T105" fmla="*/ 286 h 418"/>
              <a:gd name="T106" fmla="*/ 373 w 481"/>
              <a:gd name="T107" fmla="*/ 298 h 418"/>
              <a:gd name="T108" fmla="*/ 377 w 481"/>
              <a:gd name="T109" fmla="*/ 301 h 418"/>
              <a:gd name="T110" fmla="*/ 429 w 481"/>
              <a:gd name="T111" fmla="*/ 288 h 418"/>
              <a:gd name="T112" fmla="*/ 424 w 481"/>
              <a:gd name="T113" fmla="*/ 235 h 418"/>
              <a:gd name="T114" fmla="*/ 421 w 481"/>
              <a:gd name="T115" fmla="*/ 279 h 418"/>
              <a:gd name="T116" fmla="*/ 407 w 481"/>
              <a:gd name="T117" fmla="*/ 216 h 418"/>
              <a:gd name="T118" fmla="*/ 451 w 481"/>
              <a:gd name="T119" fmla="*/ 310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81" h="418">
                <a:moveTo>
                  <a:pt x="450" y="223"/>
                </a:moveTo>
                <a:cubicBezTo>
                  <a:pt x="423" y="201"/>
                  <a:pt x="384" y="203"/>
                  <a:pt x="360" y="228"/>
                </a:cubicBezTo>
                <a:cubicBezTo>
                  <a:pt x="342" y="213"/>
                  <a:pt x="342" y="213"/>
                  <a:pt x="342" y="213"/>
                </a:cubicBezTo>
                <a:cubicBezTo>
                  <a:pt x="359" y="190"/>
                  <a:pt x="369" y="162"/>
                  <a:pt x="369" y="132"/>
                </a:cubicBezTo>
                <a:cubicBezTo>
                  <a:pt x="369" y="59"/>
                  <a:pt x="310" y="0"/>
                  <a:pt x="237" y="0"/>
                </a:cubicBezTo>
                <a:cubicBezTo>
                  <a:pt x="165" y="0"/>
                  <a:pt x="105" y="59"/>
                  <a:pt x="105" y="132"/>
                </a:cubicBezTo>
                <a:cubicBezTo>
                  <a:pt x="105" y="162"/>
                  <a:pt x="116" y="190"/>
                  <a:pt x="133" y="213"/>
                </a:cubicBezTo>
                <a:cubicBezTo>
                  <a:pt x="114" y="229"/>
                  <a:pt x="114" y="229"/>
                  <a:pt x="114" y="229"/>
                </a:cubicBezTo>
                <a:cubicBezTo>
                  <a:pt x="91" y="204"/>
                  <a:pt x="52" y="201"/>
                  <a:pt x="25" y="223"/>
                </a:cubicBezTo>
                <a:cubicBezTo>
                  <a:pt x="11" y="234"/>
                  <a:pt x="3" y="250"/>
                  <a:pt x="2" y="268"/>
                </a:cubicBezTo>
                <a:cubicBezTo>
                  <a:pt x="0" y="285"/>
                  <a:pt x="5" y="302"/>
                  <a:pt x="16" y="315"/>
                </a:cubicBezTo>
                <a:cubicBezTo>
                  <a:pt x="28" y="329"/>
                  <a:pt x="43" y="337"/>
                  <a:pt x="61" y="339"/>
                </a:cubicBezTo>
                <a:cubicBezTo>
                  <a:pt x="63" y="339"/>
                  <a:pt x="65" y="339"/>
                  <a:pt x="67" y="339"/>
                </a:cubicBezTo>
                <a:cubicBezTo>
                  <a:pt x="82" y="339"/>
                  <a:pt x="97" y="334"/>
                  <a:pt x="109" y="324"/>
                </a:cubicBezTo>
                <a:cubicBezTo>
                  <a:pt x="135" y="302"/>
                  <a:pt x="140" y="263"/>
                  <a:pt x="119" y="235"/>
                </a:cubicBezTo>
                <a:cubicBezTo>
                  <a:pt x="138" y="219"/>
                  <a:pt x="138" y="219"/>
                  <a:pt x="138" y="219"/>
                </a:cubicBezTo>
                <a:cubicBezTo>
                  <a:pt x="162" y="245"/>
                  <a:pt x="196" y="262"/>
                  <a:pt x="233" y="264"/>
                </a:cubicBezTo>
                <a:cubicBezTo>
                  <a:pt x="233" y="288"/>
                  <a:pt x="233" y="288"/>
                  <a:pt x="233" y="288"/>
                </a:cubicBezTo>
                <a:cubicBezTo>
                  <a:pt x="217" y="289"/>
                  <a:pt x="203" y="295"/>
                  <a:pt x="191" y="306"/>
                </a:cubicBezTo>
                <a:cubicBezTo>
                  <a:pt x="179" y="319"/>
                  <a:pt x="172" y="335"/>
                  <a:pt x="172" y="353"/>
                </a:cubicBezTo>
                <a:cubicBezTo>
                  <a:pt x="172" y="370"/>
                  <a:pt x="178" y="387"/>
                  <a:pt x="191" y="399"/>
                </a:cubicBezTo>
                <a:cubicBezTo>
                  <a:pt x="203" y="411"/>
                  <a:pt x="219" y="418"/>
                  <a:pt x="237" y="418"/>
                </a:cubicBezTo>
                <a:cubicBezTo>
                  <a:pt x="237" y="418"/>
                  <a:pt x="237" y="418"/>
                  <a:pt x="237" y="418"/>
                </a:cubicBezTo>
                <a:cubicBezTo>
                  <a:pt x="255" y="418"/>
                  <a:pt x="271" y="412"/>
                  <a:pt x="283" y="400"/>
                </a:cubicBezTo>
                <a:cubicBezTo>
                  <a:pt x="296" y="387"/>
                  <a:pt x="303" y="371"/>
                  <a:pt x="303" y="353"/>
                </a:cubicBezTo>
                <a:cubicBezTo>
                  <a:pt x="303" y="318"/>
                  <a:pt x="276" y="290"/>
                  <a:pt x="241" y="288"/>
                </a:cubicBezTo>
                <a:cubicBezTo>
                  <a:pt x="241" y="264"/>
                  <a:pt x="241" y="264"/>
                  <a:pt x="241" y="264"/>
                </a:cubicBezTo>
                <a:cubicBezTo>
                  <a:pt x="279" y="262"/>
                  <a:pt x="313" y="245"/>
                  <a:pt x="336" y="219"/>
                </a:cubicBezTo>
                <a:cubicBezTo>
                  <a:pt x="355" y="234"/>
                  <a:pt x="355" y="234"/>
                  <a:pt x="355" y="234"/>
                </a:cubicBezTo>
                <a:cubicBezTo>
                  <a:pt x="334" y="262"/>
                  <a:pt x="338" y="301"/>
                  <a:pt x="365" y="323"/>
                </a:cubicBezTo>
                <a:cubicBezTo>
                  <a:pt x="377" y="334"/>
                  <a:pt x="392" y="339"/>
                  <a:pt x="407" y="339"/>
                </a:cubicBezTo>
                <a:cubicBezTo>
                  <a:pt x="426" y="339"/>
                  <a:pt x="444" y="331"/>
                  <a:pt x="457" y="316"/>
                </a:cubicBezTo>
                <a:cubicBezTo>
                  <a:pt x="481" y="288"/>
                  <a:pt x="477" y="247"/>
                  <a:pt x="450" y="223"/>
                </a:cubicBezTo>
                <a:close/>
                <a:moveTo>
                  <a:pt x="103" y="318"/>
                </a:moveTo>
                <a:cubicBezTo>
                  <a:pt x="92" y="328"/>
                  <a:pt x="77" y="332"/>
                  <a:pt x="61" y="331"/>
                </a:cubicBezTo>
                <a:cubicBezTo>
                  <a:pt x="46" y="329"/>
                  <a:pt x="32" y="322"/>
                  <a:pt x="22" y="310"/>
                </a:cubicBezTo>
                <a:cubicBezTo>
                  <a:pt x="13" y="299"/>
                  <a:pt x="8" y="284"/>
                  <a:pt x="10" y="268"/>
                </a:cubicBezTo>
                <a:cubicBezTo>
                  <a:pt x="11" y="253"/>
                  <a:pt x="18" y="239"/>
                  <a:pt x="30" y="229"/>
                </a:cubicBezTo>
                <a:cubicBezTo>
                  <a:pt x="53" y="210"/>
                  <a:pt x="88" y="212"/>
                  <a:pt x="108" y="234"/>
                </a:cubicBezTo>
                <a:cubicBezTo>
                  <a:pt x="53" y="280"/>
                  <a:pt x="53" y="280"/>
                  <a:pt x="53" y="280"/>
                </a:cubicBezTo>
                <a:cubicBezTo>
                  <a:pt x="53" y="240"/>
                  <a:pt x="53" y="240"/>
                  <a:pt x="53" y="240"/>
                </a:cubicBezTo>
                <a:cubicBezTo>
                  <a:pt x="53" y="237"/>
                  <a:pt x="51" y="236"/>
                  <a:pt x="49" y="236"/>
                </a:cubicBezTo>
                <a:cubicBezTo>
                  <a:pt x="49" y="236"/>
                  <a:pt x="49" y="236"/>
                  <a:pt x="49" y="236"/>
                </a:cubicBezTo>
                <a:cubicBezTo>
                  <a:pt x="46" y="236"/>
                  <a:pt x="45" y="237"/>
                  <a:pt x="45" y="240"/>
                </a:cubicBezTo>
                <a:cubicBezTo>
                  <a:pt x="45" y="289"/>
                  <a:pt x="45" y="289"/>
                  <a:pt x="45" y="289"/>
                </a:cubicBezTo>
                <a:cubicBezTo>
                  <a:pt x="45" y="291"/>
                  <a:pt x="46" y="293"/>
                  <a:pt x="48" y="293"/>
                </a:cubicBezTo>
                <a:cubicBezTo>
                  <a:pt x="97" y="300"/>
                  <a:pt x="97" y="300"/>
                  <a:pt x="97" y="300"/>
                </a:cubicBezTo>
                <a:cubicBezTo>
                  <a:pt x="97" y="300"/>
                  <a:pt x="97" y="300"/>
                  <a:pt x="98" y="300"/>
                </a:cubicBezTo>
                <a:cubicBezTo>
                  <a:pt x="99" y="300"/>
                  <a:pt x="101" y="299"/>
                  <a:pt x="101" y="297"/>
                </a:cubicBezTo>
                <a:cubicBezTo>
                  <a:pt x="102" y="295"/>
                  <a:pt x="100" y="293"/>
                  <a:pt x="98" y="292"/>
                </a:cubicBezTo>
                <a:cubicBezTo>
                  <a:pt x="58" y="286"/>
                  <a:pt x="58" y="286"/>
                  <a:pt x="58" y="286"/>
                </a:cubicBezTo>
                <a:cubicBezTo>
                  <a:pt x="113" y="240"/>
                  <a:pt x="113" y="240"/>
                  <a:pt x="113" y="240"/>
                </a:cubicBezTo>
                <a:cubicBezTo>
                  <a:pt x="131" y="264"/>
                  <a:pt x="127" y="299"/>
                  <a:pt x="103" y="318"/>
                </a:cubicBezTo>
                <a:close/>
                <a:moveTo>
                  <a:pt x="113" y="132"/>
                </a:moveTo>
                <a:cubicBezTo>
                  <a:pt x="113" y="63"/>
                  <a:pt x="169" y="8"/>
                  <a:pt x="237" y="8"/>
                </a:cubicBezTo>
                <a:cubicBezTo>
                  <a:pt x="306" y="8"/>
                  <a:pt x="361" y="63"/>
                  <a:pt x="361" y="132"/>
                </a:cubicBezTo>
                <a:cubicBezTo>
                  <a:pt x="361" y="160"/>
                  <a:pt x="352" y="187"/>
                  <a:pt x="335" y="208"/>
                </a:cubicBezTo>
                <a:cubicBezTo>
                  <a:pt x="257" y="142"/>
                  <a:pt x="257" y="142"/>
                  <a:pt x="257" y="142"/>
                </a:cubicBezTo>
                <a:cubicBezTo>
                  <a:pt x="258" y="139"/>
                  <a:pt x="259" y="135"/>
                  <a:pt x="259" y="132"/>
                </a:cubicBezTo>
                <a:cubicBezTo>
                  <a:pt x="259" y="120"/>
                  <a:pt x="249" y="110"/>
                  <a:pt x="237" y="110"/>
                </a:cubicBezTo>
                <a:cubicBezTo>
                  <a:pt x="225" y="110"/>
                  <a:pt x="215" y="120"/>
                  <a:pt x="215" y="132"/>
                </a:cubicBezTo>
                <a:cubicBezTo>
                  <a:pt x="215" y="135"/>
                  <a:pt x="216" y="139"/>
                  <a:pt x="218" y="142"/>
                </a:cubicBezTo>
                <a:cubicBezTo>
                  <a:pt x="139" y="208"/>
                  <a:pt x="139" y="208"/>
                  <a:pt x="139" y="208"/>
                </a:cubicBezTo>
                <a:cubicBezTo>
                  <a:pt x="123" y="187"/>
                  <a:pt x="113" y="160"/>
                  <a:pt x="113" y="132"/>
                </a:cubicBezTo>
                <a:close/>
                <a:moveTo>
                  <a:pt x="237" y="146"/>
                </a:moveTo>
                <a:cubicBezTo>
                  <a:pt x="233" y="146"/>
                  <a:pt x="229" y="144"/>
                  <a:pt x="226" y="140"/>
                </a:cubicBezTo>
                <a:cubicBezTo>
                  <a:pt x="226" y="140"/>
                  <a:pt x="226" y="140"/>
                  <a:pt x="226" y="140"/>
                </a:cubicBezTo>
                <a:cubicBezTo>
                  <a:pt x="226" y="140"/>
                  <a:pt x="226" y="140"/>
                  <a:pt x="226" y="140"/>
                </a:cubicBezTo>
                <a:cubicBezTo>
                  <a:pt x="224" y="138"/>
                  <a:pt x="223" y="135"/>
                  <a:pt x="223" y="132"/>
                </a:cubicBezTo>
                <a:cubicBezTo>
                  <a:pt x="223" y="124"/>
                  <a:pt x="230" y="118"/>
                  <a:pt x="237" y="118"/>
                </a:cubicBezTo>
                <a:cubicBezTo>
                  <a:pt x="245" y="118"/>
                  <a:pt x="251" y="124"/>
                  <a:pt x="251" y="132"/>
                </a:cubicBezTo>
                <a:cubicBezTo>
                  <a:pt x="251" y="139"/>
                  <a:pt x="245" y="146"/>
                  <a:pt x="237" y="146"/>
                </a:cubicBezTo>
                <a:close/>
                <a:moveTo>
                  <a:pt x="145" y="214"/>
                </a:moveTo>
                <a:cubicBezTo>
                  <a:pt x="223" y="148"/>
                  <a:pt x="223" y="148"/>
                  <a:pt x="223" y="148"/>
                </a:cubicBezTo>
                <a:cubicBezTo>
                  <a:pt x="226" y="151"/>
                  <a:pt x="229" y="153"/>
                  <a:pt x="233" y="153"/>
                </a:cubicBezTo>
                <a:cubicBezTo>
                  <a:pt x="233" y="256"/>
                  <a:pt x="233" y="256"/>
                  <a:pt x="233" y="256"/>
                </a:cubicBezTo>
                <a:cubicBezTo>
                  <a:pt x="198" y="254"/>
                  <a:pt x="166" y="239"/>
                  <a:pt x="145" y="214"/>
                </a:cubicBezTo>
                <a:close/>
                <a:moveTo>
                  <a:pt x="295" y="353"/>
                </a:moveTo>
                <a:cubicBezTo>
                  <a:pt x="295" y="369"/>
                  <a:pt x="289" y="383"/>
                  <a:pt x="278" y="394"/>
                </a:cubicBezTo>
                <a:cubicBezTo>
                  <a:pt x="267" y="405"/>
                  <a:pt x="252" y="410"/>
                  <a:pt x="237" y="410"/>
                </a:cubicBezTo>
                <a:cubicBezTo>
                  <a:pt x="222" y="410"/>
                  <a:pt x="207" y="404"/>
                  <a:pt x="196" y="393"/>
                </a:cubicBezTo>
                <a:cubicBezTo>
                  <a:pt x="186" y="382"/>
                  <a:pt x="180" y="368"/>
                  <a:pt x="180" y="353"/>
                </a:cubicBezTo>
                <a:cubicBezTo>
                  <a:pt x="180" y="337"/>
                  <a:pt x="186" y="323"/>
                  <a:pt x="197" y="312"/>
                </a:cubicBezTo>
                <a:cubicBezTo>
                  <a:pt x="207" y="302"/>
                  <a:pt x="220" y="297"/>
                  <a:pt x="233" y="296"/>
                </a:cubicBezTo>
                <a:cubicBezTo>
                  <a:pt x="233" y="368"/>
                  <a:pt x="233" y="368"/>
                  <a:pt x="233" y="368"/>
                </a:cubicBezTo>
                <a:cubicBezTo>
                  <a:pt x="202" y="342"/>
                  <a:pt x="202" y="342"/>
                  <a:pt x="202" y="342"/>
                </a:cubicBezTo>
                <a:cubicBezTo>
                  <a:pt x="200" y="340"/>
                  <a:pt x="198" y="341"/>
                  <a:pt x="196" y="342"/>
                </a:cubicBezTo>
                <a:cubicBezTo>
                  <a:pt x="195" y="344"/>
                  <a:pt x="195" y="347"/>
                  <a:pt x="197" y="348"/>
                </a:cubicBezTo>
                <a:cubicBezTo>
                  <a:pt x="235" y="380"/>
                  <a:pt x="235" y="380"/>
                  <a:pt x="235" y="380"/>
                </a:cubicBezTo>
                <a:cubicBezTo>
                  <a:pt x="235" y="380"/>
                  <a:pt x="236" y="381"/>
                  <a:pt x="237" y="381"/>
                </a:cubicBezTo>
                <a:cubicBezTo>
                  <a:pt x="238" y="381"/>
                  <a:pt x="239" y="380"/>
                  <a:pt x="240" y="380"/>
                </a:cubicBezTo>
                <a:cubicBezTo>
                  <a:pt x="277" y="347"/>
                  <a:pt x="277" y="347"/>
                  <a:pt x="277" y="347"/>
                </a:cubicBezTo>
                <a:cubicBezTo>
                  <a:pt x="279" y="345"/>
                  <a:pt x="279" y="343"/>
                  <a:pt x="277" y="341"/>
                </a:cubicBezTo>
                <a:cubicBezTo>
                  <a:pt x="276" y="340"/>
                  <a:pt x="273" y="339"/>
                  <a:pt x="272" y="341"/>
                </a:cubicBezTo>
                <a:cubicBezTo>
                  <a:pt x="241" y="368"/>
                  <a:pt x="241" y="368"/>
                  <a:pt x="241" y="368"/>
                </a:cubicBezTo>
                <a:cubicBezTo>
                  <a:pt x="241" y="296"/>
                  <a:pt x="241" y="296"/>
                  <a:pt x="241" y="296"/>
                </a:cubicBezTo>
                <a:cubicBezTo>
                  <a:pt x="271" y="298"/>
                  <a:pt x="295" y="323"/>
                  <a:pt x="295" y="353"/>
                </a:cubicBezTo>
                <a:close/>
                <a:moveTo>
                  <a:pt x="241" y="256"/>
                </a:moveTo>
                <a:cubicBezTo>
                  <a:pt x="241" y="153"/>
                  <a:pt x="241" y="153"/>
                  <a:pt x="241" y="153"/>
                </a:cubicBezTo>
                <a:cubicBezTo>
                  <a:pt x="245" y="153"/>
                  <a:pt x="249" y="151"/>
                  <a:pt x="252" y="148"/>
                </a:cubicBezTo>
                <a:cubicBezTo>
                  <a:pt x="330" y="214"/>
                  <a:pt x="330" y="214"/>
                  <a:pt x="330" y="214"/>
                </a:cubicBezTo>
                <a:cubicBezTo>
                  <a:pt x="308" y="238"/>
                  <a:pt x="277" y="254"/>
                  <a:pt x="241" y="256"/>
                </a:cubicBezTo>
                <a:close/>
                <a:moveTo>
                  <a:pt x="451" y="310"/>
                </a:moveTo>
                <a:cubicBezTo>
                  <a:pt x="430" y="335"/>
                  <a:pt x="394" y="338"/>
                  <a:pt x="370" y="317"/>
                </a:cubicBezTo>
                <a:cubicBezTo>
                  <a:pt x="347" y="297"/>
                  <a:pt x="343" y="263"/>
                  <a:pt x="361" y="239"/>
                </a:cubicBezTo>
                <a:cubicBezTo>
                  <a:pt x="416" y="286"/>
                  <a:pt x="416" y="286"/>
                  <a:pt x="416" y="286"/>
                </a:cubicBezTo>
                <a:cubicBezTo>
                  <a:pt x="376" y="293"/>
                  <a:pt x="376" y="293"/>
                  <a:pt x="376" y="293"/>
                </a:cubicBezTo>
                <a:cubicBezTo>
                  <a:pt x="374" y="294"/>
                  <a:pt x="372" y="296"/>
                  <a:pt x="373" y="298"/>
                </a:cubicBezTo>
                <a:cubicBezTo>
                  <a:pt x="373" y="300"/>
                  <a:pt x="375" y="301"/>
                  <a:pt x="377" y="301"/>
                </a:cubicBezTo>
                <a:cubicBezTo>
                  <a:pt x="377" y="301"/>
                  <a:pt x="377" y="301"/>
                  <a:pt x="377" y="301"/>
                </a:cubicBezTo>
                <a:cubicBezTo>
                  <a:pt x="426" y="292"/>
                  <a:pt x="426" y="292"/>
                  <a:pt x="426" y="292"/>
                </a:cubicBezTo>
                <a:cubicBezTo>
                  <a:pt x="428" y="292"/>
                  <a:pt x="429" y="290"/>
                  <a:pt x="429" y="288"/>
                </a:cubicBezTo>
                <a:cubicBezTo>
                  <a:pt x="428" y="239"/>
                  <a:pt x="428" y="239"/>
                  <a:pt x="428" y="239"/>
                </a:cubicBezTo>
                <a:cubicBezTo>
                  <a:pt x="428" y="237"/>
                  <a:pt x="426" y="235"/>
                  <a:pt x="424" y="235"/>
                </a:cubicBezTo>
                <a:cubicBezTo>
                  <a:pt x="422" y="235"/>
                  <a:pt x="420" y="237"/>
                  <a:pt x="420" y="239"/>
                </a:cubicBezTo>
                <a:cubicBezTo>
                  <a:pt x="421" y="279"/>
                  <a:pt x="421" y="279"/>
                  <a:pt x="421" y="279"/>
                </a:cubicBezTo>
                <a:cubicBezTo>
                  <a:pt x="366" y="233"/>
                  <a:pt x="366" y="233"/>
                  <a:pt x="366" y="233"/>
                </a:cubicBezTo>
                <a:cubicBezTo>
                  <a:pt x="377" y="222"/>
                  <a:pt x="392" y="216"/>
                  <a:pt x="407" y="216"/>
                </a:cubicBezTo>
                <a:cubicBezTo>
                  <a:pt x="420" y="216"/>
                  <a:pt x="434" y="220"/>
                  <a:pt x="444" y="229"/>
                </a:cubicBezTo>
                <a:cubicBezTo>
                  <a:pt x="469" y="250"/>
                  <a:pt x="472" y="286"/>
                  <a:pt x="451" y="3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F42C57B-28C6-4CC5-BA54-7309F4EB3188}"/>
              </a:ext>
            </a:extLst>
          </p:cNvPr>
          <p:cNvGrpSpPr/>
          <p:nvPr/>
        </p:nvGrpSpPr>
        <p:grpSpPr>
          <a:xfrm>
            <a:off x="8171548" y="2527356"/>
            <a:ext cx="1603375" cy="1306512"/>
            <a:chOff x="-7011988" y="5534026"/>
            <a:chExt cx="1603375" cy="1306512"/>
          </a:xfrm>
          <a:solidFill>
            <a:schemeClr val="tx1"/>
          </a:solidFill>
        </p:grpSpPr>
        <p:sp>
          <p:nvSpPr>
            <p:cNvPr id="67" name="Freeform 35">
              <a:extLst>
                <a:ext uri="{FF2B5EF4-FFF2-40B4-BE49-F238E27FC236}">
                  <a16:creationId xmlns:a16="http://schemas.microsoft.com/office/drawing/2014/main" id="{660177B9-8291-46EF-B0C2-13C697980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6846888" y="5534026"/>
              <a:ext cx="1438275" cy="668338"/>
            </a:xfrm>
            <a:custGeom>
              <a:avLst/>
              <a:gdLst>
                <a:gd name="T0" fmla="*/ 450 w 452"/>
                <a:gd name="T1" fmla="*/ 152 h 210"/>
                <a:gd name="T2" fmla="*/ 444 w 452"/>
                <a:gd name="T3" fmla="*/ 152 h 210"/>
                <a:gd name="T4" fmla="*/ 401 w 452"/>
                <a:gd name="T5" fmla="*/ 196 h 210"/>
                <a:gd name="T6" fmla="*/ 200 w 452"/>
                <a:gd name="T7" fmla="*/ 0 h 210"/>
                <a:gd name="T8" fmla="*/ 1 w 452"/>
                <a:gd name="T9" fmla="*/ 171 h 210"/>
                <a:gd name="T10" fmla="*/ 4 w 452"/>
                <a:gd name="T11" fmla="*/ 176 h 210"/>
                <a:gd name="T12" fmla="*/ 9 w 452"/>
                <a:gd name="T13" fmla="*/ 173 h 210"/>
                <a:gd name="T14" fmla="*/ 200 w 452"/>
                <a:gd name="T15" fmla="*/ 8 h 210"/>
                <a:gd name="T16" fmla="*/ 393 w 452"/>
                <a:gd name="T17" fmla="*/ 195 h 210"/>
                <a:gd name="T18" fmla="*/ 351 w 452"/>
                <a:gd name="T19" fmla="*/ 152 h 210"/>
                <a:gd name="T20" fmla="*/ 345 w 452"/>
                <a:gd name="T21" fmla="*/ 152 h 210"/>
                <a:gd name="T22" fmla="*/ 345 w 452"/>
                <a:gd name="T23" fmla="*/ 158 h 210"/>
                <a:gd name="T24" fmla="*/ 395 w 452"/>
                <a:gd name="T25" fmla="*/ 208 h 210"/>
                <a:gd name="T26" fmla="*/ 398 w 452"/>
                <a:gd name="T27" fmla="*/ 210 h 210"/>
                <a:gd name="T28" fmla="*/ 398 w 452"/>
                <a:gd name="T29" fmla="*/ 210 h 210"/>
                <a:gd name="T30" fmla="*/ 398 w 452"/>
                <a:gd name="T31" fmla="*/ 210 h 210"/>
                <a:gd name="T32" fmla="*/ 401 w 452"/>
                <a:gd name="T33" fmla="*/ 208 h 210"/>
                <a:gd name="T34" fmla="*/ 450 w 452"/>
                <a:gd name="T35" fmla="*/ 158 h 210"/>
                <a:gd name="T36" fmla="*/ 450 w 452"/>
                <a:gd name="T37" fmla="*/ 15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2" h="210">
                  <a:moveTo>
                    <a:pt x="450" y="152"/>
                  </a:moveTo>
                  <a:cubicBezTo>
                    <a:pt x="448" y="151"/>
                    <a:pt x="446" y="151"/>
                    <a:pt x="444" y="152"/>
                  </a:cubicBezTo>
                  <a:cubicBezTo>
                    <a:pt x="401" y="196"/>
                    <a:pt x="401" y="196"/>
                    <a:pt x="401" y="196"/>
                  </a:cubicBezTo>
                  <a:cubicBezTo>
                    <a:pt x="397" y="87"/>
                    <a:pt x="308" y="0"/>
                    <a:pt x="200" y="0"/>
                  </a:cubicBezTo>
                  <a:cubicBezTo>
                    <a:pt x="101" y="0"/>
                    <a:pt x="17" y="72"/>
                    <a:pt x="1" y="171"/>
                  </a:cubicBezTo>
                  <a:cubicBezTo>
                    <a:pt x="0" y="174"/>
                    <a:pt x="2" y="176"/>
                    <a:pt x="4" y="176"/>
                  </a:cubicBezTo>
                  <a:cubicBezTo>
                    <a:pt x="6" y="176"/>
                    <a:pt x="8" y="175"/>
                    <a:pt x="9" y="173"/>
                  </a:cubicBezTo>
                  <a:cubicBezTo>
                    <a:pt x="24" y="77"/>
                    <a:pt x="105" y="8"/>
                    <a:pt x="200" y="8"/>
                  </a:cubicBezTo>
                  <a:cubicBezTo>
                    <a:pt x="303" y="8"/>
                    <a:pt x="388" y="91"/>
                    <a:pt x="393" y="195"/>
                  </a:cubicBezTo>
                  <a:cubicBezTo>
                    <a:pt x="351" y="152"/>
                    <a:pt x="351" y="152"/>
                    <a:pt x="351" y="152"/>
                  </a:cubicBezTo>
                  <a:cubicBezTo>
                    <a:pt x="350" y="151"/>
                    <a:pt x="347" y="151"/>
                    <a:pt x="345" y="152"/>
                  </a:cubicBezTo>
                  <a:cubicBezTo>
                    <a:pt x="344" y="154"/>
                    <a:pt x="344" y="156"/>
                    <a:pt x="345" y="158"/>
                  </a:cubicBezTo>
                  <a:cubicBezTo>
                    <a:pt x="395" y="208"/>
                    <a:pt x="395" y="208"/>
                    <a:pt x="395" y="208"/>
                  </a:cubicBezTo>
                  <a:cubicBezTo>
                    <a:pt x="395" y="209"/>
                    <a:pt x="396" y="210"/>
                    <a:pt x="398" y="210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8" y="210"/>
                    <a:pt x="398" y="210"/>
                    <a:pt x="398" y="210"/>
                  </a:cubicBezTo>
                  <a:cubicBezTo>
                    <a:pt x="399" y="210"/>
                    <a:pt x="400" y="209"/>
                    <a:pt x="401" y="208"/>
                  </a:cubicBezTo>
                  <a:cubicBezTo>
                    <a:pt x="450" y="158"/>
                    <a:pt x="450" y="158"/>
                    <a:pt x="450" y="158"/>
                  </a:cubicBezTo>
                  <a:cubicBezTo>
                    <a:pt x="452" y="156"/>
                    <a:pt x="452" y="154"/>
                    <a:pt x="45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6">
              <a:extLst>
                <a:ext uri="{FF2B5EF4-FFF2-40B4-BE49-F238E27FC236}">
                  <a16:creationId xmlns:a16="http://schemas.microsoft.com/office/drawing/2014/main" id="{6C7F3E4E-76E9-41FF-8A6D-BABA3EDA840B}"/>
                </a:ext>
              </a:extLst>
            </p:cNvPr>
            <p:cNvSpPr>
              <a:spLocks/>
            </p:cNvSpPr>
            <p:nvPr/>
          </p:nvSpPr>
          <p:spPr bwMode="auto">
            <a:xfrm>
              <a:off x="-7011988" y="6176963"/>
              <a:ext cx="1433513" cy="663575"/>
            </a:xfrm>
            <a:custGeom>
              <a:avLst/>
              <a:gdLst>
                <a:gd name="T0" fmla="*/ 448 w 451"/>
                <a:gd name="T1" fmla="*/ 33 h 209"/>
                <a:gd name="T2" fmla="*/ 443 w 451"/>
                <a:gd name="T3" fmla="*/ 36 h 209"/>
                <a:gd name="T4" fmla="*/ 252 w 451"/>
                <a:gd name="T5" fmla="*/ 201 h 209"/>
                <a:gd name="T6" fmla="*/ 58 w 451"/>
                <a:gd name="T7" fmla="*/ 14 h 209"/>
                <a:gd name="T8" fmla="*/ 101 w 451"/>
                <a:gd name="T9" fmla="*/ 57 h 209"/>
                <a:gd name="T10" fmla="*/ 106 w 451"/>
                <a:gd name="T11" fmla="*/ 57 h 209"/>
                <a:gd name="T12" fmla="*/ 106 w 451"/>
                <a:gd name="T13" fmla="*/ 51 h 209"/>
                <a:gd name="T14" fmla="*/ 57 w 451"/>
                <a:gd name="T15" fmla="*/ 1 h 209"/>
                <a:gd name="T16" fmla="*/ 56 w 451"/>
                <a:gd name="T17" fmla="*/ 0 h 209"/>
                <a:gd name="T18" fmla="*/ 54 w 451"/>
                <a:gd name="T19" fmla="*/ 0 h 209"/>
                <a:gd name="T20" fmla="*/ 51 w 451"/>
                <a:gd name="T21" fmla="*/ 1 h 209"/>
                <a:gd name="T22" fmla="*/ 2 w 451"/>
                <a:gd name="T23" fmla="*/ 51 h 209"/>
                <a:gd name="T24" fmla="*/ 2 w 451"/>
                <a:gd name="T25" fmla="*/ 57 h 209"/>
                <a:gd name="T26" fmla="*/ 5 w 451"/>
                <a:gd name="T27" fmla="*/ 58 h 209"/>
                <a:gd name="T28" fmla="*/ 7 w 451"/>
                <a:gd name="T29" fmla="*/ 57 h 209"/>
                <a:gd name="T30" fmla="*/ 50 w 451"/>
                <a:gd name="T31" fmla="*/ 13 h 209"/>
                <a:gd name="T32" fmla="*/ 252 w 451"/>
                <a:gd name="T33" fmla="*/ 209 h 209"/>
                <a:gd name="T34" fmla="*/ 451 w 451"/>
                <a:gd name="T35" fmla="*/ 38 h 209"/>
                <a:gd name="T36" fmla="*/ 448 w 451"/>
                <a:gd name="T37" fmla="*/ 3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1" h="209">
                  <a:moveTo>
                    <a:pt x="448" y="33"/>
                  </a:moveTo>
                  <a:cubicBezTo>
                    <a:pt x="445" y="33"/>
                    <a:pt x="443" y="34"/>
                    <a:pt x="443" y="36"/>
                  </a:cubicBezTo>
                  <a:cubicBezTo>
                    <a:pt x="427" y="132"/>
                    <a:pt x="347" y="201"/>
                    <a:pt x="252" y="201"/>
                  </a:cubicBezTo>
                  <a:cubicBezTo>
                    <a:pt x="148" y="201"/>
                    <a:pt x="63" y="118"/>
                    <a:pt x="58" y="14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2" y="58"/>
                    <a:pt x="105" y="58"/>
                    <a:pt x="106" y="57"/>
                  </a:cubicBezTo>
                  <a:cubicBezTo>
                    <a:pt x="108" y="55"/>
                    <a:pt x="108" y="53"/>
                    <a:pt x="106" y="5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0"/>
                    <a:pt x="56" y="0"/>
                    <a:pt x="56" y="0"/>
                  </a:cubicBezTo>
                  <a:cubicBezTo>
                    <a:pt x="55" y="0"/>
                    <a:pt x="54" y="0"/>
                    <a:pt x="54" y="0"/>
                  </a:cubicBezTo>
                  <a:cubicBezTo>
                    <a:pt x="53" y="0"/>
                    <a:pt x="52" y="0"/>
                    <a:pt x="51" y="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0" y="53"/>
                    <a:pt x="0" y="55"/>
                    <a:pt x="2" y="57"/>
                  </a:cubicBezTo>
                  <a:cubicBezTo>
                    <a:pt x="3" y="58"/>
                    <a:pt x="4" y="58"/>
                    <a:pt x="5" y="58"/>
                  </a:cubicBezTo>
                  <a:cubicBezTo>
                    <a:pt x="6" y="58"/>
                    <a:pt x="7" y="58"/>
                    <a:pt x="7" y="57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5" y="122"/>
                    <a:pt x="144" y="209"/>
                    <a:pt x="252" y="209"/>
                  </a:cubicBezTo>
                  <a:cubicBezTo>
                    <a:pt x="351" y="209"/>
                    <a:pt x="434" y="137"/>
                    <a:pt x="451" y="38"/>
                  </a:cubicBezTo>
                  <a:cubicBezTo>
                    <a:pt x="451" y="36"/>
                    <a:pt x="450" y="34"/>
                    <a:pt x="44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7">
              <a:extLst>
                <a:ext uri="{FF2B5EF4-FFF2-40B4-BE49-F238E27FC236}">
                  <a16:creationId xmlns:a16="http://schemas.microsoft.com/office/drawing/2014/main" id="{78AF84C9-4C6D-445B-AE85-0B035406D1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467476" y="5930901"/>
              <a:ext cx="498475" cy="490538"/>
            </a:xfrm>
            <a:custGeom>
              <a:avLst/>
              <a:gdLst>
                <a:gd name="T0" fmla="*/ 9 w 157"/>
                <a:gd name="T1" fmla="*/ 66 h 154"/>
                <a:gd name="T2" fmla="*/ 66 w 157"/>
                <a:gd name="T3" fmla="*/ 153 h 154"/>
                <a:gd name="T4" fmla="*/ 81 w 157"/>
                <a:gd name="T5" fmla="*/ 154 h 154"/>
                <a:gd name="T6" fmla="*/ 121 w 157"/>
                <a:gd name="T7" fmla="*/ 142 h 154"/>
                <a:gd name="T8" fmla="*/ 153 w 157"/>
                <a:gd name="T9" fmla="*/ 96 h 154"/>
                <a:gd name="T10" fmla="*/ 143 w 157"/>
                <a:gd name="T11" fmla="*/ 40 h 154"/>
                <a:gd name="T12" fmla="*/ 96 w 157"/>
                <a:gd name="T13" fmla="*/ 8 h 154"/>
                <a:gd name="T14" fmla="*/ 9 w 157"/>
                <a:gd name="T15" fmla="*/ 66 h 154"/>
                <a:gd name="T16" fmla="*/ 94 w 157"/>
                <a:gd name="T17" fmla="*/ 16 h 154"/>
                <a:gd name="T18" fmla="*/ 136 w 157"/>
                <a:gd name="T19" fmla="*/ 45 h 154"/>
                <a:gd name="T20" fmla="*/ 145 w 157"/>
                <a:gd name="T21" fmla="*/ 94 h 154"/>
                <a:gd name="T22" fmla="*/ 117 w 157"/>
                <a:gd name="T23" fmla="*/ 136 h 154"/>
                <a:gd name="T24" fmla="*/ 67 w 157"/>
                <a:gd name="T25" fmla="*/ 145 h 154"/>
                <a:gd name="T26" fmla="*/ 17 w 157"/>
                <a:gd name="T27" fmla="*/ 67 h 154"/>
                <a:gd name="T28" fmla="*/ 94 w 157"/>
                <a:gd name="T29" fmla="*/ 1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154">
                  <a:moveTo>
                    <a:pt x="9" y="66"/>
                  </a:moveTo>
                  <a:cubicBezTo>
                    <a:pt x="0" y="105"/>
                    <a:pt x="26" y="144"/>
                    <a:pt x="66" y="153"/>
                  </a:cubicBezTo>
                  <a:cubicBezTo>
                    <a:pt x="71" y="154"/>
                    <a:pt x="76" y="154"/>
                    <a:pt x="81" y="154"/>
                  </a:cubicBezTo>
                  <a:cubicBezTo>
                    <a:pt x="95" y="154"/>
                    <a:pt x="109" y="150"/>
                    <a:pt x="121" y="142"/>
                  </a:cubicBezTo>
                  <a:cubicBezTo>
                    <a:pt x="138" y="131"/>
                    <a:pt x="149" y="115"/>
                    <a:pt x="153" y="96"/>
                  </a:cubicBezTo>
                  <a:cubicBezTo>
                    <a:pt x="157" y="76"/>
                    <a:pt x="153" y="57"/>
                    <a:pt x="143" y="40"/>
                  </a:cubicBezTo>
                  <a:cubicBezTo>
                    <a:pt x="132" y="24"/>
                    <a:pt x="115" y="12"/>
                    <a:pt x="96" y="8"/>
                  </a:cubicBezTo>
                  <a:cubicBezTo>
                    <a:pt x="56" y="0"/>
                    <a:pt x="17" y="26"/>
                    <a:pt x="9" y="66"/>
                  </a:cubicBezTo>
                  <a:close/>
                  <a:moveTo>
                    <a:pt x="94" y="16"/>
                  </a:moveTo>
                  <a:cubicBezTo>
                    <a:pt x="111" y="20"/>
                    <a:pt x="126" y="30"/>
                    <a:pt x="136" y="45"/>
                  </a:cubicBezTo>
                  <a:cubicBezTo>
                    <a:pt x="145" y="59"/>
                    <a:pt x="149" y="77"/>
                    <a:pt x="145" y="94"/>
                  </a:cubicBezTo>
                  <a:cubicBezTo>
                    <a:pt x="142" y="111"/>
                    <a:pt x="132" y="126"/>
                    <a:pt x="117" y="136"/>
                  </a:cubicBezTo>
                  <a:cubicBezTo>
                    <a:pt x="102" y="145"/>
                    <a:pt x="85" y="149"/>
                    <a:pt x="67" y="145"/>
                  </a:cubicBezTo>
                  <a:cubicBezTo>
                    <a:pt x="32" y="138"/>
                    <a:pt x="9" y="103"/>
                    <a:pt x="17" y="67"/>
                  </a:cubicBezTo>
                  <a:cubicBezTo>
                    <a:pt x="24" y="32"/>
                    <a:pt x="59" y="9"/>
                    <a:pt x="9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8">
              <a:extLst>
                <a:ext uri="{FF2B5EF4-FFF2-40B4-BE49-F238E27FC236}">
                  <a16:creationId xmlns:a16="http://schemas.microsoft.com/office/drawing/2014/main" id="{8025F0F5-051C-48D7-AE19-B1CAE9C3CD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643688" y="5753101"/>
              <a:ext cx="865188" cy="868363"/>
            </a:xfrm>
            <a:custGeom>
              <a:avLst/>
              <a:gdLst>
                <a:gd name="T0" fmla="*/ 1 w 272"/>
                <a:gd name="T1" fmla="*/ 124 h 273"/>
                <a:gd name="T2" fmla="*/ 2 w 272"/>
                <a:gd name="T3" fmla="*/ 151 h 273"/>
                <a:gd name="T4" fmla="*/ 13 w 272"/>
                <a:gd name="T5" fmla="*/ 192 h 273"/>
                <a:gd name="T6" fmla="*/ 25 w 272"/>
                <a:gd name="T7" fmla="*/ 216 h 273"/>
                <a:gd name="T8" fmla="*/ 67 w 272"/>
                <a:gd name="T9" fmla="*/ 212 h 273"/>
                <a:gd name="T10" fmla="*/ 58 w 272"/>
                <a:gd name="T11" fmla="*/ 248 h 273"/>
                <a:gd name="T12" fmla="*/ 81 w 272"/>
                <a:gd name="T13" fmla="*/ 260 h 273"/>
                <a:gd name="T14" fmla="*/ 121 w 272"/>
                <a:gd name="T15" fmla="*/ 270 h 273"/>
                <a:gd name="T16" fmla="*/ 148 w 272"/>
                <a:gd name="T17" fmla="*/ 272 h 273"/>
                <a:gd name="T18" fmla="*/ 151 w 272"/>
                <a:gd name="T19" fmla="*/ 269 h 273"/>
                <a:gd name="T20" fmla="*/ 193 w 272"/>
                <a:gd name="T21" fmla="*/ 260 h 273"/>
                <a:gd name="T22" fmla="*/ 216 w 272"/>
                <a:gd name="T23" fmla="*/ 246 h 273"/>
                <a:gd name="T24" fmla="*/ 243 w 272"/>
                <a:gd name="T25" fmla="*/ 216 h 273"/>
                <a:gd name="T26" fmla="*/ 247 w 272"/>
                <a:gd name="T27" fmla="*/ 215 h 273"/>
                <a:gd name="T28" fmla="*/ 259 w 272"/>
                <a:gd name="T29" fmla="*/ 190 h 273"/>
                <a:gd name="T30" fmla="*/ 270 w 272"/>
                <a:gd name="T31" fmla="*/ 151 h 273"/>
                <a:gd name="T32" fmla="*/ 271 w 272"/>
                <a:gd name="T33" fmla="*/ 124 h 273"/>
                <a:gd name="T34" fmla="*/ 236 w 272"/>
                <a:gd name="T35" fmla="*/ 115 h 273"/>
                <a:gd name="T36" fmla="*/ 259 w 272"/>
                <a:gd name="T37" fmla="*/ 79 h 273"/>
                <a:gd name="T38" fmla="*/ 245 w 272"/>
                <a:gd name="T39" fmla="*/ 56 h 273"/>
                <a:gd name="T40" fmla="*/ 215 w 272"/>
                <a:gd name="T41" fmla="*/ 28 h 273"/>
                <a:gd name="T42" fmla="*/ 193 w 272"/>
                <a:gd name="T43" fmla="*/ 13 h 273"/>
                <a:gd name="T44" fmla="*/ 188 w 272"/>
                <a:gd name="T45" fmla="*/ 14 h 273"/>
                <a:gd name="T46" fmla="*/ 149 w 272"/>
                <a:gd name="T47" fmla="*/ 2 h 273"/>
                <a:gd name="T48" fmla="*/ 122 w 272"/>
                <a:gd name="T49" fmla="*/ 2 h 273"/>
                <a:gd name="T50" fmla="*/ 82 w 272"/>
                <a:gd name="T51" fmla="*/ 15 h 273"/>
                <a:gd name="T52" fmla="*/ 77 w 272"/>
                <a:gd name="T53" fmla="*/ 14 h 273"/>
                <a:gd name="T54" fmla="*/ 55 w 272"/>
                <a:gd name="T55" fmla="*/ 29 h 273"/>
                <a:gd name="T56" fmla="*/ 26 w 272"/>
                <a:gd name="T57" fmla="*/ 57 h 273"/>
                <a:gd name="T58" fmla="*/ 12 w 272"/>
                <a:gd name="T59" fmla="*/ 80 h 273"/>
                <a:gd name="T60" fmla="*/ 36 w 272"/>
                <a:gd name="T61" fmla="*/ 115 h 273"/>
                <a:gd name="T62" fmla="*/ 152 w 272"/>
                <a:gd name="T63" fmla="*/ 43 h 273"/>
                <a:gd name="T64" fmla="*/ 168 w 272"/>
                <a:gd name="T65" fmla="*/ 48 h 273"/>
                <a:gd name="T66" fmla="*/ 207 w 272"/>
                <a:gd name="T67" fmla="*/ 30 h 273"/>
                <a:gd name="T68" fmla="*/ 198 w 272"/>
                <a:gd name="T69" fmla="*/ 65 h 273"/>
                <a:gd name="T70" fmla="*/ 242 w 272"/>
                <a:gd name="T71" fmla="*/ 64 h 273"/>
                <a:gd name="T72" fmla="*/ 225 w 272"/>
                <a:gd name="T73" fmla="*/ 104 h 273"/>
                <a:gd name="T74" fmla="*/ 230 w 272"/>
                <a:gd name="T75" fmla="*/ 121 h 273"/>
                <a:gd name="T76" fmla="*/ 231 w 272"/>
                <a:gd name="T77" fmla="*/ 152 h 273"/>
                <a:gd name="T78" fmla="*/ 229 w 272"/>
                <a:gd name="T79" fmla="*/ 156 h 273"/>
                <a:gd name="T80" fmla="*/ 225 w 272"/>
                <a:gd name="T81" fmla="*/ 171 h 273"/>
                <a:gd name="T82" fmla="*/ 209 w 272"/>
                <a:gd name="T83" fmla="*/ 197 h 273"/>
                <a:gd name="T84" fmla="*/ 198 w 272"/>
                <a:gd name="T85" fmla="*/ 208 h 273"/>
                <a:gd name="T86" fmla="*/ 194 w 272"/>
                <a:gd name="T87" fmla="*/ 251 h 273"/>
                <a:gd name="T88" fmla="*/ 168 w 272"/>
                <a:gd name="T89" fmla="*/ 226 h 273"/>
                <a:gd name="T90" fmla="*/ 150 w 272"/>
                <a:gd name="T91" fmla="*/ 231 h 273"/>
                <a:gd name="T92" fmla="*/ 120 w 272"/>
                <a:gd name="T93" fmla="*/ 231 h 273"/>
                <a:gd name="T94" fmla="*/ 104 w 272"/>
                <a:gd name="T95" fmla="*/ 226 h 273"/>
                <a:gd name="T96" fmla="*/ 100 w 272"/>
                <a:gd name="T97" fmla="*/ 227 h 273"/>
                <a:gd name="T98" fmla="*/ 75 w 272"/>
                <a:gd name="T99" fmla="*/ 209 h 273"/>
                <a:gd name="T100" fmla="*/ 63 w 272"/>
                <a:gd name="T101" fmla="*/ 198 h 273"/>
                <a:gd name="T102" fmla="*/ 46 w 272"/>
                <a:gd name="T103" fmla="*/ 173 h 273"/>
                <a:gd name="T104" fmla="*/ 47 w 272"/>
                <a:gd name="T105" fmla="*/ 168 h 273"/>
                <a:gd name="T106" fmla="*/ 41 w 272"/>
                <a:gd name="T107" fmla="*/ 151 h 273"/>
                <a:gd name="T108" fmla="*/ 42 w 272"/>
                <a:gd name="T109" fmla="*/ 120 h 273"/>
                <a:gd name="T110" fmla="*/ 47 w 272"/>
                <a:gd name="T111" fmla="*/ 105 h 273"/>
                <a:gd name="T112" fmla="*/ 21 w 272"/>
                <a:gd name="T113" fmla="*/ 80 h 273"/>
                <a:gd name="T114" fmla="*/ 64 w 272"/>
                <a:gd name="T115" fmla="*/ 75 h 273"/>
                <a:gd name="T116" fmla="*/ 75 w 272"/>
                <a:gd name="T117" fmla="*/ 62 h 273"/>
                <a:gd name="T118" fmla="*/ 101 w 272"/>
                <a:gd name="T119" fmla="*/ 47 h 273"/>
                <a:gd name="T120" fmla="*/ 119 w 272"/>
                <a:gd name="T121" fmla="*/ 43 h 273"/>
                <a:gd name="T122" fmla="*/ 127 w 272"/>
                <a:gd name="T123" fmla="*/ 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273">
                  <a:moveTo>
                    <a:pt x="4" y="121"/>
                  </a:moveTo>
                  <a:cubicBezTo>
                    <a:pt x="3" y="121"/>
                    <a:pt x="3" y="121"/>
                    <a:pt x="2" y="122"/>
                  </a:cubicBezTo>
                  <a:cubicBezTo>
                    <a:pt x="2" y="122"/>
                    <a:pt x="2" y="122"/>
                    <a:pt x="2" y="122"/>
                  </a:cubicBezTo>
                  <a:cubicBezTo>
                    <a:pt x="2" y="122"/>
                    <a:pt x="1" y="122"/>
                    <a:pt x="1" y="123"/>
                  </a:cubicBezTo>
                  <a:cubicBezTo>
                    <a:pt x="1" y="123"/>
                    <a:pt x="1" y="123"/>
                    <a:pt x="1" y="123"/>
                  </a:cubicBezTo>
                  <a:cubicBezTo>
                    <a:pt x="1" y="123"/>
                    <a:pt x="1" y="124"/>
                    <a:pt x="1" y="124"/>
                  </a:cubicBezTo>
                  <a:cubicBezTo>
                    <a:pt x="1" y="124"/>
                    <a:pt x="1" y="124"/>
                    <a:pt x="1" y="124"/>
                  </a:cubicBezTo>
                  <a:cubicBezTo>
                    <a:pt x="1" y="125"/>
                    <a:pt x="0" y="125"/>
                    <a:pt x="0" y="125"/>
                  </a:cubicBezTo>
                  <a:cubicBezTo>
                    <a:pt x="0" y="133"/>
                    <a:pt x="0" y="141"/>
                    <a:pt x="0" y="149"/>
                  </a:cubicBezTo>
                  <a:cubicBezTo>
                    <a:pt x="0" y="149"/>
                    <a:pt x="1" y="149"/>
                    <a:pt x="1" y="149"/>
                  </a:cubicBezTo>
                  <a:cubicBezTo>
                    <a:pt x="1" y="149"/>
                    <a:pt x="1" y="149"/>
                    <a:pt x="1" y="149"/>
                  </a:cubicBezTo>
                  <a:cubicBezTo>
                    <a:pt x="1" y="150"/>
                    <a:pt x="1" y="150"/>
                    <a:pt x="1" y="150"/>
                  </a:cubicBezTo>
                  <a:cubicBezTo>
                    <a:pt x="1" y="150"/>
                    <a:pt x="1" y="151"/>
                    <a:pt x="1" y="151"/>
                  </a:cubicBezTo>
                  <a:cubicBezTo>
                    <a:pt x="2" y="151"/>
                    <a:pt x="2" y="151"/>
                    <a:pt x="2" y="151"/>
                  </a:cubicBezTo>
                  <a:cubicBezTo>
                    <a:pt x="2" y="151"/>
                    <a:pt x="2" y="152"/>
                    <a:pt x="2" y="152"/>
                  </a:cubicBezTo>
                  <a:cubicBezTo>
                    <a:pt x="3" y="152"/>
                    <a:pt x="3" y="152"/>
                    <a:pt x="4" y="152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61"/>
                    <a:pt x="37" y="165"/>
                    <a:pt x="38" y="169"/>
                  </a:cubicBezTo>
                  <a:cubicBezTo>
                    <a:pt x="14" y="190"/>
                    <a:pt x="14" y="190"/>
                    <a:pt x="14" y="190"/>
                  </a:cubicBezTo>
                  <a:cubicBezTo>
                    <a:pt x="14" y="191"/>
                    <a:pt x="13" y="191"/>
                    <a:pt x="13" y="192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3" y="192"/>
                    <a:pt x="13" y="193"/>
                    <a:pt x="13" y="193"/>
                  </a:cubicBezTo>
                  <a:cubicBezTo>
                    <a:pt x="13" y="193"/>
                    <a:pt x="13" y="193"/>
                    <a:pt x="13" y="193"/>
                  </a:cubicBezTo>
                  <a:cubicBezTo>
                    <a:pt x="13" y="194"/>
                    <a:pt x="13" y="194"/>
                    <a:pt x="13" y="194"/>
                  </a:cubicBezTo>
                  <a:cubicBezTo>
                    <a:pt x="13" y="194"/>
                    <a:pt x="13" y="195"/>
                    <a:pt x="13" y="195"/>
                  </a:cubicBezTo>
                  <a:cubicBezTo>
                    <a:pt x="13" y="195"/>
                    <a:pt x="13" y="195"/>
                    <a:pt x="13" y="195"/>
                  </a:cubicBezTo>
                  <a:cubicBezTo>
                    <a:pt x="17" y="202"/>
                    <a:pt x="21" y="209"/>
                    <a:pt x="25" y="216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6" y="216"/>
                    <a:pt x="26" y="216"/>
                    <a:pt x="26" y="217"/>
                  </a:cubicBezTo>
                  <a:cubicBezTo>
                    <a:pt x="27" y="217"/>
                    <a:pt x="27" y="217"/>
                    <a:pt x="27" y="217"/>
                  </a:cubicBezTo>
                  <a:cubicBezTo>
                    <a:pt x="27" y="217"/>
                    <a:pt x="28" y="217"/>
                    <a:pt x="28" y="217"/>
                  </a:cubicBezTo>
                  <a:cubicBezTo>
                    <a:pt x="28" y="217"/>
                    <a:pt x="29" y="217"/>
                    <a:pt x="29" y="217"/>
                  </a:cubicBezTo>
                  <a:cubicBezTo>
                    <a:pt x="29" y="217"/>
                    <a:pt x="29" y="217"/>
                    <a:pt x="30" y="217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2" y="208"/>
                    <a:pt x="64" y="210"/>
                    <a:pt x="67" y="212"/>
                  </a:cubicBezTo>
                  <a:cubicBezTo>
                    <a:pt x="56" y="243"/>
                    <a:pt x="56" y="243"/>
                    <a:pt x="56" y="243"/>
                  </a:cubicBezTo>
                  <a:cubicBezTo>
                    <a:pt x="56" y="244"/>
                    <a:pt x="56" y="244"/>
                    <a:pt x="56" y="245"/>
                  </a:cubicBezTo>
                  <a:cubicBezTo>
                    <a:pt x="56" y="245"/>
                    <a:pt x="56" y="245"/>
                    <a:pt x="56" y="245"/>
                  </a:cubicBezTo>
                  <a:cubicBezTo>
                    <a:pt x="56" y="246"/>
                    <a:pt x="56" y="246"/>
                    <a:pt x="57" y="246"/>
                  </a:cubicBezTo>
                  <a:cubicBezTo>
                    <a:pt x="57" y="246"/>
                    <a:pt x="57" y="247"/>
                    <a:pt x="57" y="247"/>
                  </a:cubicBezTo>
                  <a:cubicBezTo>
                    <a:pt x="57" y="247"/>
                    <a:pt x="57" y="247"/>
                    <a:pt x="57" y="247"/>
                  </a:cubicBezTo>
                  <a:cubicBezTo>
                    <a:pt x="57" y="248"/>
                    <a:pt x="58" y="248"/>
                    <a:pt x="58" y="248"/>
                  </a:cubicBezTo>
                  <a:cubicBezTo>
                    <a:pt x="58" y="248"/>
                    <a:pt x="58" y="248"/>
                    <a:pt x="58" y="248"/>
                  </a:cubicBezTo>
                  <a:cubicBezTo>
                    <a:pt x="64" y="252"/>
                    <a:pt x="71" y="257"/>
                    <a:pt x="79" y="260"/>
                  </a:cubicBezTo>
                  <a:cubicBezTo>
                    <a:pt x="79" y="260"/>
                    <a:pt x="79" y="260"/>
                    <a:pt x="79" y="260"/>
                  </a:cubicBezTo>
                  <a:cubicBezTo>
                    <a:pt x="79" y="260"/>
                    <a:pt x="79" y="260"/>
                    <a:pt x="80" y="2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1" y="260"/>
                    <a:pt x="81" y="260"/>
                    <a:pt x="81" y="260"/>
                  </a:cubicBezTo>
                  <a:cubicBezTo>
                    <a:pt x="82" y="260"/>
                    <a:pt x="82" y="260"/>
                    <a:pt x="82" y="260"/>
                  </a:cubicBezTo>
                  <a:cubicBezTo>
                    <a:pt x="83" y="260"/>
                    <a:pt x="83" y="259"/>
                    <a:pt x="83" y="259"/>
                  </a:cubicBezTo>
                  <a:cubicBezTo>
                    <a:pt x="104" y="234"/>
                    <a:pt x="104" y="234"/>
                    <a:pt x="104" y="234"/>
                  </a:cubicBezTo>
                  <a:cubicBezTo>
                    <a:pt x="107" y="235"/>
                    <a:pt x="111" y="236"/>
                    <a:pt x="114" y="237"/>
                  </a:cubicBezTo>
                  <a:cubicBezTo>
                    <a:pt x="120" y="269"/>
                    <a:pt x="120" y="269"/>
                    <a:pt x="120" y="269"/>
                  </a:cubicBezTo>
                  <a:cubicBezTo>
                    <a:pt x="120" y="269"/>
                    <a:pt x="121" y="270"/>
                    <a:pt x="121" y="270"/>
                  </a:cubicBezTo>
                  <a:cubicBezTo>
                    <a:pt x="121" y="270"/>
                    <a:pt x="121" y="270"/>
                    <a:pt x="121" y="270"/>
                  </a:cubicBezTo>
                  <a:cubicBezTo>
                    <a:pt x="121" y="271"/>
                    <a:pt x="121" y="271"/>
                    <a:pt x="122" y="271"/>
                  </a:cubicBezTo>
                  <a:cubicBezTo>
                    <a:pt x="122" y="271"/>
                    <a:pt x="122" y="271"/>
                    <a:pt x="122" y="271"/>
                  </a:cubicBezTo>
                  <a:cubicBezTo>
                    <a:pt x="122" y="271"/>
                    <a:pt x="123" y="272"/>
                    <a:pt x="123" y="272"/>
                  </a:cubicBezTo>
                  <a:cubicBezTo>
                    <a:pt x="123" y="272"/>
                    <a:pt x="123" y="272"/>
                    <a:pt x="123" y="272"/>
                  </a:cubicBezTo>
                  <a:cubicBezTo>
                    <a:pt x="124" y="272"/>
                    <a:pt x="124" y="272"/>
                    <a:pt x="124" y="272"/>
                  </a:cubicBezTo>
                  <a:cubicBezTo>
                    <a:pt x="128" y="272"/>
                    <a:pt x="132" y="273"/>
                    <a:pt x="136" y="273"/>
                  </a:cubicBezTo>
                  <a:cubicBezTo>
                    <a:pt x="140" y="273"/>
                    <a:pt x="144" y="272"/>
                    <a:pt x="148" y="272"/>
                  </a:cubicBezTo>
                  <a:cubicBezTo>
                    <a:pt x="148" y="272"/>
                    <a:pt x="148" y="272"/>
                    <a:pt x="148" y="272"/>
                  </a:cubicBezTo>
                  <a:cubicBezTo>
                    <a:pt x="149" y="272"/>
                    <a:pt x="149" y="272"/>
                    <a:pt x="149" y="272"/>
                  </a:cubicBezTo>
                  <a:cubicBezTo>
                    <a:pt x="149" y="272"/>
                    <a:pt x="149" y="271"/>
                    <a:pt x="150" y="271"/>
                  </a:cubicBezTo>
                  <a:cubicBezTo>
                    <a:pt x="150" y="271"/>
                    <a:pt x="150" y="271"/>
                    <a:pt x="150" y="271"/>
                  </a:cubicBezTo>
                  <a:cubicBezTo>
                    <a:pt x="150" y="271"/>
                    <a:pt x="151" y="271"/>
                    <a:pt x="151" y="270"/>
                  </a:cubicBezTo>
                  <a:cubicBezTo>
                    <a:pt x="151" y="270"/>
                    <a:pt x="151" y="270"/>
                    <a:pt x="151" y="270"/>
                  </a:cubicBezTo>
                  <a:cubicBezTo>
                    <a:pt x="151" y="270"/>
                    <a:pt x="151" y="269"/>
                    <a:pt x="151" y="269"/>
                  </a:cubicBezTo>
                  <a:cubicBezTo>
                    <a:pt x="157" y="237"/>
                    <a:pt x="157" y="237"/>
                    <a:pt x="157" y="237"/>
                  </a:cubicBezTo>
                  <a:cubicBezTo>
                    <a:pt x="161" y="236"/>
                    <a:pt x="164" y="235"/>
                    <a:pt x="168" y="234"/>
                  </a:cubicBezTo>
                  <a:cubicBezTo>
                    <a:pt x="190" y="258"/>
                    <a:pt x="190" y="258"/>
                    <a:pt x="190" y="258"/>
                  </a:cubicBezTo>
                  <a:cubicBezTo>
                    <a:pt x="190" y="259"/>
                    <a:pt x="191" y="259"/>
                    <a:pt x="191" y="259"/>
                  </a:cubicBezTo>
                  <a:cubicBezTo>
                    <a:pt x="191" y="259"/>
                    <a:pt x="192" y="259"/>
                    <a:pt x="192" y="259"/>
                  </a:cubicBezTo>
                  <a:cubicBezTo>
                    <a:pt x="192" y="259"/>
                    <a:pt x="192" y="260"/>
                    <a:pt x="193" y="260"/>
                  </a:cubicBezTo>
                  <a:cubicBezTo>
                    <a:pt x="193" y="260"/>
                    <a:pt x="193" y="260"/>
                    <a:pt x="193" y="260"/>
                  </a:cubicBezTo>
                  <a:cubicBezTo>
                    <a:pt x="193" y="260"/>
                    <a:pt x="193" y="260"/>
                    <a:pt x="193" y="259"/>
                  </a:cubicBezTo>
                  <a:cubicBezTo>
                    <a:pt x="194" y="259"/>
                    <a:pt x="194" y="259"/>
                    <a:pt x="194" y="259"/>
                  </a:cubicBezTo>
                  <a:cubicBezTo>
                    <a:pt x="195" y="259"/>
                    <a:pt x="195" y="259"/>
                    <a:pt x="195" y="259"/>
                  </a:cubicBezTo>
                  <a:cubicBezTo>
                    <a:pt x="202" y="256"/>
                    <a:pt x="209" y="252"/>
                    <a:pt x="215" y="247"/>
                  </a:cubicBezTo>
                  <a:cubicBezTo>
                    <a:pt x="215" y="247"/>
                    <a:pt x="215" y="247"/>
                    <a:pt x="215" y="247"/>
                  </a:cubicBezTo>
                  <a:cubicBezTo>
                    <a:pt x="216" y="247"/>
                    <a:pt x="216" y="247"/>
                    <a:pt x="216" y="246"/>
                  </a:cubicBezTo>
                  <a:cubicBezTo>
                    <a:pt x="216" y="246"/>
                    <a:pt x="216" y="246"/>
                    <a:pt x="216" y="246"/>
                  </a:cubicBezTo>
                  <a:cubicBezTo>
                    <a:pt x="216" y="246"/>
                    <a:pt x="217" y="245"/>
                    <a:pt x="217" y="245"/>
                  </a:cubicBezTo>
                  <a:cubicBezTo>
                    <a:pt x="217" y="245"/>
                    <a:pt x="217" y="245"/>
                    <a:pt x="217" y="244"/>
                  </a:cubicBezTo>
                  <a:cubicBezTo>
                    <a:pt x="217" y="244"/>
                    <a:pt x="217" y="244"/>
                    <a:pt x="217" y="244"/>
                  </a:cubicBezTo>
                  <a:cubicBezTo>
                    <a:pt x="217" y="243"/>
                    <a:pt x="217" y="243"/>
                    <a:pt x="217" y="242"/>
                  </a:cubicBezTo>
                  <a:cubicBezTo>
                    <a:pt x="205" y="212"/>
                    <a:pt x="205" y="212"/>
                    <a:pt x="205" y="212"/>
                  </a:cubicBezTo>
                  <a:cubicBezTo>
                    <a:pt x="208" y="210"/>
                    <a:pt x="210" y="208"/>
                    <a:pt x="212" y="205"/>
                  </a:cubicBezTo>
                  <a:cubicBezTo>
                    <a:pt x="243" y="216"/>
                    <a:pt x="243" y="216"/>
                    <a:pt x="243" y="216"/>
                  </a:cubicBezTo>
                  <a:cubicBezTo>
                    <a:pt x="243" y="216"/>
                    <a:pt x="244" y="216"/>
                    <a:pt x="244" y="216"/>
                  </a:cubicBezTo>
                  <a:cubicBezTo>
                    <a:pt x="244" y="216"/>
                    <a:pt x="244" y="216"/>
                    <a:pt x="244" y="216"/>
                  </a:cubicBezTo>
                  <a:cubicBezTo>
                    <a:pt x="244" y="216"/>
                    <a:pt x="245" y="216"/>
                    <a:pt x="245" y="216"/>
                  </a:cubicBezTo>
                  <a:cubicBezTo>
                    <a:pt x="245" y="216"/>
                    <a:pt x="245" y="216"/>
                    <a:pt x="246" y="216"/>
                  </a:cubicBezTo>
                  <a:cubicBezTo>
                    <a:pt x="246" y="216"/>
                    <a:pt x="246" y="216"/>
                    <a:pt x="246" y="216"/>
                  </a:cubicBezTo>
                  <a:cubicBezTo>
                    <a:pt x="246" y="215"/>
                    <a:pt x="247" y="215"/>
                    <a:pt x="247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52" y="208"/>
                    <a:pt x="256" y="201"/>
                    <a:pt x="259" y="194"/>
                  </a:cubicBezTo>
                  <a:cubicBezTo>
                    <a:pt x="259" y="193"/>
                    <a:pt x="259" y="193"/>
                    <a:pt x="259" y="193"/>
                  </a:cubicBezTo>
                  <a:cubicBezTo>
                    <a:pt x="259" y="193"/>
                    <a:pt x="260" y="193"/>
                    <a:pt x="260" y="193"/>
                  </a:cubicBezTo>
                  <a:cubicBezTo>
                    <a:pt x="260" y="192"/>
                    <a:pt x="260" y="192"/>
                    <a:pt x="260" y="192"/>
                  </a:cubicBezTo>
                  <a:cubicBezTo>
                    <a:pt x="260" y="192"/>
                    <a:pt x="260" y="192"/>
                    <a:pt x="260" y="191"/>
                  </a:cubicBezTo>
                  <a:cubicBezTo>
                    <a:pt x="260" y="191"/>
                    <a:pt x="259" y="191"/>
                    <a:pt x="259" y="190"/>
                  </a:cubicBezTo>
                  <a:cubicBezTo>
                    <a:pt x="259" y="190"/>
                    <a:pt x="259" y="190"/>
                    <a:pt x="259" y="190"/>
                  </a:cubicBezTo>
                  <a:cubicBezTo>
                    <a:pt x="259" y="190"/>
                    <a:pt x="259" y="189"/>
                    <a:pt x="258" y="189"/>
                  </a:cubicBezTo>
                  <a:cubicBezTo>
                    <a:pt x="234" y="168"/>
                    <a:pt x="234" y="168"/>
                    <a:pt x="234" y="168"/>
                  </a:cubicBezTo>
                  <a:cubicBezTo>
                    <a:pt x="235" y="165"/>
                    <a:pt x="235" y="162"/>
                    <a:pt x="236" y="158"/>
                  </a:cubicBezTo>
                  <a:cubicBezTo>
                    <a:pt x="268" y="152"/>
                    <a:pt x="268" y="152"/>
                    <a:pt x="268" y="152"/>
                  </a:cubicBezTo>
                  <a:cubicBezTo>
                    <a:pt x="269" y="152"/>
                    <a:pt x="269" y="151"/>
                    <a:pt x="269" y="151"/>
                  </a:cubicBezTo>
                  <a:cubicBezTo>
                    <a:pt x="270" y="151"/>
                    <a:pt x="270" y="151"/>
                    <a:pt x="270" y="151"/>
                  </a:cubicBezTo>
                  <a:cubicBezTo>
                    <a:pt x="270" y="151"/>
                    <a:pt x="270" y="151"/>
                    <a:pt x="271" y="150"/>
                  </a:cubicBezTo>
                  <a:cubicBezTo>
                    <a:pt x="271" y="150"/>
                    <a:pt x="271" y="150"/>
                    <a:pt x="271" y="150"/>
                  </a:cubicBezTo>
                  <a:cubicBezTo>
                    <a:pt x="271" y="150"/>
                    <a:pt x="271" y="149"/>
                    <a:pt x="271" y="149"/>
                  </a:cubicBezTo>
                  <a:cubicBezTo>
                    <a:pt x="271" y="149"/>
                    <a:pt x="271" y="149"/>
                    <a:pt x="271" y="148"/>
                  </a:cubicBezTo>
                  <a:cubicBezTo>
                    <a:pt x="271" y="148"/>
                    <a:pt x="271" y="148"/>
                    <a:pt x="271" y="148"/>
                  </a:cubicBezTo>
                  <a:cubicBezTo>
                    <a:pt x="272" y="140"/>
                    <a:pt x="272" y="132"/>
                    <a:pt x="271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1" y="124"/>
                    <a:pt x="271" y="124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0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1"/>
                    <a:pt x="270" y="121"/>
                    <a:pt x="269" y="121"/>
                  </a:cubicBezTo>
                  <a:cubicBezTo>
                    <a:pt x="269" y="121"/>
                    <a:pt x="269" y="121"/>
                    <a:pt x="268" y="121"/>
                  </a:cubicBezTo>
                  <a:cubicBezTo>
                    <a:pt x="236" y="115"/>
                    <a:pt x="236" y="115"/>
                    <a:pt x="236" y="115"/>
                  </a:cubicBezTo>
                  <a:cubicBezTo>
                    <a:pt x="235" y="112"/>
                    <a:pt x="235" y="108"/>
                    <a:pt x="233" y="104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2"/>
                    <a:pt x="258" y="82"/>
                    <a:pt x="258" y="81"/>
                  </a:cubicBezTo>
                  <a:cubicBezTo>
                    <a:pt x="259" y="81"/>
                    <a:pt x="259" y="81"/>
                    <a:pt x="259" y="81"/>
                  </a:cubicBezTo>
                  <a:cubicBezTo>
                    <a:pt x="259" y="81"/>
                    <a:pt x="259" y="80"/>
                    <a:pt x="259" y="80"/>
                  </a:cubicBezTo>
                  <a:cubicBezTo>
                    <a:pt x="259" y="80"/>
                    <a:pt x="259" y="80"/>
                    <a:pt x="259" y="80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55" y="71"/>
                    <a:pt x="251" y="64"/>
                    <a:pt x="246" y="57"/>
                  </a:cubicBezTo>
                  <a:cubicBezTo>
                    <a:pt x="246" y="57"/>
                    <a:pt x="246" y="57"/>
                    <a:pt x="246" y="57"/>
                  </a:cubicBezTo>
                  <a:cubicBezTo>
                    <a:pt x="246" y="57"/>
                    <a:pt x="246" y="57"/>
                    <a:pt x="246" y="57"/>
                  </a:cubicBezTo>
                  <a:cubicBezTo>
                    <a:pt x="245" y="57"/>
                    <a:pt x="245" y="56"/>
                    <a:pt x="245" y="56"/>
                  </a:cubicBezTo>
                  <a:cubicBezTo>
                    <a:pt x="245" y="56"/>
                    <a:pt x="245" y="56"/>
                    <a:pt x="245" y="56"/>
                  </a:cubicBezTo>
                  <a:cubicBezTo>
                    <a:pt x="244" y="56"/>
                    <a:pt x="244" y="56"/>
                    <a:pt x="244" y="56"/>
                  </a:cubicBezTo>
                  <a:cubicBezTo>
                    <a:pt x="243" y="56"/>
                    <a:pt x="243" y="56"/>
                    <a:pt x="243" y="56"/>
                  </a:cubicBezTo>
                  <a:cubicBezTo>
                    <a:pt x="243" y="56"/>
                    <a:pt x="242" y="56"/>
                    <a:pt x="242" y="56"/>
                  </a:cubicBezTo>
                  <a:cubicBezTo>
                    <a:pt x="212" y="67"/>
                    <a:pt x="212" y="67"/>
                    <a:pt x="212" y="67"/>
                  </a:cubicBezTo>
                  <a:cubicBezTo>
                    <a:pt x="209" y="65"/>
                    <a:pt x="207" y="63"/>
                    <a:pt x="205" y="61"/>
                  </a:cubicBezTo>
                  <a:cubicBezTo>
                    <a:pt x="215" y="30"/>
                    <a:pt x="215" y="30"/>
                    <a:pt x="215" y="30"/>
                  </a:cubicBezTo>
                  <a:cubicBezTo>
                    <a:pt x="215" y="29"/>
                    <a:pt x="215" y="29"/>
                    <a:pt x="215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7"/>
                    <a:pt x="215" y="27"/>
                    <a:pt x="215" y="27"/>
                  </a:cubicBezTo>
                  <a:cubicBezTo>
                    <a:pt x="215" y="27"/>
                    <a:pt x="215" y="26"/>
                    <a:pt x="215" y="26"/>
                  </a:cubicBezTo>
                  <a:cubicBezTo>
                    <a:pt x="215" y="26"/>
                    <a:pt x="214" y="26"/>
                    <a:pt x="214" y="26"/>
                  </a:cubicBezTo>
                  <a:cubicBezTo>
                    <a:pt x="214" y="25"/>
                    <a:pt x="214" y="25"/>
                    <a:pt x="214" y="25"/>
                  </a:cubicBezTo>
                  <a:cubicBezTo>
                    <a:pt x="214" y="25"/>
                    <a:pt x="214" y="25"/>
                    <a:pt x="214" y="25"/>
                  </a:cubicBezTo>
                  <a:cubicBezTo>
                    <a:pt x="207" y="21"/>
                    <a:pt x="200" y="17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ubicBezTo>
                    <a:pt x="192" y="13"/>
                    <a:pt x="192" y="13"/>
                    <a:pt x="192" y="13"/>
                  </a:cubicBezTo>
                  <a:cubicBezTo>
                    <a:pt x="192" y="13"/>
                    <a:pt x="192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ubicBezTo>
                    <a:pt x="190" y="13"/>
                    <a:pt x="190" y="13"/>
                    <a:pt x="190" y="13"/>
                  </a:cubicBezTo>
                  <a:cubicBezTo>
                    <a:pt x="190" y="13"/>
                    <a:pt x="189" y="13"/>
                    <a:pt x="189" y="13"/>
                  </a:cubicBezTo>
                  <a:cubicBezTo>
                    <a:pt x="189" y="14"/>
                    <a:pt x="189" y="14"/>
                    <a:pt x="188" y="14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4" y="38"/>
                    <a:pt x="161" y="37"/>
                    <a:pt x="158" y="36"/>
                  </a:cubicBezTo>
                  <a:cubicBezTo>
                    <a:pt x="151" y="4"/>
                    <a:pt x="151" y="4"/>
                    <a:pt x="151" y="4"/>
                  </a:cubicBezTo>
                  <a:cubicBezTo>
                    <a:pt x="151" y="4"/>
                    <a:pt x="151" y="3"/>
                    <a:pt x="151" y="3"/>
                  </a:cubicBezTo>
                  <a:cubicBezTo>
                    <a:pt x="151" y="3"/>
                    <a:pt x="150" y="3"/>
                    <a:pt x="150" y="3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49" y="2"/>
                    <a:pt x="149" y="2"/>
                    <a:pt x="149" y="2"/>
                  </a:cubicBezTo>
                  <a:cubicBezTo>
                    <a:pt x="149" y="2"/>
                    <a:pt x="149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0" y="0"/>
                    <a:pt x="132" y="0"/>
                    <a:pt x="124" y="1"/>
                  </a:cubicBezTo>
                  <a:cubicBezTo>
                    <a:pt x="124" y="1"/>
                    <a:pt x="123" y="1"/>
                    <a:pt x="123" y="1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3" y="1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1" y="2"/>
                    <a:pt x="121" y="2"/>
                    <a:pt x="121" y="3"/>
                  </a:cubicBezTo>
                  <a:cubicBezTo>
                    <a:pt x="121" y="3"/>
                    <a:pt x="121" y="3"/>
                    <a:pt x="121" y="3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5" y="36"/>
                    <a:pt x="115" y="36"/>
                    <a:pt x="115" y="36"/>
                  </a:cubicBezTo>
                  <a:cubicBezTo>
                    <a:pt x="111" y="37"/>
                    <a:pt x="107" y="38"/>
                    <a:pt x="104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1" y="14"/>
                    <a:pt x="81" y="14"/>
                  </a:cubicBezTo>
                  <a:cubicBezTo>
                    <a:pt x="81" y="14"/>
                    <a:pt x="81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7" y="14"/>
                    <a:pt x="77" y="14"/>
                  </a:cubicBezTo>
                  <a:cubicBezTo>
                    <a:pt x="70" y="17"/>
                    <a:pt x="63" y="21"/>
                    <a:pt x="57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6" y="26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8"/>
                    <a:pt x="55" y="28"/>
                    <a:pt x="55" y="28"/>
                  </a:cubicBezTo>
                  <a:cubicBezTo>
                    <a:pt x="55" y="28"/>
                    <a:pt x="55" y="28"/>
                    <a:pt x="55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5" y="30"/>
                    <a:pt x="55" y="30"/>
                    <a:pt x="55" y="31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3"/>
                    <a:pt x="62" y="65"/>
                    <a:pt x="60" y="68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57"/>
                    <a:pt x="28" y="57"/>
                    <a:pt x="28" y="57"/>
                  </a:cubicBezTo>
                  <a:cubicBezTo>
                    <a:pt x="27" y="57"/>
                    <a:pt x="27" y="57"/>
                    <a:pt x="27" y="57"/>
                  </a:cubicBezTo>
                  <a:cubicBezTo>
                    <a:pt x="27" y="57"/>
                    <a:pt x="27" y="57"/>
                    <a:pt x="26" y="57"/>
                  </a:cubicBezTo>
                  <a:cubicBezTo>
                    <a:pt x="26" y="57"/>
                    <a:pt x="26" y="57"/>
                    <a:pt x="26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5" y="59"/>
                    <a:pt x="25" y="59"/>
                    <a:pt x="24" y="59"/>
                  </a:cubicBezTo>
                  <a:cubicBezTo>
                    <a:pt x="20" y="65"/>
                    <a:pt x="16" y="72"/>
                    <a:pt x="13" y="79"/>
                  </a:cubicBezTo>
                  <a:cubicBezTo>
                    <a:pt x="13" y="79"/>
                    <a:pt x="13" y="80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81"/>
                    <a:pt x="12" y="81"/>
                    <a:pt x="12" y="81"/>
                  </a:cubicBezTo>
                  <a:cubicBezTo>
                    <a:pt x="12" y="81"/>
                    <a:pt x="12" y="81"/>
                    <a:pt x="12" y="82"/>
                  </a:cubicBezTo>
                  <a:cubicBezTo>
                    <a:pt x="12" y="82"/>
                    <a:pt x="12" y="82"/>
                    <a:pt x="13" y="83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3" y="83"/>
                    <a:pt x="13" y="84"/>
                    <a:pt x="14" y="84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7" y="108"/>
                    <a:pt x="36" y="111"/>
                    <a:pt x="36" y="115"/>
                  </a:cubicBezTo>
                  <a:lnTo>
                    <a:pt x="4" y="121"/>
                  </a:lnTo>
                  <a:close/>
                  <a:moveTo>
                    <a:pt x="144" y="9"/>
                  </a:moveTo>
                  <a:cubicBezTo>
                    <a:pt x="150" y="41"/>
                    <a:pt x="150" y="41"/>
                    <a:pt x="150" y="41"/>
                  </a:cubicBezTo>
                  <a:cubicBezTo>
                    <a:pt x="150" y="41"/>
                    <a:pt x="151" y="41"/>
                    <a:pt x="151" y="42"/>
                  </a:cubicBezTo>
                  <a:cubicBezTo>
                    <a:pt x="151" y="42"/>
                    <a:pt x="151" y="42"/>
                    <a:pt x="151" y="42"/>
                  </a:cubicBezTo>
                  <a:cubicBezTo>
                    <a:pt x="151" y="42"/>
                    <a:pt x="151" y="43"/>
                    <a:pt x="152" y="43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2" y="43"/>
                    <a:pt x="152" y="43"/>
                    <a:pt x="153" y="43"/>
                  </a:cubicBezTo>
                  <a:cubicBezTo>
                    <a:pt x="153" y="43"/>
                    <a:pt x="153" y="43"/>
                    <a:pt x="153" y="44"/>
                  </a:cubicBezTo>
                  <a:cubicBezTo>
                    <a:pt x="153" y="44"/>
                    <a:pt x="153" y="44"/>
                    <a:pt x="154" y="44"/>
                  </a:cubicBezTo>
                  <a:cubicBezTo>
                    <a:pt x="155" y="44"/>
                    <a:pt x="155" y="44"/>
                    <a:pt x="155" y="44"/>
                  </a:cubicBezTo>
                  <a:cubicBezTo>
                    <a:pt x="159" y="45"/>
                    <a:pt x="163" y="46"/>
                    <a:pt x="168" y="47"/>
                  </a:cubicBezTo>
                  <a:cubicBezTo>
                    <a:pt x="168" y="47"/>
                    <a:pt x="168" y="47"/>
                    <a:pt x="168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9" y="48"/>
                    <a:pt x="169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69" y="48"/>
                    <a:pt x="170" y="48"/>
                    <a:pt x="170" y="47"/>
                  </a:cubicBezTo>
                  <a:cubicBezTo>
                    <a:pt x="170" y="47"/>
                    <a:pt x="170" y="47"/>
                    <a:pt x="171" y="47"/>
                  </a:cubicBezTo>
                  <a:cubicBezTo>
                    <a:pt x="171" y="47"/>
                    <a:pt x="172" y="47"/>
                    <a:pt x="172" y="46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7" y="24"/>
                    <a:pt x="202" y="27"/>
                    <a:pt x="207" y="30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6" y="61"/>
                    <a:pt x="196" y="61"/>
                    <a:pt x="196" y="62"/>
                  </a:cubicBezTo>
                  <a:cubicBezTo>
                    <a:pt x="196" y="62"/>
                    <a:pt x="196" y="62"/>
                    <a:pt x="196" y="62"/>
                  </a:cubicBezTo>
                  <a:cubicBezTo>
                    <a:pt x="196" y="63"/>
                    <a:pt x="196" y="63"/>
                    <a:pt x="197" y="63"/>
                  </a:cubicBezTo>
                  <a:cubicBezTo>
                    <a:pt x="197" y="63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5"/>
                  </a:cubicBezTo>
                  <a:cubicBezTo>
                    <a:pt x="198" y="65"/>
                    <a:pt x="198" y="65"/>
                    <a:pt x="198" y="65"/>
                  </a:cubicBezTo>
                  <a:cubicBezTo>
                    <a:pt x="198" y="65"/>
                    <a:pt x="198" y="65"/>
                    <a:pt x="198" y="65"/>
                  </a:cubicBezTo>
                  <a:cubicBezTo>
                    <a:pt x="201" y="68"/>
                    <a:pt x="204" y="71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8" y="75"/>
                    <a:pt x="209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1" y="76"/>
                    <a:pt x="211" y="76"/>
                    <a:pt x="212" y="76"/>
                  </a:cubicBezTo>
                  <a:cubicBezTo>
                    <a:pt x="242" y="64"/>
                    <a:pt x="242" y="64"/>
                    <a:pt x="242" y="64"/>
                  </a:cubicBezTo>
                  <a:cubicBezTo>
                    <a:pt x="245" y="69"/>
                    <a:pt x="247" y="74"/>
                    <a:pt x="250" y="79"/>
                  </a:cubicBezTo>
                  <a:cubicBezTo>
                    <a:pt x="226" y="100"/>
                    <a:pt x="226" y="100"/>
                    <a:pt x="226" y="100"/>
                  </a:cubicBezTo>
                  <a:cubicBezTo>
                    <a:pt x="226" y="101"/>
                    <a:pt x="225" y="101"/>
                    <a:pt x="225" y="101"/>
                  </a:cubicBezTo>
                  <a:cubicBezTo>
                    <a:pt x="225" y="102"/>
                    <a:pt x="225" y="102"/>
                    <a:pt x="225" y="102"/>
                  </a:cubicBezTo>
                  <a:cubicBezTo>
                    <a:pt x="225" y="102"/>
                    <a:pt x="225" y="102"/>
                    <a:pt x="225" y="103"/>
                  </a:cubicBezTo>
                  <a:cubicBezTo>
                    <a:pt x="225" y="103"/>
                    <a:pt x="225" y="103"/>
                    <a:pt x="225" y="103"/>
                  </a:cubicBezTo>
                  <a:cubicBezTo>
                    <a:pt x="225" y="104"/>
                    <a:pt x="225" y="104"/>
                    <a:pt x="225" y="104"/>
                  </a:cubicBezTo>
                  <a:cubicBezTo>
                    <a:pt x="225" y="104"/>
                    <a:pt x="225" y="104"/>
                    <a:pt x="225" y="105"/>
                  </a:cubicBezTo>
                  <a:cubicBezTo>
                    <a:pt x="225" y="105"/>
                    <a:pt x="225" y="105"/>
                    <a:pt x="225" y="105"/>
                  </a:cubicBezTo>
                  <a:cubicBezTo>
                    <a:pt x="227" y="109"/>
                    <a:pt x="228" y="114"/>
                    <a:pt x="229" y="119"/>
                  </a:cubicBezTo>
                  <a:cubicBezTo>
                    <a:pt x="229" y="119"/>
                    <a:pt x="229" y="120"/>
                    <a:pt x="229" y="120"/>
                  </a:cubicBezTo>
                  <a:cubicBezTo>
                    <a:pt x="229" y="120"/>
                    <a:pt x="229" y="120"/>
                    <a:pt x="229" y="120"/>
                  </a:cubicBezTo>
                  <a:cubicBezTo>
                    <a:pt x="229" y="120"/>
                    <a:pt x="229" y="121"/>
                    <a:pt x="230" y="121"/>
                  </a:cubicBezTo>
                  <a:cubicBezTo>
                    <a:pt x="230" y="121"/>
                    <a:pt x="230" y="121"/>
                    <a:pt x="230" y="121"/>
                  </a:cubicBezTo>
                  <a:cubicBezTo>
                    <a:pt x="230" y="121"/>
                    <a:pt x="230" y="122"/>
                    <a:pt x="231" y="122"/>
                  </a:cubicBezTo>
                  <a:cubicBezTo>
                    <a:pt x="231" y="122"/>
                    <a:pt x="231" y="122"/>
                    <a:pt x="231" y="122"/>
                  </a:cubicBezTo>
                  <a:cubicBezTo>
                    <a:pt x="231" y="122"/>
                    <a:pt x="232" y="123"/>
                    <a:pt x="232" y="123"/>
                  </a:cubicBezTo>
                  <a:cubicBezTo>
                    <a:pt x="264" y="128"/>
                    <a:pt x="264" y="128"/>
                    <a:pt x="264" y="128"/>
                  </a:cubicBezTo>
                  <a:cubicBezTo>
                    <a:pt x="264" y="134"/>
                    <a:pt x="264" y="139"/>
                    <a:pt x="264" y="145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2"/>
                  </a:cubicBezTo>
                  <a:cubicBezTo>
                    <a:pt x="231" y="152"/>
                    <a:pt x="230" y="152"/>
                    <a:pt x="230" y="152"/>
                  </a:cubicBezTo>
                  <a:cubicBezTo>
                    <a:pt x="230" y="152"/>
                    <a:pt x="230" y="152"/>
                    <a:pt x="230" y="153"/>
                  </a:cubicBezTo>
                  <a:cubicBezTo>
                    <a:pt x="230" y="153"/>
                    <a:pt x="229" y="153"/>
                    <a:pt x="229" y="153"/>
                  </a:cubicBezTo>
                  <a:cubicBezTo>
                    <a:pt x="229" y="153"/>
                    <a:pt x="229" y="154"/>
                    <a:pt x="229" y="154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28" y="160"/>
                    <a:pt x="227" y="164"/>
                    <a:pt x="225" y="168"/>
                  </a:cubicBezTo>
                  <a:cubicBezTo>
                    <a:pt x="225" y="168"/>
                    <a:pt x="225" y="168"/>
                    <a:pt x="225" y="168"/>
                  </a:cubicBezTo>
                  <a:cubicBezTo>
                    <a:pt x="225" y="168"/>
                    <a:pt x="225" y="169"/>
                    <a:pt x="225" y="169"/>
                  </a:cubicBezTo>
                  <a:cubicBezTo>
                    <a:pt x="225" y="169"/>
                    <a:pt x="225" y="169"/>
                    <a:pt x="225" y="170"/>
                  </a:cubicBezTo>
                  <a:cubicBezTo>
                    <a:pt x="225" y="170"/>
                    <a:pt x="225" y="170"/>
                    <a:pt x="225" y="170"/>
                  </a:cubicBezTo>
                  <a:cubicBezTo>
                    <a:pt x="225" y="170"/>
                    <a:pt x="225" y="171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2"/>
                    <a:pt x="226" y="172"/>
                    <a:pt x="226" y="173"/>
                  </a:cubicBezTo>
                  <a:cubicBezTo>
                    <a:pt x="251" y="193"/>
                    <a:pt x="251" y="193"/>
                    <a:pt x="251" y="193"/>
                  </a:cubicBezTo>
                  <a:cubicBezTo>
                    <a:pt x="248" y="198"/>
                    <a:pt x="246" y="203"/>
                    <a:pt x="243" y="207"/>
                  </a:cubicBezTo>
                  <a:cubicBezTo>
                    <a:pt x="212" y="197"/>
                    <a:pt x="212" y="197"/>
                    <a:pt x="212" y="197"/>
                  </a:cubicBezTo>
                  <a:cubicBezTo>
                    <a:pt x="212" y="197"/>
                    <a:pt x="211" y="197"/>
                    <a:pt x="211" y="197"/>
                  </a:cubicBezTo>
                  <a:cubicBezTo>
                    <a:pt x="210" y="197"/>
                    <a:pt x="210" y="197"/>
                    <a:pt x="210" y="197"/>
                  </a:cubicBezTo>
                  <a:cubicBezTo>
                    <a:pt x="210" y="197"/>
                    <a:pt x="209" y="197"/>
                    <a:pt x="209" y="197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8" y="198"/>
                    <a:pt x="208" y="198"/>
                    <a:pt x="208" y="198"/>
                  </a:cubicBezTo>
                  <a:cubicBezTo>
                    <a:pt x="208" y="198"/>
                    <a:pt x="208" y="198"/>
                    <a:pt x="208" y="198"/>
                  </a:cubicBezTo>
                  <a:cubicBezTo>
                    <a:pt x="208" y="198"/>
                    <a:pt x="208" y="198"/>
                    <a:pt x="208" y="198"/>
                  </a:cubicBezTo>
                  <a:cubicBezTo>
                    <a:pt x="205" y="202"/>
                    <a:pt x="201" y="205"/>
                    <a:pt x="198" y="208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197" y="209"/>
                    <a:pt x="197" y="209"/>
                    <a:pt x="197" y="209"/>
                  </a:cubicBezTo>
                  <a:cubicBezTo>
                    <a:pt x="197" y="209"/>
                    <a:pt x="197" y="210"/>
                    <a:pt x="197" y="210"/>
                  </a:cubicBezTo>
                  <a:cubicBezTo>
                    <a:pt x="197" y="210"/>
                    <a:pt x="197" y="210"/>
                    <a:pt x="197" y="211"/>
                  </a:cubicBezTo>
                  <a:cubicBezTo>
                    <a:pt x="197" y="211"/>
                    <a:pt x="197" y="211"/>
                    <a:pt x="197" y="211"/>
                  </a:cubicBezTo>
                  <a:cubicBezTo>
                    <a:pt x="197" y="212"/>
                    <a:pt x="197" y="212"/>
                    <a:pt x="197" y="21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4" y="245"/>
                    <a:pt x="199" y="248"/>
                    <a:pt x="194" y="251"/>
                  </a:cubicBezTo>
                  <a:cubicBezTo>
                    <a:pt x="172" y="227"/>
                    <a:pt x="172" y="227"/>
                    <a:pt x="172" y="227"/>
                  </a:cubicBezTo>
                  <a:cubicBezTo>
                    <a:pt x="172" y="226"/>
                    <a:pt x="172" y="226"/>
                    <a:pt x="171" y="226"/>
                  </a:cubicBezTo>
                  <a:cubicBezTo>
                    <a:pt x="171" y="226"/>
                    <a:pt x="171" y="226"/>
                    <a:pt x="171" y="226"/>
                  </a:cubicBezTo>
                  <a:cubicBezTo>
                    <a:pt x="170" y="226"/>
                    <a:pt x="170" y="225"/>
                    <a:pt x="170" y="225"/>
                  </a:cubicBezTo>
                  <a:cubicBezTo>
                    <a:pt x="170" y="225"/>
                    <a:pt x="170" y="225"/>
                    <a:pt x="169" y="225"/>
                  </a:cubicBezTo>
                  <a:cubicBezTo>
                    <a:pt x="169" y="225"/>
                    <a:pt x="169" y="225"/>
                    <a:pt x="168" y="226"/>
                  </a:cubicBezTo>
                  <a:cubicBezTo>
                    <a:pt x="168" y="226"/>
                    <a:pt x="168" y="226"/>
                    <a:pt x="168" y="226"/>
                  </a:cubicBezTo>
                  <a:cubicBezTo>
                    <a:pt x="168" y="226"/>
                    <a:pt x="168" y="226"/>
                    <a:pt x="168" y="226"/>
                  </a:cubicBezTo>
                  <a:cubicBezTo>
                    <a:pt x="163" y="227"/>
                    <a:pt x="158" y="229"/>
                    <a:pt x="153" y="230"/>
                  </a:cubicBezTo>
                  <a:cubicBezTo>
                    <a:pt x="153" y="230"/>
                    <a:pt x="153" y="230"/>
                    <a:pt x="153" y="230"/>
                  </a:cubicBezTo>
                  <a:cubicBezTo>
                    <a:pt x="153" y="230"/>
                    <a:pt x="153" y="230"/>
                    <a:pt x="152" y="230"/>
                  </a:cubicBezTo>
                  <a:cubicBezTo>
                    <a:pt x="152" y="230"/>
                    <a:pt x="152" y="230"/>
                    <a:pt x="151" y="230"/>
                  </a:cubicBezTo>
                  <a:cubicBezTo>
                    <a:pt x="151" y="230"/>
                    <a:pt x="151" y="230"/>
                    <a:pt x="151" y="231"/>
                  </a:cubicBezTo>
                  <a:cubicBezTo>
                    <a:pt x="151" y="231"/>
                    <a:pt x="151" y="231"/>
                    <a:pt x="150" y="231"/>
                  </a:cubicBezTo>
                  <a:cubicBezTo>
                    <a:pt x="150" y="231"/>
                    <a:pt x="150" y="231"/>
                    <a:pt x="150" y="232"/>
                  </a:cubicBezTo>
                  <a:cubicBezTo>
                    <a:pt x="150" y="232"/>
                    <a:pt x="150" y="232"/>
                    <a:pt x="150" y="233"/>
                  </a:cubicBezTo>
                  <a:cubicBezTo>
                    <a:pt x="144" y="264"/>
                    <a:pt x="144" y="264"/>
                    <a:pt x="144" y="264"/>
                  </a:cubicBezTo>
                  <a:cubicBezTo>
                    <a:pt x="139" y="265"/>
                    <a:pt x="133" y="265"/>
                    <a:pt x="128" y="264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1" y="232"/>
                    <a:pt x="121" y="232"/>
                    <a:pt x="121" y="231"/>
                  </a:cubicBezTo>
                  <a:cubicBezTo>
                    <a:pt x="121" y="231"/>
                    <a:pt x="121" y="231"/>
                    <a:pt x="120" y="231"/>
                  </a:cubicBezTo>
                  <a:cubicBezTo>
                    <a:pt x="120" y="231"/>
                    <a:pt x="120" y="230"/>
                    <a:pt x="120" y="230"/>
                  </a:cubicBezTo>
                  <a:cubicBezTo>
                    <a:pt x="120" y="230"/>
                    <a:pt x="120" y="230"/>
                    <a:pt x="119" y="230"/>
                  </a:cubicBezTo>
                  <a:cubicBezTo>
                    <a:pt x="119" y="230"/>
                    <a:pt x="119" y="230"/>
                    <a:pt x="118" y="230"/>
                  </a:cubicBezTo>
                  <a:cubicBezTo>
                    <a:pt x="118" y="230"/>
                    <a:pt x="118" y="230"/>
                    <a:pt x="118" y="230"/>
                  </a:cubicBezTo>
                  <a:cubicBezTo>
                    <a:pt x="118" y="230"/>
                    <a:pt x="118" y="230"/>
                    <a:pt x="118" y="229"/>
                  </a:cubicBezTo>
                  <a:cubicBezTo>
                    <a:pt x="117" y="229"/>
                    <a:pt x="117" y="229"/>
                    <a:pt x="117" y="229"/>
                  </a:cubicBezTo>
                  <a:cubicBezTo>
                    <a:pt x="112" y="228"/>
                    <a:pt x="108" y="227"/>
                    <a:pt x="104" y="226"/>
                  </a:cubicBezTo>
                  <a:cubicBezTo>
                    <a:pt x="104" y="226"/>
                    <a:pt x="104" y="226"/>
                    <a:pt x="104" y="226"/>
                  </a:cubicBezTo>
                  <a:cubicBezTo>
                    <a:pt x="104" y="226"/>
                    <a:pt x="104" y="226"/>
                    <a:pt x="104" y="226"/>
                  </a:cubicBezTo>
                  <a:cubicBezTo>
                    <a:pt x="103" y="226"/>
                    <a:pt x="103" y="225"/>
                    <a:pt x="103" y="225"/>
                  </a:cubicBezTo>
                  <a:cubicBezTo>
                    <a:pt x="102" y="225"/>
                    <a:pt x="102" y="226"/>
                    <a:pt x="102" y="226"/>
                  </a:cubicBezTo>
                  <a:cubicBezTo>
                    <a:pt x="102" y="226"/>
                    <a:pt x="101" y="226"/>
                    <a:pt x="101" y="226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100" y="226"/>
                    <a:pt x="100" y="227"/>
                    <a:pt x="100" y="227"/>
                  </a:cubicBezTo>
                  <a:cubicBezTo>
                    <a:pt x="79" y="251"/>
                    <a:pt x="79" y="251"/>
                    <a:pt x="79" y="251"/>
                  </a:cubicBezTo>
                  <a:cubicBezTo>
                    <a:pt x="74" y="249"/>
                    <a:pt x="69" y="246"/>
                    <a:pt x="65" y="243"/>
                  </a:cubicBezTo>
                  <a:cubicBezTo>
                    <a:pt x="75" y="213"/>
                    <a:pt x="75" y="213"/>
                    <a:pt x="75" y="213"/>
                  </a:cubicBezTo>
                  <a:cubicBezTo>
                    <a:pt x="75" y="212"/>
                    <a:pt x="75" y="212"/>
                    <a:pt x="75" y="211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75" y="210"/>
                    <a:pt x="75" y="210"/>
                    <a:pt x="75" y="210"/>
                  </a:cubicBezTo>
                  <a:cubicBezTo>
                    <a:pt x="75" y="210"/>
                    <a:pt x="75" y="209"/>
                    <a:pt x="75" y="209"/>
                  </a:cubicBezTo>
                  <a:cubicBezTo>
                    <a:pt x="75" y="209"/>
                    <a:pt x="74" y="209"/>
                    <a:pt x="74" y="208"/>
                  </a:cubicBezTo>
                  <a:cubicBezTo>
                    <a:pt x="74" y="208"/>
                    <a:pt x="74" y="208"/>
                    <a:pt x="74" y="208"/>
                  </a:cubicBezTo>
                  <a:cubicBezTo>
                    <a:pt x="74" y="208"/>
                    <a:pt x="74" y="208"/>
                    <a:pt x="74" y="208"/>
                  </a:cubicBezTo>
                  <a:cubicBezTo>
                    <a:pt x="71" y="205"/>
                    <a:pt x="67" y="202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3" y="198"/>
                    <a:pt x="63" y="198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1" y="197"/>
                    <a:pt x="61" y="197"/>
                  </a:cubicBezTo>
                  <a:cubicBezTo>
                    <a:pt x="61" y="197"/>
                    <a:pt x="60" y="197"/>
                    <a:pt x="60" y="197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7" y="204"/>
                    <a:pt x="24" y="199"/>
                    <a:pt x="22" y="194"/>
                  </a:cubicBezTo>
                  <a:cubicBezTo>
                    <a:pt x="46" y="173"/>
                    <a:pt x="46" y="173"/>
                    <a:pt x="46" y="173"/>
                  </a:cubicBezTo>
                  <a:cubicBezTo>
                    <a:pt x="46" y="172"/>
                    <a:pt x="46" y="172"/>
                    <a:pt x="47" y="172"/>
                  </a:cubicBezTo>
                  <a:cubicBezTo>
                    <a:pt x="47" y="172"/>
                    <a:pt x="47" y="171"/>
                    <a:pt x="47" y="171"/>
                  </a:cubicBezTo>
                  <a:cubicBezTo>
                    <a:pt x="47" y="171"/>
                    <a:pt x="47" y="171"/>
                    <a:pt x="47" y="170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69"/>
                    <a:pt x="47" y="169"/>
                    <a:pt x="47" y="168"/>
                  </a:cubicBezTo>
                  <a:cubicBezTo>
                    <a:pt x="47" y="168"/>
                    <a:pt x="47" y="168"/>
                    <a:pt x="47" y="168"/>
                  </a:cubicBezTo>
                  <a:cubicBezTo>
                    <a:pt x="45" y="164"/>
                    <a:pt x="44" y="159"/>
                    <a:pt x="43" y="154"/>
                  </a:cubicBezTo>
                  <a:cubicBezTo>
                    <a:pt x="43" y="154"/>
                    <a:pt x="43" y="154"/>
                    <a:pt x="43" y="153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3" y="153"/>
                    <a:pt x="42" y="152"/>
                    <a:pt x="42" y="152"/>
                  </a:cubicBezTo>
                  <a:cubicBezTo>
                    <a:pt x="42" y="152"/>
                    <a:pt x="42" y="152"/>
                    <a:pt x="42" y="152"/>
                  </a:cubicBezTo>
                  <a:cubicBezTo>
                    <a:pt x="42" y="152"/>
                    <a:pt x="42" y="151"/>
                    <a:pt x="41" y="151"/>
                  </a:cubicBezTo>
                  <a:cubicBezTo>
                    <a:pt x="41" y="151"/>
                    <a:pt x="41" y="151"/>
                    <a:pt x="41" y="151"/>
                  </a:cubicBezTo>
                  <a:cubicBezTo>
                    <a:pt x="40" y="151"/>
                    <a:pt x="40" y="150"/>
                    <a:pt x="40" y="150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8" y="139"/>
                    <a:pt x="8" y="134"/>
                    <a:pt x="8" y="128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1" y="122"/>
                    <a:pt x="41" y="121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2" y="121"/>
                    <a:pt x="42" y="121"/>
                    <a:pt x="42" y="120"/>
                  </a:cubicBezTo>
                  <a:cubicBezTo>
                    <a:pt x="42" y="120"/>
                    <a:pt x="42" y="120"/>
                    <a:pt x="42" y="120"/>
                  </a:cubicBezTo>
                  <a:cubicBezTo>
                    <a:pt x="43" y="120"/>
                    <a:pt x="43" y="119"/>
                    <a:pt x="43" y="119"/>
                  </a:cubicBezTo>
                  <a:cubicBezTo>
                    <a:pt x="43" y="119"/>
                    <a:pt x="43" y="119"/>
                    <a:pt x="43" y="119"/>
                  </a:cubicBezTo>
                  <a:cubicBezTo>
                    <a:pt x="43" y="119"/>
                    <a:pt x="43" y="119"/>
                    <a:pt x="43" y="119"/>
                  </a:cubicBezTo>
                  <a:cubicBezTo>
                    <a:pt x="43" y="117"/>
                    <a:pt x="43" y="117"/>
                    <a:pt x="43" y="117"/>
                  </a:cubicBezTo>
                  <a:cubicBezTo>
                    <a:pt x="44" y="113"/>
                    <a:pt x="45" y="109"/>
                    <a:pt x="47" y="105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47" y="105"/>
                    <a:pt x="47" y="104"/>
                    <a:pt x="47" y="104"/>
                  </a:cubicBezTo>
                  <a:cubicBezTo>
                    <a:pt x="47" y="104"/>
                    <a:pt x="47" y="104"/>
                    <a:pt x="47" y="103"/>
                  </a:cubicBezTo>
                  <a:cubicBezTo>
                    <a:pt x="47" y="103"/>
                    <a:pt x="47" y="103"/>
                    <a:pt x="47" y="103"/>
                  </a:cubicBezTo>
                  <a:cubicBezTo>
                    <a:pt x="47" y="103"/>
                    <a:pt x="47" y="102"/>
                    <a:pt x="47" y="102"/>
                  </a:cubicBezTo>
                  <a:cubicBezTo>
                    <a:pt x="47" y="102"/>
                    <a:pt x="47" y="102"/>
                    <a:pt x="46" y="102"/>
                  </a:cubicBezTo>
                  <a:cubicBezTo>
                    <a:pt x="46" y="101"/>
                    <a:pt x="46" y="101"/>
                    <a:pt x="46" y="10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4" y="75"/>
                    <a:pt x="26" y="70"/>
                    <a:pt x="29" y="66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60" y="76"/>
                    <a:pt x="61" y="76"/>
                    <a:pt x="61" y="76"/>
                  </a:cubicBezTo>
                  <a:cubicBezTo>
                    <a:pt x="61" y="76"/>
                    <a:pt x="61" y="76"/>
                    <a:pt x="61" y="76"/>
                  </a:cubicBezTo>
                  <a:cubicBezTo>
                    <a:pt x="62" y="76"/>
                    <a:pt x="62" y="76"/>
                    <a:pt x="6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3" y="76"/>
                    <a:pt x="64" y="75"/>
                    <a:pt x="64" y="75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67" y="71"/>
                    <a:pt x="71" y="68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5" y="64"/>
                    <a:pt x="75" y="64"/>
                    <a:pt x="75" y="63"/>
                  </a:cubicBezTo>
                  <a:cubicBezTo>
                    <a:pt x="75" y="63"/>
                    <a:pt x="75" y="63"/>
                    <a:pt x="75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5" y="62"/>
                    <a:pt x="75" y="61"/>
                    <a:pt x="75" y="6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8" y="28"/>
                    <a:pt x="73" y="25"/>
                    <a:pt x="78" y="22"/>
                  </a:cubicBezTo>
                  <a:cubicBezTo>
                    <a:pt x="100" y="46"/>
                    <a:pt x="100" y="46"/>
                    <a:pt x="100" y="46"/>
                  </a:cubicBezTo>
                  <a:cubicBezTo>
                    <a:pt x="100" y="47"/>
                    <a:pt x="100" y="47"/>
                    <a:pt x="101" y="47"/>
                  </a:cubicBezTo>
                  <a:cubicBezTo>
                    <a:pt x="101" y="47"/>
                    <a:pt x="101" y="47"/>
                    <a:pt x="101" y="47"/>
                  </a:cubicBezTo>
                  <a:cubicBezTo>
                    <a:pt x="102" y="48"/>
                    <a:pt x="102" y="48"/>
                    <a:pt x="103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8"/>
                    <a:pt x="103" y="48"/>
                    <a:pt x="104" y="48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9" y="46"/>
                    <a:pt x="114" y="44"/>
                    <a:pt x="119" y="44"/>
                  </a:cubicBezTo>
                  <a:cubicBezTo>
                    <a:pt x="119" y="44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1" y="43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2" y="41"/>
                    <a:pt x="122" y="41"/>
                    <a:pt x="122" y="40"/>
                  </a:cubicBezTo>
                  <a:cubicBezTo>
                    <a:pt x="127" y="9"/>
                    <a:pt x="127" y="9"/>
                    <a:pt x="127" y="9"/>
                  </a:cubicBezTo>
                  <a:cubicBezTo>
                    <a:pt x="133" y="9"/>
                    <a:pt x="138" y="9"/>
                    <a:pt x="14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C2811A3-64E9-43FA-80AA-9E838ACAB888}"/>
              </a:ext>
            </a:extLst>
          </p:cNvPr>
          <p:cNvGrpSpPr/>
          <p:nvPr/>
        </p:nvGrpSpPr>
        <p:grpSpPr>
          <a:xfrm>
            <a:off x="4108533" y="2523387"/>
            <a:ext cx="1355725" cy="1314451"/>
            <a:chOff x="-4656138" y="2690813"/>
            <a:chExt cx="1355725" cy="1314450"/>
          </a:xfrm>
          <a:solidFill>
            <a:schemeClr val="tx1"/>
          </a:solidFill>
        </p:grpSpPr>
        <p:sp>
          <p:nvSpPr>
            <p:cNvPr id="71" name="Freeform 39">
              <a:extLst>
                <a:ext uri="{FF2B5EF4-FFF2-40B4-BE49-F238E27FC236}">
                  <a16:creationId xmlns:a16="http://schemas.microsoft.com/office/drawing/2014/main" id="{0DFCBFF7-FFF5-4304-B5B7-07C25F85C4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59251" y="3194051"/>
              <a:ext cx="117475" cy="393700"/>
            </a:xfrm>
            <a:custGeom>
              <a:avLst/>
              <a:gdLst>
                <a:gd name="T0" fmla="*/ 23 w 37"/>
                <a:gd name="T1" fmla="*/ 72 h 124"/>
                <a:gd name="T2" fmla="*/ 23 w 37"/>
                <a:gd name="T3" fmla="*/ 4 h 124"/>
                <a:gd name="T4" fmla="*/ 19 w 37"/>
                <a:gd name="T5" fmla="*/ 0 h 124"/>
                <a:gd name="T6" fmla="*/ 15 w 37"/>
                <a:gd name="T7" fmla="*/ 4 h 124"/>
                <a:gd name="T8" fmla="*/ 15 w 37"/>
                <a:gd name="T9" fmla="*/ 72 h 124"/>
                <a:gd name="T10" fmla="*/ 0 w 37"/>
                <a:gd name="T11" fmla="*/ 91 h 124"/>
                <a:gd name="T12" fmla="*/ 15 w 37"/>
                <a:gd name="T13" fmla="*/ 109 h 124"/>
                <a:gd name="T14" fmla="*/ 15 w 37"/>
                <a:gd name="T15" fmla="*/ 120 h 124"/>
                <a:gd name="T16" fmla="*/ 19 w 37"/>
                <a:gd name="T17" fmla="*/ 124 h 124"/>
                <a:gd name="T18" fmla="*/ 23 w 37"/>
                <a:gd name="T19" fmla="*/ 120 h 124"/>
                <a:gd name="T20" fmla="*/ 23 w 37"/>
                <a:gd name="T21" fmla="*/ 109 h 124"/>
                <a:gd name="T22" fmla="*/ 37 w 37"/>
                <a:gd name="T23" fmla="*/ 91 h 124"/>
                <a:gd name="T24" fmla="*/ 23 w 37"/>
                <a:gd name="T25" fmla="*/ 72 h 124"/>
                <a:gd name="T26" fmla="*/ 19 w 37"/>
                <a:gd name="T27" fmla="*/ 101 h 124"/>
                <a:gd name="T28" fmla="*/ 8 w 37"/>
                <a:gd name="T29" fmla="*/ 91 h 124"/>
                <a:gd name="T30" fmla="*/ 19 w 37"/>
                <a:gd name="T31" fmla="*/ 80 h 124"/>
                <a:gd name="T32" fmla="*/ 29 w 37"/>
                <a:gd name="T33" fmla="*/ 91 h 124"/>
                <a:gd name="T34" fmla="*/ 19 w 37"/>
                <a:gd name="T35" fmla="*/ 10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" h="124">
                  <a:moveTo>
                    <a:pt x="23" y="72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3" y="1"/>
                    <a:pt x="21" y="0"/>
                    <a:pt x="19" y="0"/>
                  </a:cubicBezTo>
                  <a:cubicBezTo>
                    <a:pt x="16" y="0"/>
                    <a:pt x="15" y="1"/>
                    <a:pt x="15" y="4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6" y="74"/>
                    <a:pt x="0" y="82"/>
                    <a:pt x="0" y="91"/>
                  </a:cubicBezTo>
                  <a:cubicBezTo>
                    <a:pt x="0" y="99"/>
                    <a:pt x="6" y="107"/>
                    <a:pt x="15" y="10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5" y="122"/>
                    <a:pt x="16" y="124"/>
                    <a:pt x="19" y="124"/>
                  </a:cubicBezTo>
                  <a:cubicBezTo>
                    <a:pt x="21" y="124"/>
                    <a:pt x="23" y="122"/>
                    <a:pt x="23" y="120"/>
                  </a:cubicBezTo>
                  <a:cubicBezTo>
                    <a:pt x="23" y="109"/>
                    <a:pt x="23" y="109"/>
                    <a:pt x="23" y="109"/>
                  </a:cubicBezTo>
                  <a:cubicBezTo>
                    <a:pt x="31" y="107"/>
                    <a:pt x="37" y="99"/>
                    <a:pt x="37" y="91"/>
                  </a:cubicBezTo>
                  <a:cubicBezTo>
                    <a:pt x="37" y="82"/>
                    <a:pt x="31" y="74"/>
                    <a:pt x="23" y="72"/>
                  </a:cubicBezTo>
                  <a:close/>
                  <a:moveTo>
                    <a:pt x="19" y="101"/>
                  </a:moveTo>
                  <a:cubicBezTo>
                    <a:pt x="13" y="101"/>
                    <a:pt x="8" y="96"/>
                    <a:pt x="8" y="91"/>
                  </a:cubicBezTo>
                  <a:cubicBezTo>
                    <a:pt x="8" y="85"/>
                    <a:pt x="13" y="80"/>
                    <a:pt x="19" y="80"/>
                  </a:cubicBezTo>
                  <a:cubicBezTo>
                    <a:pt x="24" y="80"/>
                    <a:pt x="29" y="85"/>
                    <a:pt x="29" y="91"/>
                  </a:cubicBezTo>
                  <a:cubicBezTo>
                    <a:pt x="29" y="96"/>
                    <a:pt x="24" y="101"/>
                    <a:pt x="1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0">
              <a:extLst>
                <a:ext uri="{FF2B5EF4-FFF2-40B4-BE49-F238E27FC236}">
                  <a16:creationId xmlns:a16="http://schemas.microsoft.com/office/drawing/2014/main" id="{DFCFC27C-AB61-4ECE-A885-03034801B3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35426" y="3194051"/>
              <a:ext cx="117475" cy="393700"/>
            </a:xfrm>
            <a:custGeom>
              <a:avLst/>
              <a:gdLst>
                <a:gd name="T0" fmla="*/ 22 w 37"/>
                <a:gd name="T1" fmla="*/ 43 h 124"/>
                <a:gd name="T2" fmla="*/ 22 w 37"/>
                <a:gd name="T3" fmla="*/ 4 h 124"/>
                <a:gd name="T4" fmla="*/ 18 w 37"/>
                <a:gd name="T5" fmla="*/ 0 h 124"/>
                <a:gd name="T6" fmla="*/ 14 w 37"/>
                <a:gd name="T7" fmla="*/ 4 h 124"/>
                <a:gd name="T8" fmla="*/ 14 w 37"/>
                <a:gd name="T9" fmla="*/ 43 h 124"/>
                <a:gd name="T10" fmla="*/ 0 w 37"/>
                <a:gd name="T11" fmla="*/ 62 h 124"/>
                <a:gd name="T12" fmla="*/ 14 w 37"/>
                <a:gd name="T13" fmla="*/ 80 h 124"/>
                <a:gd name="T14" fmla="*/ 14 w 37"/>
                <a:gd name="T15" fmla="*/ 120 h 124"/>
                <a:gd name="T16" fmla="*/ 18 w 37"/>
                <a:gd name="T17" fmla="*/ 124 h 124"/>
                <a:gd name="T18" fmla="*/ 22 w 37"/>
                <a:gd name="T19" fmla="*/ 120 h 124"/>
                <a:gd name="T20" fmla="*/ 22 w 37"/>
                <a:gd name="T21" fmla="*/ 80 h 124"/>
                <a:gd name="T22" fmla="*/ 37 w 37"/>
                <a:gd name="T23" fmla="*/ 62 h 124"/>
                <a:gd name="T24" fmla="*/ 22 w 37"/>
                <a:gd name="T25" fmla="*/ 43 h 124"/>
                <a:gd name="T26" fmla="*/ 18 w 37"/>
                <a:gd name="T27" fmla="*/ 72 h 124"/>
                <a:gd name="T28" fmla="*/ 8 w 37"/>
                <a:gd name="T29" fmla="*/ 62 h 124"/>
                <a:gd name="T30" fmla="*/ 18 w 37"/>
                <a:gd name="T31" fmla="*/ 51 h 124"/>
                <a:gd name="T32" fmla="*/ 29 w 37"/>
                <a:gd name="T33" fmla="*/ 62 h 124"/>
                <a:gd name="T34" fmla="*/ 18 w 37"/>
                <a:gd name="T3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" h="124">
                  <a:moveTo>
                    <a:pt x="22" y="43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2" y="1"/>
                    <a:pt x="20" y="0"/>
                    <a:pt x="18" y="0"/>
                  </a:cubicBezTo>
                  <a:cubicBezTo>
                    <a:pt x="16" y="0"/>
                    <a:pt x="14" y="1"/>
                    <a:pt x="14" y="4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6" y="45"/>
                    <a:pt x="0" y="53"/>
                    <a:pt x="0" y="62"/>
                  </a:cubicBezTo>
                  <a:cubicBezTo>
                    <a:pt x="0" y="70"/>
                    <a:pt x="6" y="78"/>
                    <a:pt x="14" y="80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4" y="122"/>
                    <a:pt x="16" y="124"/>
                    <a:pt x="18" y="124"/>
                  </a:cubicBezTo>
                  <a:cubicBezTo>
                    <a:pt x="20" y="124"/>
                    <a:pt x="22" y="122"/>
                    <a:pt x="22" y="12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31" y="78"/>
                    <a:pt x="37" y="70"/>
                    <a:pt x="37" y="62"/>
                  </a:cubicBezTo>
                  <a:cubicBezTo>
                    <a:pt x="37" y="53"/>
                    <a:pt x="31" y="45"/>
                    <a:pt x="22" y="43"/>
                  </a:cubicBezTo>
                  <a:close/>
                  <a:moveTo>
                    <a:pt x="18" y="72"/>
                  </a:moveTo>
                  <a:cubicBezTo>
                    <a:pt x="12" y="72"/>
                    <a:pt x="8" y="67"/>
                    <a:pt x="8" y="62"/>
                  </a:cubicBezTo>
                  <a:cubicBezTo>
                    <a:pt x="8" y="56"/>
                    <a:pt x="12" y="51"/>
                    <a:pt x="18" y="51"/>
                  </a:cubicBezTo>
                  <a:cubicBezTo>
                    <a:pt x="24" y="51"/>
                    <a:pt x="29" y="56"/>
                    <a:pt x="29" y="62"/>
                  </a:cubicBezTo>
                  <a:cubicBezTo>
                    <a:pt x="29" y="67"/>
                    <a:pt x="24" y="72"/>
                    <a:pt x="1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1">
              <a:extLst>
                <a:ext uri="{FF2B5EF4-FFF2-40B4-BE49-F238E27FC236}">
                  <a16:creationId xmlns:a16="http://schemas.microsoft.com/office/drawing/2014/main" id="{76EB7E32-6732-4414-BD38-C51885AEEF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14776" y="3194051"/>
              <a:ext cx="117475" cy="393700"/>
            </a:xfrm>
            <a:custGeom>
              <a:avLst/>
              <a:gdLst>
                <a:gd name="T0" fmla="*/ 23 w 37"/>
                <a:gd name="T1" fmla="*/ 14 h 124"/>
                <a:gd name="T2" fmla="*/ 23 w 37"/>
                <a:gd name="T3" fmla="*/ 4 h 124"/>
                <a:gd name="T4" fmla="*/ 19 w 37"/>
                <a:gd name="T5" fmla="*/ 0 h 124"/>
                <a:gd name="T6" fmla="*/ 15 w 37"/>
                <a:gd name="T7" fmla="*/ 4 h 124"/>
                <a:gd name="T8" fmla="*/ 15 w 37"/>
                <a:gd name="T9" fmla="*/ 14 h 124"/>
                <a:gd name="T10" fmla="*/ 0 w 37"/>
                <a:gd name="T11" fmla="*/ 33 h 124"/>
                <a:gd name="T12" fmla="*/ 15 w 37"/>
                <a:gd name="T13" fmla="*/ 51 h 124"/>
                <a:gd name="T14" fmla="*/ 15 w 37"/>
                <a:gd name="T15" fmla="*/ 120 h 124"/>
                <a:gd name="T16" fmla="*/ 19 w 37"/>
                <a:gd name="T17" fmla="*/ 124 h 124"/>
                <a:gd name="T18" fmla="*/ 23 w 37"/>
                <a:gd name="T19" fmla="*/ 120 h 124"/>
                <a:gd name="T20" fmla="*/ 23 w 37"/>
                <a:gd name="T21" fmla="*/ 51 h 124"/>
                <a:gd name="T22" fmla="*/ 37 w 37"/>
                <a:gd name="T23" fmla="*/ 33 h 124"/>
                <a:gd name="T24" fmla="*/ 23 w 37"/>
                <a:gd name="T25" fmla="*/ 14 h 124"/>
                <a:gd name="T26" fmla="*/ 19 w 37"/>
                <a:gd name="T27" fmla="*/ 43 h 124"/>
                <a:gd name="T28" fmla="*/ 8 w 37"/>
                <a:gd name="T29" fmla="*/ 33 h 124"/>
                <a:gd name="T30" fmla="*/ 19 w 37"/>
                <a:gd name="T31" fmla="*/ 22 h 124"/>
                <a:gd name="T32" fmla="*/ 29 w 37"/>
                <a:gd name="T33" fmla="*/ 33 h 124"/>
                <a:gd name="T34" fmla="*/ 19 w 37"/>
                <a:gd name="T35" fmla="*/ 4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" h="124">
                  <a:moveTo>
                    <a:pt x="23" y="14"/>
                  </a:moveTo>
                  <a:cubicBezTo>
                    <a:pt x="23" y="4"/>
                    <a:pt x="23" y="4"/>
                    <a:pt x="23" y="4"/>
                  </a:cubicBezTo>
                  <a:cubicBezTo>
                    <a:pt x="23" y="1"/>
                    <a:pt x="21" y="0"/>
                    <a:pt x="19" y="0"/>
                  </a:cubicBezTo>
                  <a:cubicBezTo>
                    <a:pt x="17" y="0"/>
                    <a:pt x="15" y="1"/>
                    <a:pt x="15" y="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7" y="16"/>
                    <a:pt x="0" y="24"/>
                    <a:pt x="0" y="33"/>
                  </a:cubicBezTo>
                  <a:cubicBezTo>
                    <a:pt x="0" y="41"/>
                    <a:pt x="7" y="49"/>
                    <a:pt x="15" y="51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15" y="122"/>
                    <a:pt x="17" y="124"/>
                    <a:pt x="19" y="124"/>
                  </a:cubicBezTo>
                  <a:cubicBezTo>
                    <a:pt x="21" y="124"/>
                    <a:pt x="23" y="122"/>
                    <a:pt x="23" y="12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31" y="49"/>
                    <a:pt x="37" y="41"/>
                    <a:pt x="37" y="33"/>
                  </a:cubicBezTo>
                  <a:cubicBezTo>
                    <a:pt x="37" y="24"/>
                    <a:pt x="31" y="16"/>
                    <a:pt x="23" y="14"/>
                  </a:cubicBezTo>
                  <a:close/>
                  <a:moveTo>
                    <a:pt x="19" y="43"/>
                  </a:moveTo>
                  <a:cubicBezTo>
                    <a:pt x="13" y="43"/>
                    <a:pt x="8" y="38"/>
                    <a:pt x="8" y="33"/>
                  </a:cubicBezTo>
                  <a:cubicBezTo>
                    <a:pt x="8" y="27"/>
                    <a:pt x="13" y="22"/>
                    <a:pt x="19" y="22"/>
                  </a:cubicBezTo>
                  <a:cubicBezTo>
                    <a:pt x="25" y="22"/>
                    <a:pt x="29" y="27"/>
                    <a:pt x="29" y="33"/>
                  </a:cubicBezTo>
                  <a:cubicBezTo>
                    <a:pt x="29" y="38"/>
                    <a:pt x="25" y="43"/>
                    <a:pt x="19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2">
              <a:extLst>
                <a:ext uri="{FF2B5EF4-FFF2-40B4-BE49-F238E27FC236}">
                  <a16:creationId xmlns:a16="http://schemas.microsoft.com/office/drawing/2014/main" id="{43DA3885-9E66-4273-B3EA-5FD4BD3866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656138" y="2690813"/>
              <a:ext cx="1355725" cy="1314450"/>
            </a:xfrm>
            <a:custGeom>
              <a:avLst/>
              <a:gdLst>
                <a:gd name="T0" fmla="*/ 387 w 426"/>
                <a:gd name="T1" fmla="*/ 124 h 413"/>
                <a:gd name="T2" fmla="*/ 250 w 426"/>
                <a:gd name="T3" fmla="*/ 27 h 413"/>
                <a:gd name="T4" fmla="*/ 175 w 426"/>
                <a:gd name="T5" fmla="*/ 28 h 413"/>
                <a:gd name="T6" fmla="*/ 39 w 426"/>
                <a:gd name="T7" fmla="*/ 125 h 413"/>
                <a:gd name="T8" fmla="*/ 20 w 426"/>
                <a:gd name="T9" fmla="*/ 198 h 413"/>
                <a:gd name="T10" fmla="*/ 70 w 426"/>
                <a:gd name="T11" fmla="*/ 350 h 413"/>
                <a:gd name="T12" fmla="*/ 102 w 426"/>
                <a:gd name="T13" fmla="*/ 410 h 413"/>
                <a:gd name="T14" fmla="*/ 213 w 426"/>
                <a:gd name="T15" fmla="*/ 413 h 413"/>
                <a:gd name="T16" fmla="*/ 321 w 426"/>
                <a:gd name="T17" fmla="*/ 410 h 413"/>
                <a:gd name="T18" fmla="*/ 355 w 426"/>
                <a:gd name="T19" fmla="*/ 353 h 413"/>
                <a:gd name="T20" fmla="*/ 407 w 426"/>
                <a:gd name="T21" fmla="*/ 196 h 413"/>
                <a:gd name="T22" fmla="*/ 375 w 426"/>
                <a:gd name="T23" fmla="*/ 126 h 413"/>
                <a:gd name="T24" fmla="*/ 350 w 426"/>
                <a:gd name="T25" fmla="*/ 172 h 413"/>
                <a:gd name="T26" fmla="*/ 217 w 426"/>
                <a:gd name="T27" fmla="*/ 114 h 413"/>
                <a:gd name="T28" fmla="*/ 251 w 426"/>
                <a:gd name="T29" fmla="*/ 38 h 413"/>
                <a:gd name="T30" fmla="*/ 375 w 426"/>
                <a:gd name="T31" fmla="*/ 126 h 413"/>
                <a:gd name="T32" fmla="*/ 114 w 426"/>
                <a:gd name="T33" fmla="*/ 221 h 413"/>
                <a:gd name="T34" fmla="*/ 312 w 426"/>
                <a:gd name="T35" fmla="*/ 221 h 413"/>
                <a:gd name="T36" fmla="*/ 213 w 426"/>
                <a:gd name="T37" fmla="*/ 8 h 413"/>
                <a:gd name="T38" fmla="*/ 216 w 426"/>
                <a:gd name="T39" fmla="*/ 69 h 413"/>
                <a:gd name="T40" fmla="*/ 210 w 426"/>
                <a:gd name="T41" fmla="*/ 69 h 413"/>
                <a:gd name="T42" fmla="*/ 213 w 426"/>
                <a:gd name="T43" fmla="*/ 8 h 413"/>
                <a:gd name="T44" fmla="*/ 174 w 426"/>
                <a:gd name="T45" fmla="*/ 38 h 413"/>
                <a:gd name="T46" fmla="*/ 209 w 426"/>
                <a:gd name="T47" fmla="*/ 114 h 413"/>
                <a:gd name="T48" fmla="*/ 77 w 426"/>
                <a:gd name="T49" fmla="*/ 171 h 413"/>
                <a:gd name="T50" fmla="*/ 51 w 426"/>
                <a:gd name="T51" fmla="*/ 127 h 413"/>
                <a:gd name="T52" fmla="*/ 8 w 426"/>
                <a:gd name="T53" fmla="*/ 164 h 413"/>
                <a:gd name="T54" fmla="*/ 69 w 426"/>
                <a:gd name="T55" fmla="*/ 164 h 413"/>
                <a:gd name="T56" fmla="*/ 67 w 426"/>
                <a:gd name="T57" fmla="*/ 172 h 413"/>
                <a:gd name="T58" fmla="*/ 39 w 426"/>
                <a:gd name="T59" fmla="*/ 195 h 413"/>
                <a:gd name="T60" fmla="*/ 25 w 426"/>
                <a:gd name="T61" fmla="*/ 191 h 413"/>
                <a:gd name="T62" fmla="*/ 27 w 426"/>
                <a:gd name="T63" fmla="*/ 219 h 413"/>
                <a:gd name="T64" fmla="*/ 39 w 426"/>
                <a:gd name="T65" fmla="*/ 203 h 413"/>
                <a:gd name="T66" fmla="*/ 110 w 426"/>
                <a:gd name="T67" fmla="*/ 191 h 413"/>
                <a:gd name="T68" fmla="*/ 146 w 426"/>
                <a:gd name="T69" fmla="*/ 305 h 413"/>
                <a:gd name="T70" fmla="*/ 102 w 426"/>
                <a:gd name="T71" fmla="*/ 332 h 413"/>
                <a:gd name="T72" fmla="*/ 27 w 426"/>
                <a:gd name="T73" fmla="*/ 219 h 413"/>
                <a:gd name="T74" fmla="*/ 72 w 426"/>
                <a:gd name="T75" fmla="*/ 371 h 413"/>
                <a:gd name="T76" fmla="*/ 118 w 426"/>
                <a:gd name="T77" fmla="*/ 345 h 413"/>
                <a:gd name="T78" fmla="*/ 122 w 426"/>
                <a:gd name="T79" fmla="*/ 349 h 413"/>
                <a:gd name="T80" fmla="*/ 133 w 426"/>
                <a:gd name="T81" fmla="*/ 371 h 413"/>
                <a:gd name="T82" fmla="*/ 213 w 426"/>
                <a:gd name="T83" fmla="*/ 405 h 413"/>
                <a:gd name="T84" fmla="*/ 141 w 426"/>
                <a:gd name="T85" fmla="*/ 371 h 413"/>
                <a:gd name="T86" fmla="*/ 152 w 426"/>
                <a:gd name="T87" fmla="*/ 310 h 413"/>
                <a:gd name="T88" fmla="*/ 273 w 426"/>
                <a:gd name="T89" fmla="*/ 310 h 413"/>
                <a:gd name="T90" fmla="*/ 282 w 426"/>
                <a:gd name="T91" fmla="*/ 371 h 413"/>
                <a:gd name="T92" fmla="*/ 213 w 426"/>
                <a:gd name="T93" fmla="*/ 405 h 413"/>
                <a:gd name="T94" fmla="*/ 290 w 426"/>
                <a:gd name="T95" fmla="*/ 371 h 413"/>
                <a:gd name="T96" fmla="*/ 302 w 426"/>
                <a:gd name="T97" fmla="*/ 348 h 413"/>
                <a:gd name="T98" fmla="*/ 306 w 426"/>
                <a:gd name="T99" fmla="*/ 344 h 413"/>
                <a:gd name="T100" fmla="*/ 346 w 426"/>
                <a:gd name="T101" fmla="*/ 354 h 413"/>
                <a:gd name="T102" fmla="*/ 351 w 426"/>
                <a:gd name="T103" fmla="*/ 371 h 413"/>
                <a:gd name="T104" fmla="*/ 400 w 426"/>
                <a:gd name="T105" fmla="*/ 219 h 413"/>
                <a:gd name="T106" fmla="*/ 321 w 426"/>
                <a:gd name="T107" fmla="*/ 332 h 413"/>
                <a:gd name="T108" fmla="*/ 279 w 426"/>
                <a:gd name="T109" fmla="*/ 305 h 413"/>
                <a:gd name="T110" fmla="*/ 316 w 426"/>
                <a:gd name="T111" fmla="*/ 191 h 413"/>
                <a:gd name="T112" fmla="*/ 387 w 426"/>
                <a:gd name="T113" fmla="*/ 201 h 413"/>
                <a:gd name="T114" fmla="*/ 400 w 426"/>
                <a:gd name="T115" fmla="*/ 219 h 413"/>
                <a:gd name="T116" fmla="*/ 359 w 426"/>
                <a:gd name="T117" fmla="*/ 175 h 413"/>
                <a:gd name="T118" fmla="*/ 358 w 426"/>
                <a:gd name="T119" fmla="*/ 171 h 413"/>
                <a:gd name="T120" fmla="*/ 387 w 426"/>
                <a:gd name="T121" fmla="*/ 132 h 413"/>
                <a:gd name="T122" fmla="*/ 387 w 426"/>
                <a:gd name="T123" fmla="*/ 19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6" h="413">
                  <a:moveTo>
                    <a:pt x="426" y="163"/>
                  </a:moveTo>
                  <a:cubicBezTo>
                    <a:pt x="426" y="141"/>
                    <a:pt x="408" y="124"/>
                    <a:pt x="387" y="124"/>
                  </a:cubicBezTo>
                  <a:cubicBezTo>
                    <a:pt x="386" y="124"/>
                    <a:pt x="385" y="124"/>
                    <a:pt x="384" y="124"/>
                  </a:cubicBezTo>
                  <a:cubicBezTo>
                    <a:pt x="355" y="73"/>
                    <a:pt x="307" y="38"/>
                    <a:pt x="250" y="27"/>
                  </a:cubicBezTo>
                  <a:cubicBezTo>
                    <a:pt x="245" y="11"/>
                    <a:pt x="230" y="0"/>
                    <a:pt x="213" y="0"/>
                  </a:cubicBezTo>
                  <a:cubicBezTo>
                    <a:pt x="195" y="0"/>
                    <a:pt x="180" y="11"/>
                    <a:pt x="175" y="28"/>
                  </a:cubicBezTo>
                  <a:cubicBezTo>
                    <a:pt x="119" y="39"/>
                    <a:pt x="70" y="75"/>
                    <a:pt x="42" y="125"/>
                  </a:cubicBezTo>
                  <a:cubicBezTo>
                    <a:pt x="41" y="125"/>
                    <a:pt x="40" y="125"/>
                    <a:pt x="39" y="125"/>
                  </a:cubicBezTo>
                  <a:cubicBezTo>
                    <a:pt x="17" y="125"/>
                    <a:pt x="0" y="143"/>
                    <a:pt x="0" y="164"/>
                  </a:cubicBezTo>
                  <a:cubicBezTo>
                    <a:pt x="0" y="178"/>
                    <a:pt x="8" y="191"/>
                    <a:pt x="20" y="198"/>
                  </a:cubicBezTo>
                  <a:cubicBezTo>
                    <a:pt x="19" y="205"/>
                    <a:pt x="19" y="212"/>
                    <a:pt x="19" y="219"/>
                  </a:cubicBezTo>
                  <a:cubicBezTo>
                    <a:pt x="19" y="268"/>
                    <a:pt x="37" y="314"/>
                    <a:pt x="70" y="350"/>
                  </a:cubicBezTo>
                  <a:cubicBezTo>
                    <a:pt x="66" y="356"/>
                    <a:pt x="64" y="363"/>
                    <a:pt x="64" y="371"/>
                  </a:cubicBezTo>
                  <a:cubicBezTo>
                    <a:pt x="64" y="392"/>
                    <a:pt x="81" y="410"/>
                    <a:pt x="102" y="410"/>
                  </a:cubicBezTo>
                  <a:cubicBezTo>
                    <a:pt x="114" y="410"/>
                    <a:pt x="125" y="404"/>
                    <a:pt x="132" y="396"/>
                  </a:cubicBezTo>
                  <a:cubicBezTo>
                    <a:pt x="157" y="407"/>
                    <a:pt x="185" y="413"/>
                    <a:pt x="213" y="413"/>
                  </a:cubicBezTo>
                  <a:cubicBezTo>
                    <a:pt x="241" y="413"/>
                    <a:pt x="267" y="408"/>
                    <a:pt x="292" y="397"/>
                  </a:cubicBezTo>
                  <a:cubicBezTo>
                    <a:pt x="299" y="405"/>
                    <a:pt x="309" y="410"/>
                    <a:pt x="321" y="410"/>
                  </a:cubicBezTo>
                  <a:cubicBezTo>
                    <a:pt x="342" y="410"/>
                    <a:pt x="359" y="392"/>
                    <a:pt x="359" y="371"/>
                  </a:cubicBezTo>
                  <a:cubicBezTo>
                    <a:pt x="359" y="364"/>
                    <a:pt x="358" y="358"/>
                    <a:pt x="355" y="353"/>
                  </a:cubicBezTo>
                  <a:cubicBezTo>
                    <a:pt x="389" y="316"/>
                    <a:pt x="408" y="269"/>
                    <a:pt x="408" y="219"/>
                  </a:cubicBezTo>
                  <a:cubicBezTo>
                    <a:pt x="408" y="211"/>
                    <a:pt x="408" y="203"/>
                    <a:pt x="407" y="196"/>
                  </a:cubicBezTo>
                  <a:cubicBezTo>
                    <a:pt x="418" y="189"/>
                    <a:pt x="426" y="177"/>
                    <a:pt x="426" y="163"/>
                  </a:cubicBezTo>
                  <a:close/>
                  <a:moveTo>
                    <a:pt x="375" y="126"/>
                  </a:moveTo>
                  <a:cubicBezTo>
                    <a:pt x="360" y="131"/>
                    <a:pt x="348" y="145"/>
                    <a:pt x="348" y="163"/>
                  </a:cubicBezTo>
                  <a:cubicBezTo>
                    <a:pt x="348" y="166"/>
                    <a:pt x="349" y="169"/>
                    <a:pt x="350" y="172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298" y="144"/>
                    <a:pt x="261" y="116"/>
                    <a:pt x="217" y="114"/>
                  </a:cubicBezTo>
                  <a:cubicBezTo>
                    <a:pt x="217" y="77"/>
                    <a:pt x="217" y="77"/>
                    <a:pt x="217" y="77"/>
                  </a:cubicBezTo>
                  <a:cubicBezTo>
                    <a:pt x="236" y="74"/>
                    <a:pt x="251" y="58"/>
                    <a:pt x="251" y="38"/>
                  </a:cubicBezTo>
                  <a:cubicBezTo>
                    <a:pt x="251" y="37"/>
                    <a:pt x="251" y="37"/>
                    <a:pt x="251" y="36"/>
                  </a:cubicBezTo>
                  <a:cubicBezTo>
                    <a:pt x="304" y="47"/>
                    <a:pt x="348" y="79"/>
                    <a:pt x="375" y="126"/>
                  </a:cubicBezTo>
                  <a:close/>
                  <a:moveTo>
                    <a:pt x="213" y="320"/>
                  </a:moveTo>
                  <a:cubicBezTo>
                    <a:pt x="158" y="320"/>
                    <a:pt x="114" y="276"/>
                    <a:pt x="114" y="221"/>
                  </a:cubicBezTo>
                  <a:cubicBezTo>
                    <a:pt x="114" y="166"/>
                    <a:pt x="158" y="122"/>
                    <a:pt x="213" y="122"/>
                  </a:cubicBezTo>
                  <a:cubicBezTo>
                    <a:pt x="267" y="122"/>
                    <a:pt x="312" y="166"/>
                    <a:pt x="312" y="221"/>
                  </a:cubicBezTo>
                  <a:cubicBezTo>
                    <a:pt x="312" y="276"/>
                    <a:pt x="267" y="320"/>
                    <a:pt x="213" y="320"/>
                  </a:cubicBezTo>
                  <a:close/>
                  <a:moveTo>
                    <a:pt x="213" y="8"/>
                  </a:moveTo>
                  <a:cubicBezTo>
                    <a:pt x="229" y="8"/>
                    <a:pt x="243" y="21"/>
                    <a:pt x="243" y="38"/>
                  </a:cubicBezTo>
                  <a:cubicBezTo>
                    <a:pt x="243" y="54"/>
                    <a:pt x="231" y="67"/>
                    <a:pt x="216" y="69"/>
                  </a:cubicBezTo>
                  <a:cubicBezTo>
                    <a:pt x="215" y="68"/>
                    <a:pt x="214" y="67"/>
                    <a:pt x="213" y="67"/>
                  </a:cubicBezTo>
                  <a:cubicBezTo>
                    <a:pt x="212" y="67"/>
                    <a:pt x="211" y="68"/>
                    <a:pt x="210" y="69"/>
                  </a:cubicBezTo>
                  <a:cubicBezTo>
                    <a:pt x="194" y="67"/>
                    <a:pt x="182" y="54"/>
                    <a:pt x="182" y="38"/>
                  </a:cubicBezTo>
                  <a:cubicBezTo>
                    <a:pt x="182" y="21"/>
                    <a:pt x="196" y="8"/>
                    <a:pt x="213" y="8"/>
                  </a:cubicBezTo>
                  <a:close/>
                  <a:moveTo>
                    <a:pt x="174" y="36"/>
                  </a:moveTo>
                  <a:cubicBezTo>
                    <a:pt x="174" y="37"/>
                    <a:pt x="174" y="38"/>
                    <a:pt x="174" y="38"/>
                  </a:cubicBezTo>
                  <a:cubicBezTo>
                    <a:pt x="174" y="58"/>
                    <a:pt x="189" y="75"/>
                    <a:pt x="209" y="77"/>
                  </a:cubicBezTo>
                  <a:cubicBezTo>
                    <a:pt x="209" y="114"/>
                    <a:pt x="209" y="114"/>
                    <a:pt x="209" y="114"/>
                  </a:cubicBezTo>
                  <a:cubicBezTo>
                    <a:pt x="165" y="115"/>
                    <a:pt x="127" y="144"/>
                    <a:pt x="112" y="183"/>
                  </a:cubicBezTo>
                  <a:cubicBezTo>
                    <a:pt x="77" y="171"/>
                    <a:pt x="77" y="171"/>
                    <a:pt x="77" y="171"/>
                  </a:cubicBezTo>
                  <a:cubicBezTo>
                    <a:pt x="77" y="169"/>
                    <a:pt x="77" y="166"/>
                    <a:pt x="77" y="164"/>
                  </a:cubicBezTo>
                  <a:cubicBezTo>
                    <a:pt x="77" y="147"/>
                    <a:pt x="66" y="132"/>
                    <a:pt x="51" y="127"/>
                  </a:cubicBezTo>
                  <a:cubicBezTo>
                    <a:pt x="77" y="81"/>
                    <a:pt x="122" y="47"/>
                    <a:pt x="174" y="36"/>
                  </a:cubicBezTo>
                  <a:close/>
                  <a:moveTo>
                    <a:pt x="8" y="164"/>
                  </a:moveTo>
                  <a:cubicBezTo>
                    <a:pt x="8" y="147"/>
                    <a:pt x="22" y="133"/>
                    <a:pt x="39" y="133"/>
                  </a:cubicBezTo>
                  <a:cubicBezTo>
                    <a:pt x="56" y="133"/>
                    <a:pt x="69" y="147"/>
                    <a:pt x="69" y="164"/>
                  </a:cubicBezTo>
                  <a:cubicBezTo>
                    <a:pt x="69" y="166"/>
                    <a:pt x="69" y="168"/>
                    <a:pt x="69" y="170"/>
                  </a:cubicBezTo>
                  <a:cubicBezTo>
                    <a:pt x="68" y="171"/>
                    <a:pt x="67" y="171"/>
                    <a:pt x="67" y="172"/>
                  </a:cubicBezTo>
                  <a:cubicBezTo>
                    <a:pt x="66" y="174"/>
                    <a:pt x="67" y="175"/>
                    <a:pt x="67" y="176"/>
                  </a:cubicBezTo>
                  <a:cubicBezTo>
                    <a:pt x="62" y="187"/>
                    <a:pt x="51" y="195"/>
                    <a:pt x="39" y="195"/>
                  </a:cubicBezTo>
                  <a:cubicBezTo>
                    <a:pt x="34" y="195"/>
                    <a:pt x="30" y="194"/>
                    <a:pt x="26" y="192"/>
                  </a:cubicBezTo>
                  <a:cubicBezTo>
                    <a:pt x="26" y="192"/>
                    <a:pt x="26" y="191"/>
                    <a:pt x="25" y="191"/>
                  </a:cubicBezTo>
                  <a:cubicBezTo>
                    <a:pt x="15" y="186"/>
                    <a:pt x="8" y="176"/>
                    <a:pt x="8" y="164"/>
                  </a:cubicBezTo>
                  <a:close/>
                  <a:moveTo>
                    <a:pt x="27" y="219"/>
                  </a:moveTo>
                  <a:cubicBezTo>
                    <a:pt x="27" y="213"/>
                    <a:pt x="27" y="207"/>
                    <a:pt x="28" y="201"/>
                  </a:cubicBezTo>
                  <a:cubicBezTo>
                    <a:pt x="31" y="202"/>
                    <a:pt x="35" y="203"/>
                    <a:pt x="39" y="203"/>
                  </a:cubicBezTo>
                  <a:cubicBezTo>
                    <a:pt x="55" y="203"/>
                    <a:pt x="68" y="193"/>
                    <a:pt x="74" y="179"/>
                  </a:cubicBezTo>
                  <a:cubicBezTo>
                    <a:pt x="110" y="191"/>
                    <a:pt x="110" y="191"/>
                    <a:pt x="110" y="191"/>
                  </a:cubicBezTo>
                  <a:cubicBezTo>
                    <a:pt x="107" y="200"/>
                    <a:pt x="106" y="211"/>
                    <a:pt x="106" y="221"/>
                  </a:cubicBezTo>
                  <a:cubicBezTo>
                    <a:pt x="106" y="255"/>
                    <a:pt x="121" y="285"/>
                    <a:pt x="146" y="305"/>
                  </a:cubicBezTo>
                  <a:cubicBezTo>
                    <a:pt x="122" y="338"/>
                    <a:pt x="122" y="338"/>
                    <a:pt x="122" y="338"/>
                  </a:cubicBezTo>
                  <a:cubicBezTo>
                    <a:pt x="116" y="334"/>
                    <a:pt x="109" y="332"/>
                    <a:pt x="102" y="332"/>
                  </a:cubicBezTo>
                  <a:cubicBezTo>
                    <a:pt x="91" y="332"/>
                    <a:pt x="82" y="337"/>
                    <a:pt x="75" y="344"/>
                  </a:cubicBezTo>
                  <a:cubicBezTo>
                    <a:pt x="44" y="309"/>
                    <a:pt x="27" y="265"/>
                    <a:pt x="27" y="219"/>
                  </a:cubicBezTo>
                  <a:close/>
                  <a:moveTo>
                    <a:pt x="102" y="402"/>
                  </a:moveTo>
                  <a:cubicBezTo>
                    <a:pt x="85" y="402"/>
                    <a:pt x="72" y="388"/>
                    <a:pt x="72" y="371"/>
                  </a:cubicBezTo>
                  <a:cubicBezTo>
                    <a:pt x="72" y="354"/>
                    <a:pt x="85" y="340"/>
                    <a:pt x="102" y="340"/>
                  </a:cubicBezTo>
                  <a:cubicBezTo>
                    <a:pt x="108" y="340"/>
                    <a:pt x="113" y="342"/>
                    <a:pt x="118" y="345"/>
                  </a:cubicBezTo>
                  <a:cubicBezTo>
                    <a:pt x="118" y="346"/>
                    <a:pt x="118" y="347"/>
                    <a:pt x="119" y="348"/>
                  </a:cubicBezTo>
                  <a:cubicBezTo>
                    <a:pt x="120" y="349"/>
                    <a:pt x="121" y="349"/>
                    <a:pt x="122" y="349"/>
                  </a:cubicBezTo>
                  <a:cubicBezTo>
                    <a:pt x="122" y="349"/>
                    <a:pt x="122" y="349"/>
                    <a:pt x="123" y="349"/>
                  </a:cubicBezTo>
                  <a:cubicBezTo>
                    <a:pt x="129" y="354"/>
                    <a:pt x="133" y="362"/>
                    <a:pt x="133" y="371"/>
                  </a:cubicBezTo>
                  <a:cubicBezTo>
                    <a:pt x="133" y="388"/>
                    <a:pt x="119" y="402"/>
                    <a:pt x="102" y="402"/>
                  </a:cubicBezTo>
                  <a:close/>
                  <a:moveTo>
                    <a:pt x="213" y="405"/>
                  </a:moveTo>
                  <a:cubicBezTo>
                    <a:pt x="186" y="405"/>
                    <a:pt x="161" y="400"/>
                    <a:pt x="136" y="389"/>
                  </a:cubicBezTo>
                  <a:cubicBezTo>
                    <a:pt x="139" y="383"/>
                    <a:pt x="141" y="377"/>
                    <a:pt x="141" y="371"/>
                  </a:cubicBezTo>
                  <a:cubicBezTo>
                    <a:pt x="141" y="360"/>
                    <a:pt x="136" y="350"/>
                    <a:pt x="128" y="343"/>
                  </a:cubicBezTo>
                  <a:cubicBezTo>
                    <a:pt x="152" y="310"/>
                    <a:pt x="152" y="310"/>
                    <a:pt x="152" y="310"/>
                  </a:cubicBezTo>
                  <a:cubicBezTo>
                    <a:pt x="170" y="321"/>
                    <a:pt x="190" y="328"/>
                    <a:pt x="213" y="328"/>
                  </a:cubicBezTo>
                  <a:cubicBezTo>
                    <a:pt x="235" y="328"/>
                    <a:pt x="256" y="321"/>
                    <a:pt x="273" y="310"/>
                  </a:cubicBezTo>
                  <a:cubicBezTo>
                    <a:pt x="296" y="342"/>
                    <a:pt x="296" y="342"/>
                    <a:pt x="296" y="342"/>
                  </a:cubicBezTo>
                  <a:cubicBezTo>
                    <a:pt x="287" y="349"/>
                    <a:pt x="282" y="359"/>
                    <a:pt x="282" y="371"/>
                  </a:cubicBezTo>
                  <a:cubicBezTo>
                    <a:pt x="282" y="378"/>
                    <a:pt x="284" y="384"/>
                    <a:pt x="287" y="390"/>
                  </a:cubicBezTo>
                  <a:cubicBezTo>
                    <a:pt x="264" y="400"/>
                    <a:pt x="239" y="405"/>
                    <a:pt x="213" y="405"/>
                  </a:cubicBezTo>
                  <a:close/>
                  <a:moveTo>
                    <a:pt x="321" y="402"/>
                  </a:moveTo>
                  <a:cubicBezTo>
                    <a:pt x="304" y="402"/>
                    <a:pt x="290" y="388"/>
                    <a:pt x="290" y="371"/>
                  </a:cubicBezTo>
                  <a:cubicBezTo>
                    <a:pt x="290" y="362"/>
                    <a:pt x="295" y="353"/>
                    <a:pt x="301" y="347"/>
                  </a:cubicBezTo>
                  <a:cubicBezTo>
                    <a:pt x="302" y="348"/>
                    <a:pt x="302" y="348"/>
                    <a:pt x="302" y="348"/>
                  </a:cubicBezTo>
                  <a:cubicBezTo>
                    <a:pt x="303" y="348"/>
                    <a:pt x="304" y="347"/>
                    <a:pt x="304" y="347"/>
                  </a:cubicBezTo>
                  <a:cubicBezTo>
                    <a:pt x="305" y="346"/>
                    <a:pt x="306" y="345"/>
                    <a:pt x="306" y="344"/>
                  </a:cubicBezTo>
                  <a:cubicBezTo>
                    <a:pt x="310" y="342"/>
                    <a:pt x="315" y="340"/>
                    <a:pt x="321" y="340"/>
                  </a:cubicBezTo>
                  <a:cubicBezTo>
                    <a:pt x="331" y="340"/>
                    <a:pt x="341" y="346"/>
                    <a:pt x="346" y="354"/>
                  </a:cubicBezTo>
                  <a:cubicBezTo>
                    <a:pt x="346" y="354"/>
                    <a:pt x="346" y="354"/>
                    <a:pt x="346" y="354"/>
                  </a:cubicBezTo>
                  <a:cubicBezTo>
                    <a:pt x="350" y="359"/>
                    <a:pt x="351" y="365"/>
                    <a:pt x="351" y="371"/>
                  </a:cubicBezTo>
                  <a:cubicBezTo>
                    <a:pt x="351" y="388"/>
                    <a:pt x="338" y="402"/>
                    <a:pt x="321" y="402"/>
                  </a:cubicBezTo>
                  <a:close/>
                  <a:moveTo>
                    <a:pt x="400" y="219"/>
                  </a:moveTo>
                  <a:cubicBezTo>
                    <a:pt x="400" y="266"/>
                    <a:pt x="382" y="311"/>
                    <a:pt x="350" y="346"/>
                  </a:cubicBezTo>
                  <a:cubicBezTo>
                    <a:pt x="343" y="338"/>
                    <a:pt x="333" y="332"/>
                    <a:pt x="321" y="332"/>
                  </a:cubicBezTo>
                  <a:cubicBezTo>
                    <a:pt x="314" y="332"/>
                    <a:pt x="308" y="334"/>
                    <a:pt x="302" y="337"/>
                  </a:cubicBezTo>
                  <a:cubicBezTo>
                    <a:pt x="279" y="305"/>
                    <a:pt x="279" y="305"/>
                    <a:pt x="279" y="305"/>
                  </a:cubicBezTo>
                  <a:cubicBezTo>
                    <a:pt x="304" y="285"/>
                    <a:pt x="320" y="255"/>
                    <a:pt x="320" y="221"/>
                  </a:cubicBezTo>
                  <a:cubicBezTo>
                    <a:pt x="320" y="211"/>
                    <a:pt x="318" y="201"/>
                    <a:pt x="316" y="191"/>
                  </a:cubicBezTo>
                  <a:cubicBezTo>
                    <a:pt x="352" y="179"/>
                    <a:pt x="352" y="179"/>
                    <a:pt x="352" y="179"/>
                  </a:cubicBezTo>
                  <a:cubicBezTo>
                    <a:pt x="359" y="192"/>
                    <a:pt x="372" y="201"/>
                    <a:pt x="387" y="201"/>
                  </a:cubicBezTo>
                  <a:cubicBezTo>
                    <a:pt x="391" y="201"/>
                    <a:pt x="395" y="200"/>
                    <a:pt x="399" y="199"/>
                  </a:cubicBezTo>
                  <a:cubicBezTo>
                    <a:pt x="400" y="206"/>
                    <a:pt x="400" y="212"/>
                    <a:pt x="400" y="219"/>
                  </a:cubicBezTo>
                  <a:close/>
                  <a:moveTo>
                    <a:pt x="387" y="193"/>
                  </a:moveTo>
                  <a:cubicBezTo>
                    <a:pt x="375" y="193"/>
                    <a:pt x="364" y="186"/>
                    <a:pt x="359" y="175"/>
                  </a:cubicBezTo>
                  <a:cubicBezTo>
                    <a:pt x="359" y="174"/>
                    <a:pt x="360" y="174"/>
                    <a:pt x="359" y="173"/>
                  </a:cubicBezTo>
                  <a:cubicBezTo>
                    <a:pt x="359" y="172"/>
                    <a:pt x="358" y="171"/>
                    <a:pt x="358" y="171"/>
                  </a:cubicBezTo>
                  <a:cubicBezTo>
                    <a:pt x="357" y="168"/>
                    <a:pt x="356" y="165"/>
                    <a:pt x="356" y="163"/>
                  </a:cubicBezTo>
                  <a:cubicBezTo>
                    <a:pt x="356" y="146"/>
                    <a:pt x="370" y="132"/>
                    <a:pt x="387" y="132"/>
                  </a:cubicBezTo>
                  <a:cubicBezTo>
                    <a:pt x="404" y="132"/>
                    <a:pt x="418" y="146"/>
                    <a:pt x="418" y="163"/>
                  </a:cubicBezTo>
                  <a:cubicBezTo>
                    <a:pt x="418" y="179"/>
                    <a:pt x="404" y="193"/>
                    <a:pt x="387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16ACB00-78DC-4330-9B47-56D23B64A326}"/>
              </a:ext>
            </a:extLst>
          </p:cNvPr>
          <p:cNvGrpSpPr/>
          <p:nvPr/>
        </p:nvGrpSpPr>
        <p:grpSpPr>
          <a:xfrm>
            <a:off x="2434206" y="4513263"/>
            <a:ext cx="1244600" cy="1279525"/>
            <a:chOff x="-5256213" y="2687638"/>
            <a:chExt cx="1244600" cy="1279525"/>
          </a:xfrm>
          <a:solidFill>
            <a:schemeClr val="tx1"/>
          </a:solidFill>
        </p:grpSpPr>
        <p:sp>
          <p:nvSpPr>
            <p:cNvPr id="87" name="Freeform 46">
              <a:extLst>
                <a:ext uri="{FF2B5EF4-FFF2-40B4-BE49-F238E27FC236}">
                  <a16:creationId xmlns:a16="http://schemas.microsoft.com/office/drawing/2014/main" id="{9F97C760-9F04-43A8-A673-534480FA34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08488" y="3560763"/>
              <a:ext cx="396875" cy="406400"/>
            </a:xfrm>
            <a:custGeom>
              <a:avLst/>
              <a:gdLst>
                <a:gd name="T0" fmla="*/ 120 w 124"/>
                <a:gd name="T1" fmla="*/ 0 h 127"/>
                <a:gd name="T2" fmla="*/ 4 w 124"/>
                <a:gd name="T3" fmla="*/ 0 h 127"/>
                <a:gd name="T4" fmla="*/ 0 w 124"/>
                <a:gd name="T5" fmla="*/ 4 h 127"/>
                <a:gd name="T6" fmla="*/ 0 w 124"/>
                <a:gd name="T7" fmla="*/ 123 h 127"/>
                <a:gd name="T8" fmla="*/ 4 w 124"/>
                <a:gd name="T9" fmla="*/ 127 h 127"/>
                <a:gd name="T10" fmla="*/ 120 w 124"/>
                <a:gd name="T11" fmla="*/ 127 h 127"/>
                <a:gd name="T12" fmla="*/ 124 w 124"/>
                <a:gd name="T13" fmla="*/ 123 h 127"/>
                <a:gd name="T14" fmla="*/ 124 w 124"/>
                <a:gd name="T15" fmla="*/ 4 h 127"/>
                <a:gd name="T16" fmla="*/ 120 w 124"/>
                <a:gd name="T17" fmla="*/ 0 h 127"/>
                <a:gd name="T18" fmla="*/ 116 w 124"/>
                <a:gd name="T19" fmla="*/ 119 h 127"/>
                <a:gd name="T20" fmla="*/ 8 w 124"/>
                <a:gd name="T21" fmla="*/ 119 h 127"/>
                <a:gd name="T22" fmla="*/ 8 w 124"/>
                <a:gd name="T23" fmla="*/ 8 h 127"/>
                <a:gd name="T24" fmla="*/ 116 w 124"/>
                <a:gd name="T25" fmla="*/ 8 h 127"/>
                <a:gd name="T26" fmla="*/ 116 w 124"/>
                <a:gd name="T27" fmla="*/ 11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1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2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lose/>
                  <a:moveTo>
                    <a:pt x="116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6" y="8"/>
                    <a:pt x="116" y="8"/>
                    <a:pt x="116" y="8"/>
                  </a:cubicBezTo>
                  <a:lnTo>
                    <a:pt x="116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47">
              <a:extLst>
                <a:ext uri="{FF2B5EF4-FFF2-40B4-BE49-F238E27FC236}">
                  <a16:creationId xmlns:a16="http://schemas.microsoft.com/office/drawing/2014/main" id="{B03214D9-EE7A-40ED-BA84-00148EDDA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86251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1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48">
              <a:extLst>
                <a:ext uri="{FF2B5EF4-FFF2-40B4-BE49-F238E27FC236}">
                  <a16:creationId xmlns:a16="http://schemas.microsoft.com/office/drawing/2014/main" id="{09E56A84-E686-4F44-9856-C3472450B0D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22751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49">
              <a:extLst>
                <a:ext uri="{FF2B5EF4-FFF2-40B4-BE49-F238E27FC236}">
                  <a16:creationId xmlns:a16="http://schemas.microsoft.com/office/drawing/2014/main" id="{596F6B18-1E17-4697-8E7D-3201BC4D2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56076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1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0">
              <a:extLst>
                <a:ext uri="{FF2B5EF4-FFF2-40B4-BE49-F238E27FC236}">
                  <a16:creationId xmlns:a16="http://schemas.microsoft.com/office/drawing/2014/main" id="{89C07D59-52D2-4D0E-8632-8F83361C0F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53038" y="3560763"/>
              <a:ext cx="396875" cy="406400"/>
            </a:xfrm>
            <a:custGeom>
              <a:avLst/>
              <a:gdLst>
                <a:gd name="T0" fmla="*/ 120 w 124"/>
                <a:gd name="T1" fmla="*/ 0 h 127"/>
                <a:gd name="T2" fmla="*/ 4 w 124"/>
                <a:gd name="T3" fmla="*/ 0 h 127"/>
                <a:gd name="T4" fmla="*/ 0 w 124"/>
                <a:gd name="T5" fmla="*/ 4 h 127"/>
                <a:gd name="T6" fmla="*/ 0 w 124"/>
                <a:gd name="T7" fmla="*/ 123 h 127"/>
                <a:gd name="T8" fmla="*/ 4 w 124"/>
                <a:gd name="T9" fmla="*/ 127 h 127"/>
                <a:gd name="T10" fmla="*/ 120 w 124"/>
                <a:gd name="T11" fmla="*/ 127 h 127"/>
                <a:gd name="T12" fmla="*/ 124 w 124"/>
                <a:gd name="T13" fmla="*/ 123 h 127"/>
                <a:gd name="T14" fmla="*/ 124 w 124"/>
                <a:gd name="T15" fmla="*/ 4 h 127"/>
                <a:gd name="T16" fmla="*/ 120 w 124"/>
                <a:gd name="T17" fmla="*/ 0 h 127"/>
                <a:gd name="T18" fmla="*/ 116 w 124"/>
                <a:gd name="T19" fmla="*/ 119 h 127"/>
                <a:gd name="T20" fmla="*/ 8 w 124"/>
                <a:gd name="T21" fmla="*/ 119 h 127"/>
                <a:gd name="T22" fmla="*/ 8 w 124"/>
                <a:gd name="T23" fmla="*/ 8 h 127"/>
                <a:gd name="T24" fmla="*/ 116 w 124"/>
                <a:gd name="T25" fmla="*/ 8 h 127"/>
                <a:gd name="T26" fmla="*/ 116 w 124"/>
                <a:gd name="T27" fmla="*/ 11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1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7"/>
                    <a:pt x="4" y="127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2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lose/>
                  <a:moveTo>
                    <a:pt x="116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6" y="8"/>
                    <a:pt x="116" y="8"/>
                    <a:pt x="116" y="8"/>
                  </a:cubicBezTo>
                  <a:lnTo>
                    <a:pt x="116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1">
              <a:extLst>
                <a:ext uri="{FF2B5EF4-FFF2-40B4-BE49-F238E27FC236}">
                  <a16:creationId xmlns:a16="http://schemas.microsoft.com/office/drawing/2014/main" id="{B9361420-02FC-42AC-A490-AEADE78C5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33976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2">
              <a:extLst>
                <a:ext uri="{FF2B5EF4-FFF2-40B4-BE49-F238E27FC236}">
                  <a16:creationId xmlns:a16="http://schemas.microsoft.com/office/drawing/2014/main" id="{76AA6FD1-2F9F-4AD0-AD68-E2578A784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67301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1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53">
              <a:extLst>
                <a:ext uri="{FF2B5EF4-FFF2-40B4-BE49-F238E27FC236}">
                  <a16:creationId xmlns:a16="http://schemas.microsoft.com/office/drawing/2014/main" id="{1F12D1CB-23F7-42C2-9C43-B848A4314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03801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54">
              <a:extLst>
                <a:ext uri="{FF2B5EF4-FFF2-40B4-BE49-F238E27FC236}">
                  <a16:creationId xmlns:a16="http://schemas.microsoft.com/office/drawing/2014/main" id="{88BF586F-E5A9-4E41-BC7C-21370E903C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56213" y="3125788"/>
              <a:ext cx="396875" cy="406400"/>
            </a:xfrm>
            <a:custGeom>
              <a:avLst/>
              <a:gdLst>
                <a:gd name="T0" fmla="*/ 4 w 124"/>
                <a:gd name="T1" fmla="*/ 127 h 127"/>
                <a:gd name="T2" fmla="*/ 120 w 124"/>
                <a:gd name="T3" fmla="*/ 127 h 127"/>
                <a:gd name="T4" fmla="*/ 124 w 124"/>
                <a:gd name="T5" fmla="*/ 123 h 127"/>
                <a:gd name="T6" fmla="*/ 124 w 124"/>
                <a:gd name="T7" fmla="*/ 4 h 127"/>
                <a:gd name="T8" fmla="*/ 120 w 124"/>
                <a:gd name="T9" fmla="*/ 0 h 127"/>
                <a:gd name="T10" fmla="*/ 4 w 124"/>
                <a:gd name="T11" fmla="*/ 0 h 127"/>
                <a:gd name="T12" fmla="*/ 0 w 124"/>
                <a:gd name="T13" fmla="*/ 4 h 127"/>
                <a:gd name="T14" fmla="*/ 0 w 124"/>
                <a:gd name="T15" fmla="*/ 123 h 127"/>
                <a:gd name="T16" fmla="*/ 4 w 124"/>
                <a:gd name="T17" fmla="*/ 127 h 127"/>
                <a:gd name="T18" fmla="*/ 8 w 124"/>
                <a:gd name="T19" fmla="*/ 8 h 127"/>
                <a:gd name="T20" fmla="*/ 116 w 124"/>
                <a:gd name="T21" fmla="*/ 8 h 127"/>
                <a:gd name="T22" fmla="*/ 116 w 124"/>
                <a:gd name="T23" fmla="*/ 119 h 127"/>
                <a:gd name="T24" fmla="*/ 8 w 124"/>
                <a:gd name="T25" fmla="*/ 119 h 127"/>
                <a:gd name="T26" fmla="*/ 8 w 124"/>
                <a:gd name="T27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4" y="127"/>
                  </a:moveTo>
                  <a:cubicBezTo>
                    <a:pt x="120" y="127"/>
                    <a:pt x="120" y="127"/>
                    <a:pt x="120" y="127"/>
                  </a:cubicBezTo>
                  <a:cubicBezTo>
                    <a:pt x="122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lose/>
                  <a:moveTo>
                    <a:pt x="8" y="8"/>
                  </a:moveTo>
                  <a:cubicBezTo>
                    <a:pt x="116" y="8"/>
                    <a:pt x="116" y="8"/>
                    <a:pt x="116" y="8"/>
                  </a:cubicBezTo>
                  <a:cubicBezTo>
                    <a:pt x="116" y="119"/>
                    <a:pt x="116" y="119"/>
                    <a:pt x="116" y="119"/>
                  </a:cubicBezTo>
                  <a:cubicBezTo>
                    <a:pt x="8" y="119"/>
                    <a:pt x="8" y="119"/>
                    <a:pt x="8" y="119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55">
              <a:extLst>
                <a:ext uri="{FF2B5EF4-FFF2-40B4-BE49-F238E27FC236}">
                  <a16:creationId xmlns:a16="http://schemas.microsoft.com/office/drawing/2014/main" id="{CB8B2ECC-09F2-4351-BB4C-39F83EB5775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33976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1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6">
              <a:extLst>
                <a:ext uri="{FF2B5EF4-FFF2-40B4-BE49-F238E27FC236}">
                  <a16:creationId xmlns:a16="http://schemas.microsoft.com/office/drawing/2014/main" id="{A7946282-8773-448E-AAF2-8097B014C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70476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7">
              <a:extLst>
                <a:ext uri="{FF2B5EF4-FFF2-40B4-BE49-F238E27FC236}">
                  <a16:creationId xmlns:a16="http://schemas.microsoft.com/office/drawing/2014/main" id="{F3F04C23-865C-4FD5-B8CD-186FFBB9A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06976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7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8">
              <a:extLst>
                <a:ext uri="{FF2B5EF4-FFF2-40B4-BE49-F238E27FC236}">
                  <a16:creationId xmlns:a16="http://schemas.microsoft.com/office/drawing/2014/main" id="{573476CF-559B-4DAC-82B4-291728DF53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30763" y="3560763"/>
              <a:ext cx="396875" cy="406400"/>
            </a:xfrm>
            <a:custGeom>
              <a:avLst/>
              <a:gdLst>
                <a:gd name="T0" fmla="*/ 120 w 124"/>
                <a:gd name="T1" fmla="*/ 0 h 127"/>
                <a:gd name="T2" fmla="*/ 4 w 124"/>
                <a:gd name="T3" fmla="*/ 0 h 127"/>
                <a:gd name="T4" fmla="*/ 0 w 124"/>
                <a:gd name="T5" fmla="*/ 4 h 127"/>
                <a:gd name="T6" fmla="*/ 0 w 124"/>
                <a:gd name="T7" fmla="*/ 123 h 127"/>
                <a:gd name="T8" fmla="*/ 4 w 124"/>
                <a:gd name="T9" fmla="*/ 127 h 127"/>
                <a:gd name="T10" fmla="*/ 120 w 124"/>
                <a:gd name="T11" fmla="*/ 127 h 127"/>
                <a:gd name="T12" fmla="*/ 124 w 124"/>
                <a:gd name="T13" fmla="*/ 123 h 127"/>
                <a:gd name="T14" fmla="*/ 124 w 124"/>
                <a:gd name="T15" fmla="*/ 4 h 127"/>
                <a:gd name="T16" fmla="*/ 120 w 124"/>
                <a:gd name="T17" fmla="*/ 0 h 127"/>
                <a:gd name="T18" fmla="*/ 116 w 124"/>
                <a:gd name="T19" fmla="*/ 119 h 127"/>
                <a:gd name="T20" fmla="*/ 8 w 124"/>
                <a:gd name="T21" fmla="*/ 119 h 127"/>
                <a:gd name="T22" fmla="*/ 8 w 124"/>
                <a:gd name="T23" fmla="*/ 8 h 127"/>
                <a:gd name="T24" fmla="*/ 116 w 124"/>
                <a:gd name="T25" fmla="*/ 8 h 127"/>
                <a:gd name="T26" fmla="*/ 116 w 124"/>
                <a:gd name="T27" fmla="*/ 11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1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ubicBezTo>
                    <a:pt x="120" y="127"/>
                    <a:pt x="120" y="127"/>
                    <a:pt x="120" y="127"/>
                  </a:cubicBezTo>
                  <a:cubicBezTo>
                    <a:pt x="122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2" y="0"/>
                    <a:pt x="120" y="0"/>
                  </a:cubicBezTo>
                  <a:close/>
                  <a:moveTo>
                    <a:pt x="116" y="119"/>
                  </a:moveTo>
                  <a:cubicBezTo>
                    <a:pt x="8" y="119"/>
                    <a:pt x="8" y="119"/>
                    <a:pt x="8" y="11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6" y="8"/>
                    <a:pt x="116" y="8"/>
                    <a:pt x="116" y="8"/>
                  </a:cubicBezTo>
                  <a:lnTo>
                    <a:pt x="116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9">
              <a:extLst>
                <a:ext uri="{FF2B5EF4-FFF2-40B4-BE49-F238E27FC236}">
                  <a16:creationId xmlns:a16="http://schemas.microsoft.com/office/drawing/2014/main" id="{C665DACC-84D6-40CA-8F74-7815A11FB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11701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7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0">
              <a:extLst>
                <a:ext uri="{FF2B5EF4-FFF2-40B4-BE49-F238E27FC236}">
                  <a16:creationId xmlns:a16="http://schemas.microsoft.com/office/drawing/2014/main" id="{082E2732-2E66-4788-B82C-1F50B7DA5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45026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1">
              <a:extLst>
                <a:ext uri="{FF2B5EF4-FFF2-40B4-BE49-F238E27FC236}">
                  <a16:creationId xmlns:a16="http://schemas.microsoft.com/office/drawing/2014/main" id="{D786A299-B767-4270-8F14-FA7850DAE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81526" y="3621088"/>
              <a:ext cx="25400" cy="279400"/>
            </a:xfrm>
            <a:custGeom>
              <a:avLst/>
              <a:gdLst>
                <a:gd name="T0" fmla="*/ 4 w 8"/>
                <a:gd name="T1" fmla="*/ 87 h 87"/>
                <a:gd name="T2" fmla="*/ 8 w 8"/>
                <a:gd name="T3" fmla="*/ 83 h 87"/>
                <a:gd name="T4" fmla="*/ 8 w 8"/>
                <a:gd name="T5" fmla="*/ 4 h 87"/>
                <a:gd name="T6" fmla="*/ 4 w 8"/>
                <a:gd name="T7" fmla="*/ 0 h 87"/>
                <a:gd name="T8" fmla="*/ 0 w 8"/>
                <a:gd name="T9" fmla="*/ 4 h 87"/>
                <a:gd name="T10" fmla="*/ 0 w 8"/>
                <a:gd name="T11" fmla="*/ 83 h 87"/>
                <a:gd name="T12" fmla="*/ 4 w 8"/>
                <a:gd name="T1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87"/>
                  </a:moveTo>
                  <a:cubicBezTo>
                    <a:pt x="7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62">
              <a:extLst>
                <a:ext uri="{FF2B5EF4-FFF2-40B4-BE49-F238E27FC236}">
                  <a16:creationId xmlns:a16="http://schemas.microsoft.com/office/drawing/2014/main" id="{4A597B37-5B0D-4E29-9ED4-0CF02AB1C8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33938" y="3125788"/>
              <a:ext cx="396875" cy="406400"/>
            </a:xfrm>
            <a:custGeom>
              <a:avLst/>
              <a:gdLst>
                <a:gd name="T0" fmla="*/ 4 w 124"/>
                <a:gd name="T1" fmla="*/ 127 h 127"/>
                <a:gd name="T2" fmla="*/ 120 w 124"/>
                <a:gd name="T3" fmla="*/ 127 h 127"/>
                <a:gd name="T4" fmla="*/ 124 w 124"/>
                <a:gd name="T5" fmla="*/ 123 h 127"/>
                <a:gd name="T6" fmla="*/ 124 w 124"/>
                <a:gd name="T7" fmla="*/ 4 h 127"/>
                <a:gd name="T8" fmla="*/ 120 w 124"/>
                <a:gd name="T9" fmla="*/ 0 h 127"/>
                <a:gd name="T10" fmla="*/ 4 w 124"/>
                <a:gd name="T11" fmla="*/ 0 h 127"/>
                <a:gd name="T12" fmla="*/ 0 w 124"/>
                <a:gd name="T13" fmla="*/ 4 h 127"/>
                <a:gd name="T14" fmla="*/ 0 w 124"/>
                <a:gd name="T15" fmla="*/ 123 h 127"/>
                <a:gd name="T16" fmla="*/ 4 w 124"/>
                <a:gd name="T17" fmla="*/ 127 h 127"/>
                <a:gd name="T18" fmla="*/ 8 w 124"/>
                <a:gd name="T19" fmla="*/ 8 h 127"/>
                <a:gd name="T20" fmla="*/ 116 w 124"/>
                <a:gd name="T21" fmla="*/ 8 h 127"/>
                <a:gd name="T22" fmla="*/ 116 w 124"/>
                <a:gd name="T23" fmla="*/ 119 h 127"/>
                <a:gd name="T24" fmla="*/ 8 w 124"/>
                <a:gd name="T25" fmla="*/ 119 h 127"/>
                <a:gd name="T26" fmla="*/ 8 w 124"/>
                <a:gd name="T27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4" y="127"/>
                  </a:moveTo>
                  <a:cubicBezTo>
                    <a:pt x="120" y="127"/>
                    <a:pt x="120" y="127"/>
                    <a:pt x="120" y="127"/>
                  </a:cubicBezTo>
                  <a:cubicBezTo>
                    <a:pt x="123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3" y="0"/>
                    <a:pt x="1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lose/>
                  <a:moveTo>
                    <a:pt x="8" y="8"/>
                  </a:moveTo>
                  <a:cubicBezTo>
                    <a:pt x="116" y="8"/>
                    <a:pt x="116" y="8"/>
                    <a:pt x="116" y="8"/>
                  </a:cubicBezTo>
                  <a:cubicBezTo>
                    <a:pt x="116" y="119"/>
                    <a:pt x="116" y="119"/>
                    <a:pt x="116" y="119"/>
                  </a:cubicBezTo>
                  <a:cubicBezTo>
                    <a:pt x="8" y="119"/>
                    <a:pt x="8" y="119"/>
                    <a:pt x="8" y="119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3">
              <a:extLst>
                <a:ext uri="{FF2B5EF4-FFF2-40B4-BE49-F238E27FC236}">
                  <a16:creationId xmlns:a16="http://schemas.microsoft.com/office/drawing/2014/main" id="{657837E0-B8A7-4856-A0B0-1FA432BAC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11701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64">
              <a:extLst>
                <a:ext uri="{FF2B5EF4-FFF2-40B4-BE49-F238E27FC236}">
                  <a16:creationId xmlns:a16="http://schemas.microsoft.com/office/drawing/2014/main" id="{40BEE591-E14E-41FA-AB01-11E770642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48201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65">
              <a:extLst>
                <a:ext uri="{FF2B5EF4-FFF2-40B4-BE49-F238E27FC236}">
                  <a16:creationId xmlns:a16="http://schemas.microsoft.com/office/drawing/2014/main" id="{25230270-C5FC-4503-98A7-5B7A32A5E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81526" y="318611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66">
              <a:extLst>
                <a:ext uri="{FF2B5EF4-FFF2-40B4-BE49-F238E27FC236}">
                  <a16:creationId xmlns:a16="http://schemas.microsoft.com/office/drawing/2014/main" id="{1C1A3B86-81C5-4C7B-B8F0-5C7077901C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33938" y="2687638"/>
              <a:ext cx="396875" cy="406400"/>
            </a:xfrm>
            <a:custGeom>
              <a:avLst/>
              <a:gdLst>
                <a:gd name="T0" fmla="*/ 4 w 124"/>
                <a:gd name="T1" fmla="*/ 127 h 127"/>
                <a:gd name="T2" fmla="*/ 120 w 124"/>
                <a:gd name="T3" fmla="*/ 127 h 127"/>
                <a:gd name="T4" fmla="*/ 124 w 124"/>
                <a:gd name="T5" fmla="*/ 123 h 127"/>
                <a:gd name="T6" fmla="*/ 124 w 124"/>
                <a:gd name="T7" fmla="*/ 4 h 127"/>
                <a:gd name="T8" fmla="*/ 120 w 124"/>
                <a:gd name="T9" fmla="*/ 0 h 127"/>
                <a:gd name="T10" fmla="*/ 4 w 124"/>
                <a:gd name="T11" fmla="*/ 0 h 127"/>
                <a:gd name="T12" fmla="*/ 0 w 124"/>
                <a:gd name="T13" fmla="*/ 4 h 127"/>
                <a:gd name="T14" fmla="*/ 0 w 124"/>
                <a:gd name="T15" fmla="*/ 123 h 127"/>
                <a:gd name="T16" fmla="*/ 4 w 124"/>
                <a:gd name="T17" fmla="*/ 127 h 127"/>
                <a:gd name="T18" fmla="*/ 8 w 124"/>
                <a:gd name="T19" fmla="*/ 8 h 127"/>
                <a:gd name="T20" fmla="*/ 116 w 124"/>
                <a:gd name="T21" fmla="*/ 8 h 127"/>
                <a:gd name="T22" fmla="*/ 116 w 124"/>
                <a:gd name="T23" fmla="*/ 119 h 127"/>
                <a:gd name="T24" fmla="*/ 8 w 124"/>
                <a:gd name="T25" fmla="*/ 119 h 127"/>
                <a:gd name="T26" fmla="*/ 8 w 124"/>
                <a:gd name="T27" fmla="*/ 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127">
                  <a:moveTo>
                    <a:pt x="4" y="127"/>
                  </a:moveTo>
                  <a:cubicBezTo>
                    <a:pt x="120" y="127"/>
                    <a:pt x="120" y="127"/>
                    <a:pt x="120" y="127"/>
                  </a:cubicBezTo>
                  <a:cubicBezTo>
                    <a:pt x="123" y="127"/>
                    <a:pt x="124" y="125"/>
                    <a:pt x="124" y="123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2"/>
                    <a:pt x="123" y="0"/>
                    <a:pt x="1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lose/>
                  <a:moveTo>
                    <a:pt x="8" y="8"/>
                  </a:moveTo>
                  <a:cubicBezTo>
                    <a:pt x="116" y="8"/>
                    <a:pt x="116" y="8"/>
                    <a:pt x="116" y="8"/>
                  </a:cubicBezTo>
                  <a:cubicBezTo>
                    <a:pt x="116" y="119"/>
                    <a:pt x="116" y="119"/>
                    <a:pt x="116" y="119"/>
                  </a:cubicBezTo>
                  <a:cubicBezTo>
                    <a:pt x="8" y="119"/>
                    <a:pt x="8" y="119"/>
                    <a:pt x="8" y="119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67">
              <a:extLst>
                <a:ext uri="{FF2B5EF4-FFF2-40B4-BE49-F238E27FC236}">
                  <a16:creationId xmlns:a16="http://schemas.microsoft.com/office/drawing/2014/main" id="{9690F711-950D-4B05-8D0F-B72255623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11701" y="274796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68">
              <a:extLst>
                <a:ext uri="{FF2B5EF4-FFF2-40B4-BE49-F238E27FC236}">
                  <a16:creationId xmlns:a16="http://schemas.microsoft.com/office/drawing/2014/main" id="{DE528D35-EFFB-4BD1-BE4F-3B41DD46E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48201" y="274796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69">
              <a:extLst>
                <a:ext uri="{FF2B5EF4-FFF2-40B4-BE49-F238E27FC236}">
                  <a16:creationId xmlns:a16="http://schemas.microsoft.com/office/drawing/2014/main" id="{9064C850-F887-4AE3-9B96-33819F920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81526" y="2747963"/>
              <a:ext cx="25400" cy="279400"/>
            </a:xfrm>
            <a:custGeom>
              <a:avLst/>
              <a:gdLst>
                <a:gd name="T0" fmla="*/ 4 w 8"/>
                <a:gd name="T1" fmla="*/ 0 h 87"/>
                <a:gd name="T2" fmla="*/ 0 w 8"/>
                <a:gd name="T3" fmla="*/ 4 h 87"/>
                <a:gd name="T4" fmla="*/ 0 w 8"/>
                <a:gd name="T5" fmla="*/ 83 h 87"/>
                <a:gd name="T6" fmla="*/ 4 w 8"/>
                <a:gd name="T7" fmla="*/ 87 h 87"/>
                <a:gd name="T8" fmla="*/ 8 w 8"/>
                <a:gd name="T9" fmla="*/ 83 h 87"/>
                <a:gd name="T10" fmla="*/ 8 w 8"/>
                <a:gd name="T11" fmla="*/ 4 h 87"/>
                <a:gd name="T12" fmla="*/ 4 w 8"/>
                <a:gd name="T13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7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5"/>
                    <a:pt x="2" y="87"/>
                    <a:pt x="4" y="87"/>
                  </a:cubicBezTo>
                  <a:cubicBezTo>
                    <a:pt x="6" y="87"/>
                    <a:pt x="8" y="85"/>
                    <a:pt x="8" y="8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FED81BC-CB6E-40B4-8163-D66D92EC3E8D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DC5EABD2-AD3F-4C72-A5FF-FAFBA021C87A}"/>
              </a:ext>
            </a:extLst>
          </p:cNvPr>
          <p:cNvSpPr txBox="1"/>
          <p:nvPr/>
        </p:nvSpPr>
        <p:spPr>
          <a:xfrm>
            <a:off x="720632" y="1654517"/>
            <a:ext cx="87818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agility ]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003F7C6C-22BC-4DC6-A021-C3AD6A95F96A}"/>
              </a:ext>
            </a:extLst>
          </p:cNvPr>
          <p:cNvSpPr txBox="1"/>
          <p:nvPr/>
        </p:nvSpPr>
        <p:spPr>
          <a:xfrm>
            <a:off x="2573049" y="1654517"/>
            <a:ext cx="153381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[ 24/7 availability ]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35AB8E4-07C4-4721-AAA6-AC65D02A452B}"/>
              </a:ext>
            </a:extLst>
          </p:cNvPr>
          <p:cNvSpPr txBox="1"/>
          <p:nvPr/>
        </p:nvSpPr>
        <p:spPr>
          <a:xfrm>
            <a:off x="4670574" y="1654517"/>
            <a:ext cx="129657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government ]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AF20E965-5F96-4D29-B628-1ADF61EB5BFE}"/>
              </a:ext>
            </a:extLst>
          </p:cNvPr>
          <p:cNvSpPr txBox="1"/>
          <p:nvPr/>
        </p:nvSpPr>
        <p:spPr>
          <a:xfrm>
            <a:off x="6640126" y="1654517"/>
            <a:ext cx="117474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publishing ]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CCB71C4-EABB-4A9D-B63B-DA482E37A03F}"/>
              </a:ext>
            </a:extLst>
          </p:cNvPr>
          <p:cNvSpPr txBox="1"/>
          <p:nvPr/>
        </p:nvSpPr>
        <p:spPr>
          <a:xfrm>
            <a:off x="8508734" y="1654517"/>
            <a:ext cx="108337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analytics ]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EF83D984-CFE7-4282-AF1E-ED0F7CB1F51A}"/>
              </a:ext>
            </a:extLst>
          </p:cNvPr>
          <p:cNvSpPr txBox="1"/>
          <p:nvPr/>
        </p:nvSpPr>
        <p:spPr>
          <a:xfrm>
            <a:off x="10398630" y="1654517"/>
            <a:ext cx="120199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monitoring ]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51ACB2D-9014-475A-A27D-1FF30BD4993F}"/>
              </a:ext>
            </a:extLst>
          </p:cNvPr>
          <p:cNvSpPr txBox="1"/>
          <p:nvPr/>
        </p:nvSpPr>
        <p:spPr>
          <a:xfrm>
            <a:off x="477077" y="3837553"/>
            <a:ext cx="145046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monitoring ]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1F6FD07-2A3B-4624-AC8E-C2B392E4C546}"/>
              </a:ext>
            </a:extLst>
          </p:cNvPr>
          <p:cNvSpPr txBox="1"/>
          <p:nvPr/>
        </p:nvSpPr>
        <p:spPr>
          <a:xfrm>
            <a:off x="2048579" y="3837553"/>
            <a:ext cx="159473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central manager ]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341801D-9121-4BDC-82F5-A4FFCF80B44A}"/>
              </a:ext>
            </a:extLst>
          </p:cNvPr>
          <p:cNvSpPr txBox="1"/>
          <p:nvPr/>
        </p:nvSpPr>
        <p:spPr>
          <a:xfrm>
            <a:off x="4133300" y="3837553"/>
            <a:ext cx="130619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orchestrator ]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617E92A-6812-4B1B-B73E-8BCE60EED12F}"/>
              </a:ext>
            </a:extLst>
          </p:cNvPr>
          <p:cNvSpPr txBox="1"/>
          <p:nvPr/>
        </p:nvSpPr>
        <p:spPr>
          <a:xfrm>
            <a:off x="6147793" y="3837553"/>
            <a:ext cx="130298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provisioning ]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B18E57F2-3AAC-406D-91E8-1C8D76660C3A}"/>
              </a:ext>
            </a:extLst>
          </p:cNvPr>
          <p:cNvSpPr txBox="1"/>
          <p:nvPr/>
        </p:nvSpPr>
        <p:spPr>
          <a:xfrm>
            <a:off x="8374624" y="3837553"/>
            <a:ext cx="124527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automation ]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49C0650-7567-4E08-84B0-04CF6FCBB661}"/>
              </a:ext>
            </a:extLst>
          </p:cNvPr>
          <p:cNvSpPr txBox="1"/>
          <p:nvPr/>
        </p:nvSpPr>
        <p:spPr>
          <a:xfrm>
            <a:off x="10257408" y="3837553"/>
            <a:ext cx="142481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microservices ]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9F0CDA4-28E2-409F-86CF-214FBDE7A753}"/>
              </a:ext>
            </a:extLst>
          </p:cNvPr>
          <p:cNvSpPr txBox="1"/>
          <p:nvPr/>
        </p:nvSpPr>
        <p:spPr>
          <a:xfrm>
            <a:off x="337093" y="5853740"/>
            <a:ext cx="167328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microservices ]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D21B3CE-E98E-47E2-9362-D577C3D5BD81}"/>
              </a:ext>
            </a:extLst>
          </p:cNvPr>
          <p:cNvSpPr txBox="1"/>
          <p:nvPr/>
        </p:nvSpPr>
        <p:spPr>
          <a:xfrm>
            <a:off x="2419044" y="5853740"/>
            <a:ext cx="119398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containers ]</a:t>
            </a:r>
          </a:p>
        </p:txBody>
      </p:sp>
    </p:spTree>
    <p:extLst>
      <p:ext uri="{BB962C8B-B14F-4D97-AF65-F5344CB8AC3E}">
        <p14:creationId xmlns:p14="http://schemas.microsoft.com/office/powerpoint/2010/main" val="271793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23865BE-AF6F-4EBA-BEB9-7763946BBB7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A4D37B-AA8D-41DA-8B36-56AFAE23F47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9E19AF-DC9C-4D54-8164-6962717427EB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FEE6809D-2FC8-4846-857C-0EE1DDD888EB}"/>
              </a:ext>
            </a:extLst>
          </p:cNvPr>
          <p:cNvGrpSpPr/>
          <p:nvPr/>
        </p:nvGrpSpPr>
        <p:grpSpPr>
          <a:xfrm>
            <a:off x="307754" y="444107"/>
            <a:ext cx="1690687" cy="1125538"/>
            <a:chOff x="-6413500" y="244475"/>
            <a:chExt cx="1690687" cy="1125538"/>
          </a:xfrm>
          <a:solidFill>
            <a:schemeClr val="tx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3A22743-FF72-487A-9B8C-BFC2BD9A2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22913" y="244475"/>
              <a:ext cx="800100" cy="684213"/>
            </a:xfrm>
            <a:custGeom>
              <a:avLst/>
              <a:gdLst>
                <a:gd name="T0" fmla="*/ 227 w 252"/>
                <a:gd name="T1" fmla="*/ 103 h 215"/>
                <a:gd name="T2" fmla="*/ 229 w 252"/>
                <a:gd name="T3" fmla="*/ 84 h 215"/>
                <a:gd name="T4" fmla="*/ 145 w 252"/>
                <a:gd name="T5" fmla="*/ 0 h 215"/>
                <a:gd name="T6" fmla="*/ 67 w 252"/>
                <a:gd name="T7" fmla="*/ 51 h 215"/>
                <a:gd name="T8" fmla="*/ 41 w 252"/>
                <a:gd name="T9" fmla="*/ 46 h 215"/>
                <a:gd name="T10" fmla="*/ 2 w 252"/>
                <a:gd name="T11" fmla="*/ 57 h 215"/>
                <a:gd name="T12" fmla="*/ 1 w 252"/>
                <a:gd name="T13" fmla="*/ 63 h 215"/>
                <a:gd name="T14" fmla="*/ 7 w 252"/>
                <a:gd name="T15" fmla="*/ 64 h 215"/>
                <a:gd name="T16" fmla="*/ 68 w 252"/>
                <a:gd name="T17" fmla="*/ 60 h 215"/>
                <a:gd name="T18" fmla="*/ 71 w 252"/>
                <a:gd name="T19" fmla="*/ 60 h 215"/>
                <a:gd name="T20" fmla="*/ 73 w 252"/>
                <a:gd name="T21" fmla="*/ 57 h 215"/>
                <a:gd name="T22" fmla="*/ 145 w 252"/>
                <a:gd name="T23" fmla="*/ 8 h 215"/>
                <a:gd name="T24" fmla="*/ 221 w 252"/>
                <a:gd name="T25" fmla="*/ 84 h 215"/>
                <a:gd name="T26" fmla="*/ 218 w 252"/>
                <a:gd name="T27" fmla="*/ 104 h 215"/>
                <a:gd name="T28" fmla="*/ 220 w 252"/>
                <a:gd name="T29" fmla="*/ 108 h 215"/>
                <a:gd name="T30" fmla="*/ 244 w 252"/>
                <a:gd name="T31" fmla="*/ 153 h 215"/>
                <a:gd name="T32" fmla="*/ 191 w 252"/>
                <a:gd name="T33" fmla="*/ 207 h 215"/>
                <a:gd name="T34" fmla="*/ 145 w 252"/>
                <a:gd name="T35" fmla="*/ 207 h 215"/>
                <a:gd name="T36" fmla="*/ 141 w 252"/>
                <a:gd name="T37" fmla="*/ 211 h 215"/>
                <a:gd name="T38" fmla="*/ 145 w 252"/>
                <a:gd name="T39" fmla="*/ 215 h 215"/>
                <a:gd name="T40" fmla="*/ 191 w 252"/>
                <a:gd name="T41" fmla="*/ 215 h 215"/>
                <a:gd name="T42" fmla="*/ 252 w 252"/>
                <a:gd name="T43" fmla="*/ 153 h 215"/>
                <a:gd name="T44" fmla="*/ 227 w 252"/>
                <a:gd name="T45" fmla="*/ 10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2" h="215">
                  <a:moveTo>
                    <a:pt x="227" y="103"/>
                  </a:moveTo>
                  <a:cubicBezTo>
                    <a:pt x="228" y="97"/>
                    <a:pt x="229" y="91"/>
                    <a:pt x="229" y="84"/>
                  </a:cubicBezTo>
                  <a:cubicBezTo>
                    <a:pt x="229" y="38"/>
                    <a:pt x="191" y="0"/>
                    <a:pt x="145" y="0"/>
                  </a:cubicBezTo>
                  <a:cubicBezTo>
                    <a:pt x="111" y="0"/>
                    <a:pt x="81" y="20"/>
                    <a:pt x="67" y="51"/>
                  </a:cubicBezTo>
                  <a:cubicBezTo>
                    <a:pt x="59" y="48"/>
                    <a:pt x="50" y="46"/>
                    <a:pt x="41" y="46"/>
                  </a:cubicBezTo>
                  <a:cubicBezTo>
                    <a:pt x="27" y="46"/>
                    <a:pt x="14" y="50"/>
                    <a:pt x="2" y="57"/>
                  </a:cubicBezTo>
                  <a:cubicBezTo>
                    <a:pt x="0" y="59"/>
                    <a:pt x="0" y="61"/>
                    <a:pt x="1" y="63"/>
                  </a:cubicBezTo>
                  <a:cubicBezTo>
                    <a:pt x="2" y="65"/>
                    <a:pt x="5" y="65"/>
                    <a:pt x="7" y="64"/>
                  </a:cubicBezTo>
                  <a:cubicBezTo>
                    <a:pt x="25" y="53"/>
                    <a:pt x="48" y="51"/>
                    <a:pt x="68" y="60"/>
                  </a:cubicBezTo>
                  <a:cubicBezTo>
                    <a:pt x="69" y="60"/>
                    <a:pt x="70" y="60"/>
                    <a:pt x="71" y="60"/>
                  </a:cubicBezTo>
                  <a:cubicBezTo>
                    <a:pt x="72" y="59"/>
                    <a:pt x="73" y="59"/>
                    <a:pt x="73" y="57"/>
                  </a:cubicBezTo>
                  <a:cubicBezTo>
                    <a:pt x="84" y="28"/>
                    <a:pt x="113" y="8"/>
                    <a:pt x="145" y="8"/>
                  </a:cubicBezTo>
                  <a:cubicBezTo>
                    <a:pt x="187" y="8"/>
                    <a:pt x="221" y="42"/>
                    <a:pt x="221" y="84"/>
                  </a:cubicBezTo>
                  <a:cubicBezTo>
                    <a:pt x="221" y="91"/>
                    <a:pt x="220" y="98"/>
                    <a:pt x="218" y="104"/>
                  </a:cubicBezTo>
                  <a:cubicBezTo>
                    <a:pt x="218" y="106"/>
                    <a:pt x="219" y="108"/>
                    <a:pt x="220" y="108"/>
                  </a:cubicBezTo>
                  <a:cubicBezTo>
                    <a:pt x="235" y="118"/>
                    <a:pt x="244" y="135"/>
                    <a:pt x="244" y="153"/>
                  </a:cubicBezTo>
                  <a:cubicBezTo>
                    <a:pt x="244" y="183"/>
                    <a:pt x="220" y="207"/>
                    <a:pt x="191" y="207"/>
                  </a:cubicBezTo>
                  <a:cubicBezTo>
                    <a:pt x="145" y="207"/>
                    <a:pt x="145" y="207"/>
                    <a:pt x="145" y="207"/>
                  </a:cubicBezTo>
                  <a:cubicBezTo>
                    <a:pt x="143" y="207"/>
                    <a:pt x="141" y="209"/>
                    <a:pt x="141" y="211"/>
                  </a:cubicBezTo>
                  <a:cubicBezTo>
                    <a:pt x="141" y="213"/>
                    <a:pt x="143" y="215"/>
                    <a:pt x="145" y="215"/>
                  </a:cubicBezTo>
                  <a:cubicBezTo>
                    <a:pt x="191" y="215"/>
                    <a:pt x="191" y="215"/>
                    <a:pt x="191" y="215"/>
                  </a:cubicBezTo>
                  <a:cubicBezTo>
                    <a:pt x="225" y="215"/>
                    <a:pt x="252" y="187"/>
                    <a:pt x="252" y="153"/>
                  </a:cubicBezTo>
                  <a:cubicBezTo>
                    <a:pt x="252" y="133"/>
                    <a:pt x="243" y="115"/>
                    <a:pt x="22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D8C9DC8-D632-4956-9B00-FF3F93563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6413500" y="390525"/>
              <a:ext cx="973137" cy="684213"/>
            </a:xfrm>
            <a:custGeom>
              <a:avLst/>
              <a:gdLst>
                <a:gd name="T0" fmla="*/ 129 w 306"/>
                <a:gd name="T1" fmla="*/ 211 h 215"/>
                <a:gd name="T2" fmla="*/ 125 w 306"/>
                <a:gd name="T3" fmla="*/ 207 h 215"/>
                <a:gd name="T4" fmla="*/ 50 w 306"/>
                <a:gd name="T5" fmla="*/ 207 h 215"/>
                <a:gd name="T6" fmla="*/ 8 w 306"/>
                <a:gd name="T7" fmla="*/ 164 h 215"/>
                <a:gd name="T8" fmla="*/ 50 w 306"/>
                <a:gd name="T9" fmla="*/ 122 h 215"/>
                <a:gd name="T10" fmla="*/ 54 w 306"/>
                <a:gd name="T11" fmla="*/ 118 h 215"/>
                <a:gd name="T12" fmla="*/ 118 w 306"/>
                <a:gd name="T13" fmla="*/ 54 h 215"/>
                <a:gd name="T14" fmla="*/ 145 w 306"/>
                <a:gd name="T15" fmla="*/ 59 h 215"/>
                <a:gd name="T16" fmla="*/ 148 w 306"/>
                <a:gd name="T17" fmla="*/ 59 h 215"/>
                <a:gd name="T18" fmla="*/ 150 w 306"/>
                <a:gd name="T19" fmla="*/ 57 h 215"/>
                <a:gd name="T20" fmla="*/ 222 w 306"/>
                <a:gd name="T21" fmla="*/ 8 h 215"/>
                <a:gd name="T22" fmla="*/ 298 w 306"/>
                <a:gd name="T23" fmla="*/ 84 h 215"/>
                <a:gd name="T24" fmla="*/ 298 w 306"/>
                <a:gd name="T25" fmla="*/ 89 h 215"/>
                <a:gd name="T26" fmla="*/ 302 w 306"/>
                <a:gd name="T27" fmla="*/ 93 h 215"/>
                <a:gd name="T28" fmla="*/ 306 w 306"/>
                <a:gd name="T29" fmla="*/ 89 h 215"/>
                <a:gd name="T30" fmla="*/ 306 w 306"/>
                <a:gd name="T31" fmla="*/ 84 h 215"/>
                <a:gd name="T32" fmla="*/ 222 w 306"/>
                <a:gd name="T33" fmla="*/ 0 h 215"/>
                <a:gd name="T34" fmla="*/ 145 w 306"/>
                <a:gd name="T35" fmla="*/ 50 h 215"/>
                <a:gd name="T36" fmla="*/ 118 w 306"/>
                <a:gd name="T37" fmla="*/ 46 h 215"/>
                <a:gd name="T38" fmla="*/ 46 w 306"/>
                <a:gd name="T39" fmla="*/ 114 h 215"/>
                <a:gd name="T40" fmla="*/ 0 w 306"/>
                <a:gd name="T41" fmla="*/ 164 h 215"/>
                <a:gd name="T42" fmla="*/ 50 w 306"/>
                <a:gd name="T43" fmla="*/ 215 h 215"/>
                <a:gd name="T44" fmla="*/ 125 w 306"/>
                <a:gd name="T45" fmla="*/ 215 h 215"/>
                <a:gd name="T46" fmla="*/ 129 w 306"/>
                <a:gd name="T47" fmla="*/ 21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6" h="215">
                  <a:moveTo>
                    <a:pt x="129" y="211"/>
                  </a:moveTo>
                  <a:cubicBezTo>
                    <a:pt x="129" y="208"/>
                    <a:pt x="127" y="207"/>
                    <a:pt x="125" y="207"/>
                  </a:cubicBezTo>
                  <a:cubicBezTo>
                    <a:pt x="50" y="207"/>
                    <a:pt x="50" y="207"/>
                    <a:pt x="50" y="207"/>
                  </a:cubicBezTo>
                  <a:cubicBezTo>
                    <a:pt x="27" y="207"/>
                    <a:pt x="8" y="188"/>
                    <a:pt x="8" y="164"/>
                  </a:cubicBezTo>
                  <a:cubicBezTo>
                    <a:pt x="8" y="141"/>
                    <a:pt x="27" y="122"/>
                    <a:pt x="50" y="122"/>
                  </a:cubicBezTo>
                  <a:cubicBezTo>
                    <a:pt x="52" y="122"/>
                    <a:pt x="54" y="120"/>
                    <a:pt x="54" y="118"/>
                  </a:cubicBezTo>
                  <a:cubicBezTo>
                    <a:pt x="54" y="83"/>
                    <a:pt x="83" y="54"/>
                    <a:pt x="118" y="54"/>
                  </a:cubicBezTo>
                  <a:cubicBezTo>
                    <a:pt x="128" y="54"/>
                    <a:pt x="137" y="56"/>
                    <a:pt x="145" y="59"/>
                  </a:cubicBezTo>
                  <a:cubicBezTo>
                    <a:pt x="146" y="60"/>
                    <a:pt x="147" y="60"/>
                    <a:pt x="148" y="59"/>
                  </a:cubicBezTo>
                  <a:cubicBezTo>
                    <a:pt x="149" y="59"/>
                    <a:pt x="150" y="58"/>
                    <a:pt x="150" y="57"/>
                  </a:cubicBezTo>
                  <a:cubicBezTo>
                    <a:pt x="162" y="28"/>
                    <a:pt x="190" y="8"/>
                    <a:pt x="222" y="8"/>
                  </a:cubicBezTo>
                  <a:cubicBezTo>
                    <a:pt x="264" y="8"/>
                    <a:pt x="298" y="42"/>
                    <a:pt x="298" y="84"/>
                  </a:cubicBezTo>
                  <a:cubicBezTo>
                    <a:pt x="298" y="85"/>
                    <a:pt x="298" y="87"/>
                    <a:pt x="298" y="89"/>
                  </a:cubicBezTo>
                  <a:cubicBezTo>
                    <a:pt x="298" y="91"/>
                    <a:pt x="300" y="93"/>
                    <a:pt x="302" y="93"/>
                  </a:cubicBezTo>
                  <a:cubicBezTo>
                    <a:pt x="304" y="93"/>
                    <a:pt x="306" y="91"/>
                    <a:pt x="306" y="89"/>
                  </a:cubicBezTo>
                  <a:cubicBezTo>
                    <a:pt x="306" y="87"/>
                    <a:pt x="306" y="86"/>
                    <a:pt x="306" y="84"/>
                  </a:cubicBezTo>
                  <a:cubicBezTo>
                    <a:pt x="306" y="37"/>
                    <a:pt x="268" y="0"/>
                    <a:pt x="222" y="0"/>
                  </a:cubicBezTo>
                  <a:cubicBezTo>
                    <a:pt x="188" y="0"/>
                    <a:pt x="158" y="20"/>
                    <a:pt x="145" y="50"/>
                  </a:cubicBezTo>
                  <a:cubicBezTo>
                    <a:pt x="136" y="47"/>
                    <a:pt x="127" y="46"/>
                    <a:pt x="118" y="46"/>
                  </a:cubicBezTo>
                  <a:cubicBezTo>
                    <a:pt x="80" y="46"/>
                    <a:pt x="48" y="76"/>
                    <a:pt x="46" y="114"/>
                  </a:cubicBezTo>
                  <a:cubicBezTo>
                    <a:pt x="20" y="117"/>
                    <a:pt x="0" y="138"/>
                    <a:pt x="0" y="164"/>
                  </a:cubicBezTo>
                  <a:cubicBezTo>
                    <a:pt x="0" y="192"/>
                    <a:pt x="22" y="215"/>
                    <a:pt x="50" y="215"/>
                  </a:cubicBezTo>
                  <a:cubicBezTo>
                    <a:pt x="125" y="215"/>
                    <a:pt x="125" y="215"/>
                    <a:pt x="125" y="215"/>
                  </a:cubicBezTo>
                  <a:cubicBezTo>
                    <a:pt x="127" y="215"/>
                    <a:pt x="129" y="213"/>
                    <a:pt x="129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E2F94C8-05D0-460D-BEFC-E81B10D2CF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57900" y="687388"/>
              <a:ext cx="1046162" cy="682625"/>
            </a:xfrm>
            <a:custGeom>
              <a:avLst/>
              <a:gdLst>
                <a:gd name="T0" fmla="*/ 304 w 329"/>
                <a:gd name="T1" fmla="*/ 103 h 215"/>
                <a:gd name="T2" fmla="*/ 306 w 329"/>
                <a:gd name="T3" fmla="*/ 84 h 215"/>
                <a:gd name="T4" fmla="*/ 222 w 329"/>
                <a:gd name="T5" fmla="*/ 0 h 215"/>
                <a:gd name="T6" fmla="*/ 144 w 329"/>
                <a:gd name="T7" fmla="*/ 51 h 215"/>
                <a:gd name="T8" fmla="*/ 118 w 329"/>
                <a:gd name="T9" fmla="*/ 46 h 215"/>
                <a:gd name="T10" fmla="*/ 46 w 329"/>
                <a:gd name="T11" fmla="*/ 115 h 215"/>
                <a:gd name="T12" fmla="*/ 0 w 329"/>
                <a:gd name="T13" fmla="*/ 165 h 215"/>
                <a:gd name="T14" fmla="*/ 50 w 329"/>
                <a:gd name="T15" fmla="*/ 215 h 215"/>
                <a:gd name="T16" fmla="*/ 268 w 329"/>
                <a:gd name="T17" fmla="*/ 215 h 215"/>
                <a:gd name="T18" fmla="*/ 329 w 329"/>
                <a:gd name="T19" fmla="*/ 153 h 215"/>
                <a:gd name="T20" fmla="*/ 304 w 329"/>
                <a:gd name="T21" fmla="*/ 103 h 215"/>
                <a:gd name="T22" fmla="*/ 268 w 329"/>
                <a:gd name="T23" fmla="*/ 207 h 215"/>
                <a:gd name="T24" fmla="*/ 50 w 329"/>
                <a:gd name="T25" fmla="*/ 207 h 215"/>
                <a:gd name="T26" fmla="*/ 8 w 329"/>
                <a:gd name="T27" fmla="*/ 165 h 215"/>
                <a:gd name="T28" fmla="*/ 50 w 329"/>
                <a:gd name="T29" fmla="*/ 123 h 215"/>
                <a:gd name="T30" fmla="*/ 54 w 329"/>
                <a:gd name="T31" fmla="*/ 119 h 215"/>
                <a:gd name="T32" fmla="*/ 118 w 329"/>
                <a:gd name="T33" fmla="*/ 54 h 215"/>
                <a:gd name="T34" fmla="*/ 145 w 329"/>
                <a:gd name="T35" fmla="*/ 60 h 215"/>
                <a:gd name="T36" fmla="*/ 148 w 329"/>
                <a:gd name="T37" fmla="*/ 60 h 215"/>
                <a:gd name="T38" fmla="*/ 150 w 329"/>
                <a:gd name="T39" fmla="*/ 58 h 215"/>
                <a:gd name="T40" fmla="*/ 222 w 329"/>
                <a:gd name="T41" fmla="*/ 8 h 215"/>
                <a:gd name="T42" fmla="*/ 298 w 329"/>
                <a:gd name="T43" fmla="*/ 84 h 215"/>
                <a:gd name="T44" fmla="*/ 295 w 329"/>
                <a:gd name="T45" fmla="*/ 104 h 215"/>
                <a:gd name="T46" fmla="*/ 297 w 329"/>
                <a:gd name="T47" fmla="*/ 109 h 215"/>
                <a:gd name="T48" fmla="*/ 321 w 329"/>
                <a:gd name="T49" fmla="*/ 153 h 215"/>
                <a:gd name="T50" fmla="*/ 268 w 329"/>
                <a:gd name="T51" fmla="*/ 207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9" h="215">
                  <a:moveTo>
                    <a:pt x="304" y="103"/>
                  </a:moveTo>
                  <a:cubicBezTo>
                    <a:pt x="305" y="97"/>
                    <a:pt x="306" y="91"/>
                    <a:pt x="306" y="84"/>
                  </a:cubicBezTo>
                  <a:cubicBezTo>
                    <a:pt x="306" y="38"/>
                    <a:pt x="268" y="0"/>
                    <a:pt x="222" y="0"/>
                  </a:cubicBezTo>
                  <a:cubicBezTo>
                    <a:pt x="188" y="0"/>
                    <a:pt x="158" y="20"/>
                    <a:pt x="144" y="51"/>
                  </a:cubicBezTo>
                  <a:cubicBezTo>
                    <a:pt x="136" y="48"/>
                    <a:pt x="127" y="46"/>
                    <a:pt x="118" y="46"/>
                  </a:cubicBezTo>
                  <a:cubicBezTo>
                    <a:pt x="79" y="46"/>
                    <a:pt x="48" y="77"/>
                    <a:pt x="46" y="115"/>
                  </a:cubicBezTo>
                  <a:cubicBezTo>
                    <a:pt x="20" y="117"/>
                    <a:pt x="0" y="139"/>
                    <a:pt x="0" y="165"/>
                  </a:cubicBezTo>
                  <a:cubicBezTo>
                    <a:pt x="0" y="192"/>
                    <a:pt x="22" y="215"/>
                    <a:pt x="50" y="215"/>
                  </a:cubicBezTo>
                  <a:cubicBezTo>
                    <a:pt x="268" y="215"/>
                    <a:pt x="268" y="215"/>
                    <a:pt x="268" y="215"/>
                  </a:cubicBezTo>
                  <a:cubicBezTo>
                    <a:pt x="302" y="215"/>
                    <a:pt x="329" y="187"/>
                    <a:pt x="329" y="153"/>
                  </a:cubicBezTo>
                  <a:cubicBezTo>
                    <a:pt x="329" y="133"/>
                    <a:pt x="320" y="115"/>
                    <a:pt x="304" y="103"/>
                  </a:cubicBezTo>
                  <a:close/>
                  <a:moveTo>
                    <a:pt x="268" y="207"/>
                  </a:moveTo>
                  <a:cubicBezTo>
                    <a:pt x="50" y="207"/>
                    <a:pt x="50" y="207"/>
                    <a:pt x="50" y="207"/>
                  </a:cubicBezTo>
                  <a:cubicBezTo>
                    <a:pt x="27" y="207"/>
                    <a:pt x="8" y="188"/>
                    <a:pt x="8" y="165"/>
                  </a:cubicBezTo>
                  <a:cubicBezTo>
                    <a:pt x="8" y="142"/>
                    <a:pt x="26" y="123"/>
                    <a:pt x="50" y="123"/>
                  </a:cubicBezTo>
                  <a:cubicBezTo>
                    <a:pt x="52" y="123"/>
                    <a:pt x="54" y="121"/>
                    <a:pt x="54" y="119"/>
                  </a:cubicBezTo>
                  <a:cubicBezTo>
                    <a:pt x="54" y="83"/>
                    <a:pt x="83" y="54"/>
                    <a:pt x="118" y="54"/>
                  </a:cubicBezTo>
                  <a:cubicBezTo>
                    <a:pt x="127" y="54"/>
                    <a:pt x="136" y="56"/>
                    <a:pt x="145" y="60"/>
                  </a:cubicBezTo>
                  <a:cubicBezTo>
                    <a:pt x="146" y="60"/>
                    <a:pt x="147" y="60"/>
                    <a:pt x="148" y="60"/>
                  </a:cubicBezTo>
                  <a:cubicBezTo>
                    <a:pt x="149" y="59"/>
                    <a:pt x="150" y="59"/>
                    <a:pt x="150" y="58"/>
                  </a:cubicBezTo>
                  <a:cubicBezTo>
                    <a:pt x="161" y="28"/>
                    <a:pt x="190" y="8"/>
                    <a:pt x="222" y="8"/>
                  </a:cubicBezTo>
                  <a:cubicBezTo>
                    <a:pt x="264" y="8"/>
                    <a:pt x="298" y="42"/>
                    <a:pt x="298" y="84"/>
                  </a:cubicBezTo>
                  <a:cubicBezTo>
                    <a:pt x="298" y="91"/>
                    <a:pt x="297" y="98"/>
                    <a:pt x="295" y="104"/>
                  </a:cubicBezTo>
                  <a:cubicBezTo>
                    <a:pt x="295" y="106"/>
                    <a:pt x="296" y="108"/>
                    <a:pt x="297" y="109"/>
                  </a:cubicBezTo>
                  <a:cubicBezTo>
                    <a:pt x="312" y="118"/>
                    <a:pt x="321" y="135"/>
                    <a:pt x="321" y="153"/>
                  </a:cubicBezTo>
                  <a:cubicBezTo>
                    <a:pt x="321" y="183"/>
                    <a:pt x="297" y="207"/>
                    <a:pt x="268" y="2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F76E1C6F-D3BA-4614-9AB9-78B93DA04F58}"/>
              </a:ext>
            </a:extLst>
          </p:cNvPr>
          <p:cNvGrpSpPr/>
          <p:nvPr/>
        </p:nvGrpSpPr>
        <p:grpSpPr>
          <a:xfrm>
            <a:off x="8593588" y="321076"/>
            <a:ext cx="1223962" cy="1371600"/>
            <a:chOff x="-1606550" y="2790825"/>
            <a:chExt cx="1223962" cy="1371600"/>
          </a:xfrm>
          <a:solidFill>
            <a:schemeClr val="tx1"/>
          </a:solidFill>
        </p:grpSpPr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785FC51-FDD2-4F26-A16A-5B9167E71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58925" y="2935288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6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7C1714E8-604D-4F6D-A1D7-907D2DDFED4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58925" y="3078163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7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0DE8552-8953-451D-9D9F-4C33B1922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58925" y="3224213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6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913141-A5A0-40BC-B3B5-B3E21D773A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49400" y="3979863"/>
              <a:ext cx="98425" cy="100013"/>
            </a:xfrm>
            <a:custGeom>
              <a:avLst/>
              <a:gdLst>
                <a:gd name="T0" fmla="*/ 16 w 31"/>
                <a:gd name="T1" fmla="*/ 0 h 31"/>
                <a:gd name="T2" fmla="*/ 0 w 31"/>
                <a:gd name="T3" fmla="*/ 16 h 31"/>
                <a:gd name="T4" fmla="*/ 16 w 31"/>
                <a:gd name="T5" fmla="*/ 31 h 31"/>
                <a:gd name="T6" fmla="*/ 31 w 31"/>
                <a:gd name="T7" fmla="*/ 16 h 31"/>
                <a:gd name="T8" fmla="*/ 16 w 31"/>
                <a:gd name="T9" fmla="*/ 0 h 31"/>
                <a:gd name="T10" fmla="*/ 16 w 31"/>
                <a:gd name="T11" fmla="*/ 23 h 31"/>
                <a:gd name="T12" fmla="*/ 8 w 31"/>
                <a:gd name="T13" fmla="*/ 16 h 31"/>
                <a:gd name="T14" fmla="*/ 16 w 31"/>
                <a:gd name="T15" fmla="*/ 8 h 31"/>
                <a:gd name="T16" fmla="*/ 23 w 31"/>
                <a:gd name="T17" fmla="*/ 16 h 31"/>
                <a:gd name="T18" fmla="*/ 16 w 31"/>
                <a:gd name="T1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1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24" y="31"/>
                    <a:pt x="31" y="24"/>
                    <a:pt x="31" y="16"/>
                  </a:cubicBezTo>
                  <a:cubicBezTo>
                    <a:pt x="31" y="7"/>
                    <a:pt x="24" y="0"/>
                    <a:pt x="16" y="0"/>
                  </a:cubicBezTo>
                  <a:close/>
                  <a:moveTo>
                    <a:pt x="16" y="23"/>
                  </a:moveTo>
                  <a:cubicBezTo>
                    <a:pt x="12" y="23"/>
                    <a:pt x="8" y="20"/>
                    <a:pt x="8" y="16"/>
                  </a:cubicBezTo>
                  <a:cubicBezTo>
                    <a:pt x="8" y="11"/>
                    <a:pt x="12" y="8"/>
                    <a:pt x="16" y="8"/>
                  </a:cubicBezTo>
                  <a:cubicBezTo>
                    <a:pt x="20" y="8"/>
                    <a:pt x="23" y="11"/>
                    <a:pt x="23" y="16"/>
                  </a:cubicBezTo>
                  <a:cubicBezTo>
                    <a:pt x="23" y="20"/>
                    <a:pt x="20" y="23"/>
                    <a:pt x="1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488EB678-77DA-4C50-A6FB-90801B3741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06550" y="2790825"/>
              <a:ext cx="215900" cy="1371600"/>
            </a:xfrm>
            <a:custGeom>
              <a:avLst/>
              <a:gdLst>
                <a:gd name="T0" fmla="*/ 48 w 68"/>
                <a:gd name="T1" fmla="*/ 0 h 431"/>
                <a:gd name="T2" fmla="*/ 19 w 68"/>
                <a:gd name="T3" fmla="*/ 0 h 431"/>
                <a:gd name="T4" fmla="*/ 0 w 68"/>
                <a:gd name="T5" fmla="*/ 19 h 431"/>
                <a:gd name="T6" fmla="*/ 0 w 68"/>
                <a:gd name="T7" fmla="*/ 412 h 431"/>
                <a:gd name="T8" fmla="*/ 19 w 68"/>
                <a:gd name="T9" fmla="*/ 431 h 431"/>
                <a:gd name="T10" fmla="*/ 48 w 68"/>
                <a:gd name="T11" fmla="*/ 431 h 431"/>
                <a:gd name="T12" fmla="*/ 68 w 68"/>
                <a:gd name="T13" fmla="*/ 412 h 431"/>
                <a:gd name="T14" fmla="*/ 68 w 68"/>
                <a:gd name="T15" fmla="*/ 19 h 431"/>
                <a:gd name="T16" fmla="*/ 48 w 68"/>
                <a:gd name="T17" fmla="*/ 0 h 431"/>
                <a:gd name="T18" fmla="*/ 60 w 68"/>
                <a:gd name="T19" fmla="*/ 412 h 431"/>
                <a:gd name="T20" fmla="*/ 48 w 68"/>
                <a:gd name="T21" fmla="*/ 423 h 431"/>
                <a:gd name="T22" fmla="*/ 19 w 68"/>
                <a:gd name="T23" fmla="*/ 423 h 431"/>
                <a:gd name="T24" fmla="*/ 8 w 68"/>
                <a:gd name="T25" fmla="*/ 412 h 431"/>
                <a:gd name="T26" fmla="*/ 8 w 68"/>
                <a:gd name="T27" fmla="*/ 19 h 431"/>
                <a:gd name="T28" fmla="*/ 19 w 68"/>
                <a:gd name="T29" fmla="*/ 8 h 431"/>
                <a:gd name="T30" fmla="*/ 48 w 68"/>
                <a:gd name="T31" fmla="*/ 8 h 431"/>
                <a:gd name="T32" fmla="*/ 60 w 68"/>
                <a:gd name="T33" fmla="*/ 19 h 431"/>
                <a:gd name="T34" fmla="*/ 60 w 68"/>
                <a:gd name="T35" fmla="*/ 412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31">
                  <a:moveTo>
                    <a:pt x="48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23"/>
                    <a:pt x="8" y="431"/>
                    <a:pt x="19" y="431"/>
                  </a:cubicBezTo>
                  <a:cubicBezTo>
                    <a:pt x="48" y="431"/>
                    <a:pt x="48" y="431"/>
                    <a:pt x="48" y="431"/>
                  </a:cubicBezTo>
                  <a:cubicBezTo>
                    <a:pt x="59" y="431"/>
                    <a:pt x="68" y="423"/>
                    <a:pt x="68" y="412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8"/>
                    <a:pt x="59" y="0"/>
                    <a:pt x="48" y="0"/>
                  </a:cubicBezTo>
                  <a:close/>
                  <a:moveTo>
                    <a:pt x="60" y="412"/>
                  </a:moveTo>
                  <a:cubicBezTo>
                    <a:pt x="60" y="418"/>
                    <a:pt x="55" y="423"/>
                    <a:pt x="48" y="423"/>
                  </a:cubicBezTo>
                  <a:cubicBezTo>
                    <a:pt x="19" y="423"/>
                    <a:pt x="19" y="423"/>
                    <a:pt x="19" y="423"/>
                  </a:cubicBezTo>
                  <a:cubicBezTo>
                    <a:pt x="13" y="423"/>
                    <a:pt x="8" y="418"/>
                    <a:pt x="8" y="4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5" y="8"/>
                    <a:pt x="60" y="13"/>
                    <a:pt x="60" y="19"/>
                  </a:cubicBezTo>
                  <a:lnTo>
                    <a:pt x="60" y="4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9490517B-9C30-4D16-9A37-5E65276C2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08100" y="2935288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6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C1956D65-0F21-4811-BDAC-E395CCB3D47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08100" y="3078163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7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5921D1D9-A8D9-4F73-B3B9-A5E9E8FEA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08100" y="3224213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6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E1EBA37A-F435-47CD-BA2B-118FB28896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98575" y="3979863"/>
              <a:ext cx="101600" cy="100013"/>
            </a:xfrm>
            <a:custGeom>
              <a:avLst/>
              <a:gdLst>
                <a:gd name="T0" fmla="*/ 16 w 32"/>
                <a:gd name="T1" fmla="*/ 0 h 31"/>
                <a:gd name="T2" fmla="*/ 0 w 32"/>
                <a:gd name="T3" fmla="*/ 16 h 31"/>
                <a:gd name="T4" fmla="*/ 16 w 32"/>
                <a:gd name="T5" fmla="*/ 31 h 31"/>
                <a:gd name="T6" fmla="*/ 32 w 32"/>
                <a:gd name="T7" fmla="*/ 16 h 31"/>
                <a:gd name="T8" fmla="*/ 16 w 32"/>
                <a:gd name="T9" fmla="*/ 0 h 31"/>
                <a:gd name="T10" fmla="*/ 16 w 32"/>
                <a:gd name="T11" fmla="*/ 23 h 31"/>
                <a:gd name="T12" fmla="*/ 8 w 32"/>
                <a:gd name="T13" fmla="*/ 16 h 31"/>
                <a:gd name="T14" fmla="*/ 16 w 32"/>
                <a:gd name="T15" fmla="*/ 8 h 31"/>
                <a:gd name="T16" fmla="*/ 24 w 32"/>
                <a:gd name="T17" fmla="*/ 16 h 31"/>
                <a:gd name="T18" fmla="*/ 16 w 32"/>
                <a:gd name="T1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25" y="31"/>
                    <a:pt x="32" y="24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3"/>
                  </a:moveTo>
                  <a:cubicBezTo>
                    <a:pt x="12" y="23"/>
                    <a:pt x="8" y="20"/>
                    <a:pt x="8" y="16"/>
                  </a:cubicBezTo>
                  <a:cubicBezTo>
                    <a:pt x="8" y="11"/>
                    <a:pt x="12" y="8"/>
                    <a:pt x="16" y="8"/>
                  </a:cubicBezTo>
                  <a:cubicBezTo>
                    <a:pt x="20" y="8"/>
                    <a:pt x="24" y="11"/>
                    <a:pt x="24" y="16"/>
                  </a:cubicBezTo>
                  <a:cubicBezTo>
                    <a:pt x="24" y="20"/>
                    <a:pt x="20" y="23"/>
                    <a:pt x="1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FE724563-253E-4430-8139-A69B0FE296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55725" y="2790825"/>
              <a:ext cx="215900" cy="1371600"/>
            </a:xfrm>
            <a:custGeom>
              <a:avLst/>
              <a:gdLst>
                <a:gd name="T0" fmla="*/ 49 w 68"/>
                <a:gd name="T1" fmla="*/ 0 h 431"/>
                <a:gd name="T2" fmla="*/ 19 w 68"/>
                <a:gd name="T3" fmla="*/ 0 h 431"/>
                <a:gd name="T4" fmla="*/ 0 w 68"/>
                <a:gd name="T5" fmla="*/ 19 h 431"/>
                <a:gd name="T6" fmla="*/ 0 w 68"/>
                <a:gd name="T7" fmla="*/ 412 h 431"/>
                <a:gd name="T8" fmla="*/ 19 w 68"/>
                <a:gd name="T9" fmla="*/ 431 h 431"/>
                <a:gd name="T10" fmla="*/ 49 w 68"/>
                <a:gd name="T11" fmla="*/ 431 h 431"/>
                <a:gd name="T12" fmla="*/ 68 w 68"/>
                <a:gd name="T13" fmla="*/ 412 h 431"/>
                <a:gd name="T14" fmla="*/ 68 w 68"/>
                <a:gd name="T15" fmla="*/ 19 h 431"/>
                <a:gd name="T16" fmla="*/ 49 w 68"/>
                <a:gd name="T17" fmla="*/ 0 h 431"/>
                <a:gd name="T18" fmla="*/ 60 w 68"/>
                <a:gd name="T19" fmla="*/ 412 h 431"/>
                <a:gd name="T20" fmla="*/ 49 w 68"/>
                <a:gd name="T21" fmla="*/ 423 h 431"/>
                <a:gd name="T22" fmla="*/ 19 w 68"/>
                <a:gd name="T23" fmla="*/ 423 h 431"/>
                <a:gd name="T24" fmla="*/ 8 w 68"/>
                <a:gd name="T25" fmla="*/ 412 h 431"/>
                <a:gd name="T26" fmla="*/ 8 w 68"/>
                <a:gd name="T27" fmla="*/ 19 h 431"/>
                <a:gd name="T28" fmla="*/ 19 w 68"/>
                <a:gd name="T29" fmla="*/ 8 h 431"/>
                <a:gd name="T30" fmla="*/ 49 w 68"/>
                <a:gd name="T31" fmla="*/ 8 h 431"/>
                <a:gd name="T32" fmla="*/ 60 w 68"/>
                <a:gd name="T33" fmla="*/ 19 h 431"/>
                <a:gd name="T34" fmla="*/ 60 w 68"/>
                <a:gd name="T35" fmla="*/ 412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31">
                  <a:moveTo>
                    <a:pt x="49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23"/>
                    <a:pt x="9" y="431"/>
                    <a:pt x="19" y="431"/>
                  </a:cubicBezTo>
                  <a:cubicBezTo>
                    <a:pt x="49" y="431"/>
                    <a:pt x="49" y="431"/>
                    <a:pt x="49" y="431"/>
                  </a:cubicBezTo>
                  <a:cubicBezTo>
                    <a:pt x="59" y="431"/>
                    <a:pt x="68" y="423"/>
                    <a:pt x="68" y="412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8"/>
                    <a:pt x="59" y="0"/>
                    <a:pt x="49" y="0"/>
                  </a:cubicBezTo>
                  <a:close/>
                  <a:moveTo>
                    <a:pt x="60" y="412"/>
                  </a:moveTo>
                  <a:cubicBezTo>
                    <a:pt x="60" y="418"/>
                    <a:pt x="55" y="423"/>
                    <a:pt x="49" y="423"/>
                  </a:cubicBezTo>
                  <a:cubicBezTo>
                    <a:pt x="19" y="423"/>
                    <a:pt x="19" y="423"/>
                    <a:pt x="19" y="423"/>
                  </a:cubicBezTo>
                  <a:cubicBezTo>
                    <a:pt x="13" y="423"/>
                    <a:pt x="8" y="418"/>
                    <a:pt x="8" y="4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5" y="8"/>
                    <a:pt x="60" y="13"/>
                    <a:pt x="60" y="19"/>
                  </a:cubicBezTo>
                  <a:lnTo>
                    <a:pt x="60" y="4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73B7EB17-B9F0-4DF3-BC00-77D6B23A2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4100" y="2935288"/>
              <a:ext cx="119062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7" y="6"/>
                    <a:pt x="37" y="4"/>
                  </a:cubicBezTo>
                  <a:cubicBezTo>
                    <a:pt x="37" y="2"/>
                    <a:pt x="35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0AD1CE4F-B4F6-4011-BB9B-5DED7DFDC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4100" y="3078163"/>
              <a:ext cx="119062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7"/>
                    <a:pt x="1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7" y="7"/>
                    <a:pt x="37" y="4"/>
                  </a:cubicBezTo>
                  <a:cubicBezTo>
                    <a:pt x="37" y="2"/>
                    <a:pt x="35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7E1DBA84-BDC6-41E6-A253-A16D7142EC1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54100" y="3224213"/>
              <a:ext cx="119062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7" y="6"/>
                    <a:pt x="37" y="4"/>
                  </a:cubicBezTo>
                  <a:cubicBezTo>
                    <a:pt x="37" y="2"/>
                    <a:pt x="35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C8443C63-E33C-4B20-B47D-F5366B3DD6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44575" y="3979863"/>
              <a:ext cx="100012" cy="100013"/>
            </a:xfrm>
            <a:custGeom>
              <a:avLst/>
              <a:gdLst>
                <a:gd name="T0" fmla="*/ 15 w 31"/>
                <a:gd name="T1" fmla="*/ 0 h 31"/>
                <a:gd name="T2" fmla="*/ 0 w 31"/>
                <a:gd name="T3" fmla="*/ 16 h 31"/>
                <a:gd name="T4" fmla="*/ 15 w 31"/>
                <a:gd name="T5" fmla="*/ 31 h 31"/>
                <a:gd name="T6" fmla="*/ 31 w 31"/>
                <a:gd name="T7" fmla="*/ 16 h 31"/>
                <a:gd name="T8" fmla="*/ 15 w 31"/>
                <a:gd name="T9" fmla="*/ 0 h 31"/>
                <a:gd name="T10" fmla="*/ 15 w 31"/>
                <a:gd name="T11" fmla="*/ 23 h 31"/>
                <a:gd name="T12" fmla="*/ 8 w 31"/>
                <a:gd name="T13" fmla="*/ 16 h 31"/>
                <a:gd name="T14" fmla="*/ 15 w 31"/>
                <a:gd name="T15" fmla="*/ 8 h 31"/>
                <a:gd name="T16" fmla="*/ 23 w 31"/>
                <a:gd name="T17" fmla="*/ 16 h 31"/>
                <a:gd name="T18" fmla="*/ 15 w 31"/>
                <a:gd name="T1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1">
                  <a:moveTo>
                    <a:pt x="15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5" y="31"/>
                  </a:cubicBezTo>
                  <a:cubicBezTo>
                    <a:pt x="24" y="31"/>
                    <a:pt x="31" y="24"/>
                    <a:pt x="31" y="16"/>
                  </a:cubicBezTo>
                  <a:cubicBezTo>
                    <a:pt x="31" y="7"/>
                    <a:pt x="24" y="0"/>
                    <a:pt x="15" y="0"/>
                  </a:cubicBezTo>
                  <a:close/>
                  <a:moveTo>
                    <a:pt x="15" y="23"/>
                  </a:moveTo>
                  <a:cubicBezTo>
                    <a:pt x="11" y="23"/>
                    <a:pt x="8" y="20"/>
                    <a:pt x="8" y="16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20" y="8"/>
                    <a:pt x="23" y="11"/>
                    <a:pt x="23" y="16"/>
                  </a:cubicBezTo>
                  <a:cubicBezTo>
                    <a:pt x="23" y="20"/>
                    <a:pt x="20" y="23"/>
                    <a:pt x="15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936E064-2DD1-4265-9217-B359296E84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1725" y="2790825"/>
              <a:ext cx="214312" cy="1371600"/>
            </a:xfrm>
            <a:custGeom>
              <a:avLst/>
              <a:gdLst>
                <a:gd name="T0" fmla="*/ 48 w 67"/>
                <a:gd name="T1" fmla="*/ 0 h 431"/>
                <a:gd name="T2" fmla="*/ 19 w 67"/>
                <a:gd name="T3" fmla="*/ 0 h 431"/>
                <a:gd name="T4" fmla="*/ 0 w 67"/>
                <a:gd name="T5" fmla="*/ 19 h 431"/>
                <a:gd name="T6" fmla="*/ 0 w 67"/>
                <a:gd name="T7" fmla="*/ 412 h 431"/>
                <a:gd name="T8" fmla="*/ 19 w 67"/>
                <a:gd name="T9" fmla="*/ 431 h 431"/>
                <a:gd name="T10" fmla="*/ 48 w 67"/>
                <a:gd name="T11" fmla="*/ 431 h 431"/>
                <a:gd name="T12" fmla="*/ 67 w 67"/>
                <a:gd name="T13" fmla="*/ 412 h 431"/>
                <a:gd name="T14" fmla="*/ 67 w 67"/>
                <a:gd name="T15" fmla="*/ 19 h 431"/>
                <a:gd name="T16" fmla="*/ 48 w 67"/>
                <a:gd name="T17" fmla="*/ 0 h 431"/>
                <a:gd name="T18" fmla="*/ 59 w 67"/>
                <a:gd name="T19" fmla="*/ 412 h 431"/>
                <a:gd name="T20" fmla="*/ 48 w 67"/>
                <a:gd name="T21" fmla="*/ 423 h 431"/>
                <a:gd name="T22" fmla="*/ 19 w 67"/>
                <a:gd name="T23" fmla="*/ 423 h 431"/>
                <a:gd name="T24" fmla="*/ 8 w 67"/>
                <a:gd name="T25" fmla="*/ 412 h 431"/>
                <a:gd name="T26" fmla="*/ 8 w 67"/>
                <a:gd name="T27" fmla="*/ 19 h 431"/>
                <a:gd name="T28" fmla="*/ 19 w 67"/>
                <a:gd name="T29" fmla="*/ 8 h 431"/>
                <a:gd name="T30" fmla="*/ 48 w 67"/>
                <a:gd name="T31" fmla="*/ 8 h 431"/>
                <a:gd name="T32" fmla="*/ 59 w 67"/>
                <a:gd name="T33" fmla="*/ 19 h 431"/>
                <a:gd name="T34" fmla="*/ 59 w 67"/>
                <a:gd name="T35" fmla="*/ 412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31">
                  <a:moveTo>
                    <a:pt x="48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23"/>
                    <a:pt x="8" y="431"/>
                    <a:pt x="19" y="431"/>
                  </a:cubicBezTo>
                  <a:cubicBezTo>
                    <a:pt x="48" y="431"/>
                    <a:pt x="48" y="431"/>
                    <a:pt x="48" y="431"/>
                  </a:cubicBezTo>
                  <a:cubicBezTo>
                    <a:pt x="59" y="431"/>
                    <a:pt x="67" y="423"/>
                    <a:pt x="67" y="412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8"/>
                    <a:pt x="59" y="0"/>
                    <a:pt x="48" y="0"/>
                  </a:cubicBezTo>
                  <a:close/>
                  <a:moveTo>
                    <a:pt x="59" y="412"/>
                  </a:moveTo>
                  <a:cubicBezTo>
                    <a:pt x="59" y="418"/>
                    <a:pt x="54" y="423"/>
                    <a:pt x="48" y="423"/>
                  </a:cubicBezTo>
                  <a:cubicBezTo>
                    <a:pt x="19" y="423"/>
                    <a:pt x="19" y="423"/>
                    <a:pt x="19" y="423"/>
                  </a:cubicBezTo>
                  <a:cubicBezTo>
                    <a:pt x="13" y="423"/>
                    <a:pt x="8" y="418"/>
                    <a:pt x="8" y="4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4" y="8"/>
                    <a:pt x="59" y="13"/>
                    <a:pt x="59" y="19"/>
                  </a:cubicBezTo>
                  <a:lnTo>
                    <a:pt x="59" y="4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DD769B04-B6D9-41C6-B60B-547918DC6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-801688" y="2935288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6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ABEA85C7-F58F-4EA6-9327-AE5E9E032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-801688" y="3078163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7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CB4CD5E-CD37-44B3-BEDA-114FC5641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-801688" y="3224213"/>
              <a:ext cx="117475" cy="25400"/>
            </a:xfrm>
            <a:custGeom>
              <a:avLst/>
              <a:gdLst>
                <a:gd name="T0" fmla="*/ 33 w 37"/>
                <a:gd name="T1" fmla="*/ 0 h 8"/>
                <a:gd name="T2" fmla="*/ 4 w 37"/>
                <a:gd name="T3" fmla="*/ 0 h 8"/>
                <a:gd name="T4" fmla="*/ 0 w 37"/>
                <a:gd name="T5" fmla="*/ 4 h 8"/>
                <a:gd name="T6" fmla="*/ 4 w 37"/>
                <a:gd name="T7" fmla="*/ 8 h 8"/>
                <a:gd name="T8" fmla="*/ 33 w 37"/>
                <a:gd name="T9" fmla="*/ 8 h 8"/>
                <a:gd name="T10" fmla="*/ 37 w 37"/>
                <a:gd name="T11" fmla="*/ 4 h 8"/>
                <a:gd name="T12" fmla="*/ 33 w 37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8">
                  <a:moveTo>
                    <a:pt x="3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6" y="8"/>
                    <a:pt x="37" y="6"/>
                    <a:pt x="37" y="4"/>
                  </a:cubicBezTo>
                  <a:cubicBezTo>
                    <a:pt x="37" y="2"/>
                    <a:pt x="36" y="0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7D8D16E6-E829-4510-95E0-C1EADE8A5D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2163" y="3979863"/>
              <a:ext cx="98425" cy="100013"/>
            </a:xfrm>
            <a:custGeom>
              <a:avLst/>
              <a:gdLst>
                <a:gd name="T0" fmla="*/ 16 w 31"/>
                <a:gd name="T1" fmla="*/ 0 h 31"/>
                <a:gd name="T2" fmla="*/ 0 w 31"/>
                <a:gd name="T3" fmla="*/ 16 h 31"/>
                <a:gd name="T4" fmla="*/ 16 w 31"/>
                <a:gd name="T5" fmla="*/ 31 h 31"/>
                <a:gd name="T6" fmla="*/ 31 w 31"/>
                <a:gd name="T7" fmla="*/ 16 h 31"/>
                <a:gd name="T8" fmla="*/ 16 w 31"/>
                <a:gd name="T9" fmla="*/ 0 h 31"/>
                <a:gd name="T10" fmla="*/ 16 w 31"/>
                <a:gd name="T11" fmla="*/ 23 h 31"/>
                <a:gd name="T12" fmla="*/ 8 w 31"/>
                <a:gd name="T13" fmla="*/ 16 h 31"/>
                <a:gd name="T14" fmla="*/ 16 w 31"/>
                <a:gd name="T15" fmla="*/ 8 h 31"/>
                <a:gd name="T16" fmla="*/ 23 w 31"/>
                <a:gd name="T17" fmla="*/ 16 h 31"/>
                <a:gd name="T18" fmla="*/ 16 w 31"/>
                <a:gd name="T1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1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24" y="31"/>
                    <a:pt x="31" y="24"/>
                    <a:pt x="31" y="16"/>
                  </a:cubicBezTo>
                  <a:cubicBezTo>
                    <a:pt x="31" y="7"/>
                    <a:pt x="24" y="0"/>
                    <a:pt x="16" y="0"/>
                  </a:cubicBezTo>
                  <a:close/>
                  <a:moveTo>
                    <a:pt x="16" y="23"/>
                  </a:moveTo>
                  <a:cubicBezTo>
                    <a:pt x="12" y="23"/>
                    <a:pt x="8" y="20"/>
                    <a:pt x="8" y="16"/>
                  </a:cubicBezTo>
                  <a:cubicBezTo>
                    <a:pt x="8" y="11"/>
                    <a:pt x="12" y="8"/>
                    <a:pt x="16" y="8"/>
                  </a:cubicBezTo>
                  <a:cubicBezTo>
                    <a:pt x="20" y="8"/>
                    <a:pt x="23" y="11"/>
                    <a:pt x="23" y="16"/>
                  </a:cubicBezTo>
                  <a:cubicBezTo>
                    <a:pt x="23" y="20"/>
                    <a:pt x="20" y="23"/>
                    <a:pt x="1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8CFF05A3-3E09-402C-8D39-C27E805099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49313" y="2790825"/>
              <a:ext cx="215900" cy="1371600"/>
            </a:xfrm>
            <a:custGeom>
              <a:avLst/>
              <a:gdLst>
                <a:gd name="T0" fmla="*/ 48 w 68"/>
                <a:gd name="T1" fmla="*/ 0 h 431"/>
                <a:gd name="T2" fmla="*/ 19 w 68"/>
                <a:gd name="T3" fmla="*/ 0 h 431"/>
                <a:gd name="T4" fmla="*/ 0 w 68"/>
                <a:gd name="T5" fmla="*/ 19 h 431"/>
                <a:gd name="T6" fmla="*/ 0 w 68"/>
                <a:gd name="T7" fmla="*/ 412 h 431"/>
                <a:gd name="T8" fmla="*/ 19 w 68"/>
                <a:gd name="T9" fmla="*/ 431 h 431"/>
                <a:gd name="T10" fmla="*/ 48 w 68"/>
                <a:gd name="T11" fmla="*/ 431 h 431"/>
                <a:gd name="T12" fmla="*/ 68 w 68"/>
                <a:gd name="T13" fmla="*/ 412 h 431"/>
                <a:gd name="T14" fmla="*/ 68 w 68"/>
                <a:gd name="T15" fmla="*/ 19 h 431"/>
                <a:gd name="T16" fmla="*/ 48 w 68"/>
                <a:gd name="T17" fmla="*/ 0 h 431"/>
                <a:gd name="T18" fmla="*/ 60 w 68"/>
                <a:gd name="T19" fmla="*/ 412 h 431"/>
                <a:gd name="T20" fmla="*/ 48 w 68"/>
                <a:gd name="T21" fmla="*/ 423 h 431"/>
                <a:gd name="T22" fmla="*/ 19 w 68"/>
                <a:gd name="T23" fmla="*/ 423 h 431"/>
                <a:gd name="T24" fmla="*/ 8 w 68"/>
                <a:gd name="T25" fmla="*/ 412 h 431"/>
                <a:gd name="T26" fmla="*/ 8 w 68"/>
                <a:gd name="T27" fmla="*/ 19 h 431"/>
                <a:gd name="T28" fmla="*/ 19 w 68"/>
                <a:gd name="T29" fmla="*/ 8 h 431"/>
                <a:gd name="T30" fmla="*/ 48 w 68"/>
                <a:gd name="T31" fmla="*/ 8 h 431"/>
                <a:gd name="T32" fmla="*/ 60 w 68"/>
                <a:gd name="T33" fmla="*/ 19 h 431"/>
                <a:gd name="T34" fmla="*/ 60 w 68"/>
                <a:gd name="T35" fmla="*/ 412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31">
                  <a:moveTo>
                    <a:pt x="48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23"/>
                    <a:pt x="8" y="431"/>
                    <a:pt x="19" y="431"/>
                  </a:cubicBezTo>
                  <a:cubicBezTo>
                    <a:pt x="48" y="431"/>
                    <a:pt x="48" y="431"/>
                    <a:pt x="48" y="431"/>
                  </a:cubicBezTo>
                  <a:cubicBezTo>
                    <a:pt x="59" y="431"/>
                    <a:pt x="68" y="423"/>
                    <a:pt x="68" y="412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8"/>
                    <a:pt x="59" y="0"/>
                    <a:pt x="48" y="0"/>
                  </a:cubicBezTo>
                  <a:close/>
                  <a:moveTo>
                    <a:pt x="60" y="412"/>
                  </a:moveTo>
                  <a:cubicBezTo>
                    <a:pt x="60" y="418"/>
                    <a:pt x="55" y="423"/>
                    <a:pt x="48" y="423"/>
                  </a:cubicBezTo>
                  <a:cubicBezTo>
                    <a:pt x="19" y="423"/>
                    <a:pt x="19" y="423"/>
                    <a:pt x="19" y="423"/>
                  </a:cubicBezTo>
                  <a:cubicBezTo>
                    <a:pt x="13" y="423"/>
                    <a:pt x="8" y="418"/>
                    <a:pt x="8" y="4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5" y="8"/>
                    <a:pt x="60" y="13"/>
                    <a:pt x="60" y="19"/>
                  </a:cubicBezTo>
                  <a:lnTo>
                    <a:pt x="60" y="4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62C57E44-B93C-42B6-B564-1CB1F62DB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0863" y="2935288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6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E8A3BAFE-B732-4944-9B7A-E0F92A00E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0863" y="3078163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7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F1004CA6-33D1-41D3-A579-986B67EEE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0863" y="3224213"/>
              <a:ext cx="120650" cy="25400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6" y="8"/>
                    <a:pt x="38" y="6"/>
                    <a:pt x="38" y="4"/>
                  </a:cubicBezTo>
                  <a:cubicBezTo>
                    <a:pt x="38" y="2"/>
                    <a:pt x="36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ACCC9D7D-005D-44B1-A92A-A4EFFCC432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1338" y="3979863"/>
              <a:ext cx="101600" cy="100013"/>
            </a:xfrm>
            <a:custGeom>
              <a:avLst/>
              <a:gdLst>
                <a:gd name="T0" fmla="*/ 16 w 32"/>
                <a:gd name="T1" fmla="*/ 0 h 31"/>
                <a:gd name="T2" fmla="*/ 0 w 32"/>
                <a:gd name="T3" fmla="*/ 16 h 31"/>
                <a:gd name="T4" fmla="*/ 16 w 32"/>
                <a:gd name="T5" fmla="*/ 31 h 31"/>
                <a:gd name="T6" fmla="*/ 32 w 32"/>
                <a:gd name="T7" fmla="*/ 16 h 31"/>
                <a:gd name="T8" fmla="*/ 16 w 32"/>
                <a:gd name="T9" fmla="*/ 0 h 31"/>
                <a:gd name="T10" fmla="*/ 16 w 32"/>
                <a:gd name="T11" fmla="*/ 23 h 31"/>
                <a:gd name="T12" fmla="*/ 8 w 32"/>
                <a:gd name="T13" fmla="*/ 16 h 31"/>
                <a:gd name="T14" fmla="*/ 16 w 32"/>
                <a:gd name="T15" fmla="*/ 8 h 31"/>
                <a:gd name="T16" fmla="*/ 24 w 32"/>
                <a:gd name="T17" fmla="*/ 16 h 31"/>
                <a:gd name="T18" fmla="*/ 16 w 32"/>
                <a:gd name="T19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1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4"/>
                    <a:pt x="7" y="31"/>
                    <a:pt x="16" y="31"/>
                  </a:cubicBezTo>
                  <a:cubicBezTo>
                    <a:pt x="25" y="31"/>
                    <a:pt x="32" y="24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16" y="23"/>
                  </a:moveTo>
                  <a:cubicBezTo>
                    <a:pt x="12" y="23"/>
                    <a:pt x="8" y="20"/>
                    <a:pt x="8" y="16"/>
                  </a:cubicBezTo>
                  <a:cubicBezTo>
                    <a:pt x="8" y="11"/>
                    <a:pt x="12" y="8"/>
                    <a:pt x="16" y="8"/>
                  </a:cubicBezTo>
                  <a:cubicBezTo>
                    <a:pt x="20" y="8"/>
                    <a:pt x="24" y="11"/>
                    <a:pt x="24" y="16"/>
                  </a:cubicBezTo>
                  <a:cubicBezTo>
                    <a:pt x="24" y="20"/>
                    <a:pt x="20" y="23"/>
                    <a:pt x="16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78F39B7D-D871-4E2E-A9D7-4CF1287A80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8488" y="2790825"/>
              <a:ext cx="215900" cy="1371600"/>
            </a:xfrm>
            <a:custGeom>
              <a:avLst/>
              <a:gdLst>
                <a:gd name="T0" fmla="*/ 49 w 68"/>
                <a:gd name="T1" fmla="*/ 0 h 431"/>
                <a:gd name="T2" fmla="*/ 19 w 68"/>
                <a:gd name="T3" fmla="*/ 0 h 431"/>
                <a:gd name="T4" fmla="*/ 0 w 68"/>
                <a:gd name="T5" fmla="*/ 19 h 431"/>
                <a:gd name="T6" fmla="*/ 0 w 68"/>
                <a:gd name="T7" fmla="*/ 412 h 431"/>
                <a:gd name="T8" fmla="*/ 19 w 68"/>
                <a:gd name="T9" fmla="*/ 431 h 431"/>
                <a:gd name="T10" fmla="*/ 49 w 68"/>
                <a:gd name="T11" fmla="*/ 431 h 431"/>
                <a:gd name="T12" fmla="*/ 68 w 68"/>
                <a:gd name="T13" fmla="*/ 412 h 431"/>
                <a:gd name="T14" fmla="*/ 68 w 68"/>
                <a:gd name="T15" fmla="*/ 19 h 431"/>
                <a:gd name="T16" fmla="*/ 49 w 68"/>
                <a:gd name="T17" fmla="*/ 0 h 431"/>
                <a:gd name="T18" fmla="*/ 60 w 68"/>
                <a:gd name="T19" fmla="*/ 412 h 431"/>
                <a:gd name="T20" fmla="*/ 49 w 68"/>
                <a:gd name="T21" fmla="*/ 423 h 431"/>
                <a:gd name="T22" fmla="*/ 19 w 68"/>
                <a:gd name="T23" fmla="*/ 423 h 431"/>
                <a:gd name="T24" fmla="*/ 8 w 68"/>
                <a:gd name="T25" fmla="*/ 412 h 431"/>
                <a:gd name="T26" fmla="*/ 8 w 68"/>
                <a:gd name="T27" fmla="*/ 19 h 431"/>
                <a:gd name="T28" fmla="*/ 19 w 68"/>
                <a:gd name="T29" fmla="*/ 8 h 431"/>
                <a:gd name="T30" fmla="*/ 49 w 68"/>
                <a:gd name="T31" fmla="*/ 8 h 431"/>
                <a:gd name="T32" fmla="*/ 60 w 68"/>
                <a:gd name="T33" fmla="*/ 19 h 431"/>
                <a:gd name="T34" fmla="*/ 60 w 68"/>
                <a:gd name="T35" fmla="*/ 412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431">
                  <a:moveTo>
                    <a:pt x="49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23"/>
                    <a:pt x="9" y="431"/>
                    <a:pt x="19" y="431"/>
                  </a:cubicBezTo>
                  <a:cubicBezTo>
                    <a:pt x="49" y="431"/>
                    <a:pt x="49" y="431"/>
                    <a:pt x="49" y="431"/>
                  </a:cubicBezTo>
                  <a:cubicBezTo>
                    <a:pt x="59" y="431"/>
                    <a:pt x="68" y="423"/>
                    <a:pt x="68" y="412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68" y="8"/>
                    <a:pt x="59" y="0"/>
                    <a:pt x="49" y="0"/>
                  </a:cubicBezTo>
                  <a:close/>
                  <a:moveTo>
                    <a:pt x="60" y="412"/>
                  </a:moveTo>
                  <a:cubicBezTo>
                    <a:pt x="60" y="418"/>
                    <a:pt x="55" y="423"/>
                    <a:pt x="49" y="423"/>
                  </a:cubicBezTo>
                  <a:cubicBezTo>
                    <a:pt x="19" y="423"/>
                    <a:pt x="19" y="423"/>
                    <a:pt x="19" y="423"/>
                  </a:cubicBezTo>
                  <a:cubicBezTo>
                    <a:pt x="13" y="423"/>
                    <a:pt x="8" y="418"/>
                    <a:pt x="8" y="4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3"/>
                    <a:pt x="13" y="8"/>
                    <a:pt x="1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5" y="8"/>
                    <a:pt x="60" y="13"/>
                    <a:pt x="60" y="19"/>
                  </a:cubicBezTo>
                  <a:lnTo>
                    <a:pt x="60" y="4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3C488520-A851-4D1A-AC50-10A19521517D}"/>
              </a:ext>
            </a:extLst>
          </p:cNvPr>
          <p:cNvGrpSpPr/>
          <p:nvPr/>
        </p:nvGrpSpPr>
        <p:grpSpPr>
          <a:xfrm>
            <a:off x="4714196" y="336951"/>
            <a:ext cx="1338262" cy="1339850"/>
            <a:chOff x="-6137275" y="2851150"/>
            <a:chExt cx="1338262" cy="1339850"/>
          </a:xfrm>
          <a:solidFill>
            <a:schemeClr val="tx1"/>
          </a:solidFill>
        </p:grpSpPr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45E022E-ABF6-4CD3-900C-87E0DA12E8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37275" y="2851150"/>
              <a:ext cx="1338262" cy="1339850"/>
            </a:xfrm>
            <a:custGeom>
              <a:avLst/>
              <a:gdLst>
                <a:gd name="T0" fmla="*/ 421 w 421"/>
                <a:gd name="T1" fmla="*/ 14 h 421"/>
                <a:gd name="T2" fmla="*/ 407 w 421"/>
                <a:gd name="T3" fmla="*/ 0 h 421"/>
                <a:gd name="T4" fmla="*/ 15 w 421"/>
                <a:gd name="T5" fmla="*/ 0 h 421"/>
                <a:gd name="T6" fmla="*/ 0 w 421"/>
                <a:gd name="T7" fmla="*/ 14 h 421"/>
                <a:gd name="T8" fmla="*/ 0 w 421"/>
                <a:gd name="T9" fmla="*/ 406 h 421"/>
                <a:gd name="T10" fmla="*/ 15 w 421"/>
                <a:gd name="T11" fmla="*/ 421 h 421"/>
                <a:gd name="T12" fmla="*/ 407 w 421"/>
                <a:gd name="T13" fmla="*/ 421 h 421"/>
                <a:gd name="T14" fmla="*/ 421 w 421"/>
                <a:gd name="T15" fmla="*/ 406 h 421"/>
                <a:gd name="T16" fmla="*/ 421 w 421"/>
                <a:gd name="T17" fmla="*/ 14 h 421"/>
                <a:gd name="T18" fmla="*/ 407 w 421"/>
                <a:gd name="T19" fmla="*/ 413 h 421"/>
                <a:gd name="T20" fmla="*/ 15 w 421"/>
                <a:gd name="T21" fmla="*/ 413 h 421"/>
                <a:gd name="T22" fmla="*/ 8 w 421"/>
                <a:gd name="T23" fmla="*/ 406 h 421"/>
                <a:gd name="T24" fmla="*/ 8 w 421"/>
                <a:gd name="T25" fmla="*/ 14 h 421"/>
                <a:gd name="T26" fmla="*/ 15 w 421"/>
                <a:gd name="T27" fmla="*/ 8 h 421"/>
                <a:gd name="T28" fmla="*/ 407 w 421"/>
                <a:gd name="T29" fmla="*/ 8 h 421"/>
                <a:gd name="T30" fmla="*/ 413 w 421"/>
                <a:gd name="T31" fmla="*/ 14 h 421"/>
                <a:gd name="T32" fmla="*/ 413 w 421"/>
                <a:gd name="T33" fmla="*/ 406 h 421"/>
                <a:gd name="T34" fmla="*/ 407 w 421"/>
                <a:gd name="T35" fmla="*/ 41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1" h="421">
                  <a:moveTo>
                    <a:pt x="421" y="14"/>
                  </a:moveTo>
                  <a:cubicBezTo>
                    <a:pt x="421" y="6"/>
                    <a:pt x="415" y="0"/>
                    <a:pt x="40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406"/>
                    <a:pt x="0" y="406"/>
                    <a:pt x="0" y="406"/>
                  </a:cubicBezTo>
                  <a:cubicBezTo>
                    <a:pt x="0" y="414"/>
                    <a:pt x="7" y="421"/>
                    <a:pt x="15" y="421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15" y="421"/>
                    <a:pt x="421" y="414"/>
                    <a:pt x="421" y="406"/>
                  </a:cubicBezTo>
                  <a:lnTo>
                    <a:pt x="421" y="14"/>
                  </a:lnTo>
                  <a:close/>
                  <a:moveTo>
                    <a:pt x="407" y="413"/>
                  </a:moveTo>
                  <a:cubicBezTo>
                    <a:pt x="15" y="413"/>
                    <a:pt x="15" y="413"/>
                    <a:pt x="15" y="413"/>
                  </a:cubicBezTo>
                  <a:cubicBezTo>
                    <a:pt x="11" y="413"/>
                    <a:pt x="8" y="410"/>
                    <a:pt x="8" y="406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407" y="8"/>
                    <a:pt x="407" y="8"/>
                    <a:pt x="407" y="8"/>
                  </a:cubicBezTo>
                  <a:cubicBezTo>
                    <a:pt x="410" y="8"/>
                    <a:pt x="413" y="11"/>
                    <a:pt x="413" y="14"/>
                  </a:cubicBezTo>
                  <a:cubicBezTo>
                    <a:pt x="413" y="406"/>
                    <a:pt x="413" y="406"/>
                    <a:pt x="413" y="406"/>
                  </a:cubicBezTo>
                  <a:cubicBezTo>
                    <a:pt x="413" y="410"/>
                    <a:pt x="410" y="413"/>
                    <a:pt x="407" y="4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1E96C4B7-E34E-44BB-9A88-3EED896EB5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32438" y="2986088"/>
              <a:ext cx="600075" cy="307975"/>
            </a:xfrm>
            <a:custGeom>
              <a:avLst/>
              <a:gdLst>
                <a:gd name="T0" fmla="*/ 4 w 189"/>
                <a:gd name="T1" fmla="*/ 53 h 97"/>
                <a:gd name="T2" fmla="*/ 174 w 189"/>
                <a:gd name="T3" fmla="*/ 53 h 97"/>
                <a:gd name="T4" fmla="*/ 138 w 189"/>
                <a:gd name="T5" fmla="*/ 90 h 97"/>
                <a:gd name="T6" fmla="*/ 138 w 189"/>
                <a:gd name="T7" fmla="*/ 95 h 97"/>
                <a:gd name="T8" fmla="*/ 141 w 189"/>
                <a:gd name="T9" fmla="*/ 97 h 97"/>
                <a:gd name="T10" fmla="*/ 144 w 189"/>
                <a:gd name="T11" fmla="*/ 95 h 97"/>
                <a:gd name="T12" fmla="*/ 188 w 189"/>
                <a:gd name="T13" fmla="*/ 51 h 97"/>
                <a:gd name="T14" fmla="*/ 189 w 189"/>
                <a:gd name="T15" fmla="*/ 49 h 97"/>
                <a:gd name="T16" fmla="*/ 188 w 189"/>
                <a:gd name="T17" fmla="*/ 46 h 97"/>
                <a:gd name="T18" fmla="*/ 144 w 189"/>
                <a:gd name="T19" fmla="*/ 2 h 97"/>
                <a:gd name="T20" fmla="*/ 138 w 189"/>
                <a:gd name="T21" fmla="*/ 2 h 97"/>
                <a:gd name="T22" fmla="*/ 138 w 189"/>
                <a:gd name="T23" fmla="*/ 7 h 97"/>
                <a:gd name="T24" fmla="*/ 176 w 189"/>
                <a:gd name="T25" fmla="*/ 45 h 97"/>
                <a:gd name="T26" fmla="*/ 4 w 189"/>
                <a:gd name="T27" fmla="*/ 45 h 97"/>
                <a:gd name="T28" fmla="*/ 0 w 189"/>
                <a:gd name="T29" fmla="*/ 49 h 97"/>
                <a:gd name="T30" fmla="*/ 4 w 189"/>
                <a:gd name="T31" fmla="*/ 5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9" h="97">
                  <a:moveTo>
                    <a:pt x="4" y="53"/>
                  </a:moveTo>
                  <a:cubicBezTo>
                    <a:pt x="174" y="53"/>
                    <a:pt x="174" y="53"/>
                    <a:pt x="174" y="53"/>
                  </a:cubicBezTo>
                  <a:cubicBezTo>
                    <a:pt x="138" y="90"/>
                    <a:pt x="138" y="90"/>
                    <a:pt x="138" y="90"/>
                  </a:cubicBezTo>
                  <a:cubicBezTo>
                    <a:pt x="136" y="91"/>
                    <a:pt x="136" y="94"/>
                    <a:pt x="138" y="95"/>
                  </a:cubicBezTo>
                  <a:cubicBezTo>
                    <a:pt x="139" y="96"/>
                    <a:pt x="140" y="97"/>
                    <a:pt x="141" y="97"/>
                  </a:cubicBezTo>
                  <a:cubicBezTo>
                    <a:pt x="142" y="97"/>
                    <a:pt x="143" y="96"/>
                    <a:pt x="144" y="95"/>
                  </a:cubicBezTo>
                  <a:cubicBezTo>
                    <a:pt x="188" y="51"/>
                    <a:pt x="188" y="51"/>
                    <a:pt x="188" y="51"/>
                  </a:cubicBezTo>
                  <a:cubicBezTo>
                    <a:pt x="188" y="51"/>
                    <a:pt x="189" y="50"/>
                    <a:pt x="189" y="49"/>
                  </a:cubicBezTo>
                  <a:cubicBezTo>
                    <a:pt x="189" y="48"/>
                    <a:pt x="188" y="47"/>
                    <a:pt x="188" y="46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2" y="0"/>
                    <a:pt x="140" y="0"/>
                    <a:pt x="138" y="2"/>
                  </a:cubicBezTo>
                  <a:cubicBezTo>
                    <a:pt x="136" y="3"/>
                    <a:pt x="136" y="6"/>
                    <a:pt x="138" y="7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2" y="45"/>
                    <a:pt x="0" y="47"/>
                    <a:pt x="0" y="49"/>
                  </a:cubicBezTo>
                  <a:cubicBezTo>
                    <a:pt x="0" y="52"/>
                    <a:pt x="2" y="53"/>
                    <a:pt x="4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AB5C70E7-9AFF-46E5-A1C9-F3B638A7A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32438" y="3484563"/>
              <a:ext cx="600075" cy="304800"/>
            </a:xfrm>
            <a:custGeom>
              <a:avLst/>
              <a:gdLst>
                <a:gd name="T0" fmla="*/ 188 w 189"/>
                <a:gd name="T1" fmla="*/ 51 h 96"/>
                <a:gd name="T2" fmla="*/ 188 w 189"/>
                <a:gd name="T3" fmla="*/ 46 h 96"/>
                <a:gd name="T4" fmla="*/ 144 w 189"/>
                <a:gd name="T5" fmla="*/ 2 h 96"/>
                <a:gd name="T6" fmla="*/ 138 w 189"/>
                <a:gd name="T7" fmla="*/ 2 h 96"/>
                <a:gd name="T8" fmla="*/ 138 w 189"/>
                <a:gd name="T9" fmla="*/ 7 h 96"/>
                <a:gd name="T10" fmla="*/ 176 w 189"/>
                <a:gd name="T11" fmla="*/ 45 h 96"/>
                <a:gd name="T12" fmla="*/ 4 w 189"/>
                <a:gd name="T13" fmla="*/ 45 h 96"/>
                <a:gd name="T14" fmla="*/ 0 w 189"/>
                <a:gd name="T15" fmla="*/ 49 h 96"/>
                <a:gd name="T16" fmla="*/ 4 w 189"/>
                <a:gd name="T17" fmla="*/ 53 h 96"/>
                <a:gd name="T18" fmla="*/ 174 w 189"/>
                <a:gd name="T19" fmla="*/ 53 h 96"/>
                <a:gd name="T20" fmla="*/ 138 w 189"/>
                <a:gd name="T21" fmla="*/ 90 h 96"/>
                <a:gd name="T22" fmla="*/ 138 w 189"/>
                <a:gd name="T23" fmla="*/ 95 h 96"/>
                <a:gd name="T24" fmla="*/ 141 w 189"/>
                <a:gd name="T25" fmla="*/ 96 h 96"/>
                <a:gd name="T26" fmla="*/ 144 w 189"/>
                <a:gd name="T27" fmla="*/ 95 h 96"/>
                <a:gd name="T28" fmla="*/ 188 w 189"/>
                <a:gd name="T29" fmla="*/ 5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9" h="96">
                  <a:moveTo>
                    <a:pt x="188" y="51"/>
                  </a:moveTo>
                  <a:cubicBezTo>
                    <a:pt x="189" y="50"/>
                    <a:pt x="189" y="47"/>
                    <a:pt x="188" y="46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2" y="0"/>
                    <a:pt x="140" y="0"/>
                    <a:pt x="138" y="2"/>
                  </a:cubicBezTo>
                  <a:cubicBezTo>
                    <a:pt x="136" y="3"/>
                    <a:pt x="136" y="6"/>
                    <a:pt x="138" y="7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2" y="45"/>
                    <a:pt x="0" y="47"/>
                    <a:pt x="0" y="49"/>
                  </a:cubicBezTo>
                  <a:cubicBezTo>
                    <a:pt x="0" y="51"/>
                    <a:pt x="2" y="53"/>
                    <a:pt x="4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38" y="90"/>
                    <a:pt x="138" y="90"/>
                    <a:pt x="138" y="90"/>
                  </a:cubicBezTo>
                  <a:cubicBezTo>
                    <a:pt x="136" y="91"/>
                    <a:pt x="136" y="94"/>
                    <a:pt x="138" y="95"/>
                  </a:cubicBezTo>
                  <a:cubicBezTo>
                    <a:pt x="139" y="96"/>
                    <a:pt x="140" y="96"/>
                    <a:pt x="141" y="96"/>
                  </a:cubicBezTo>
                  <a:cubicBezTo>
                    <a:pt x="142" y="96"/>
                    <a:pt x="143" y="96"/>
                    <a:pt x="144" y="95"/>
                  </a:cubicBezTo>
                  <a:lnTo>
                    <a:pt x="188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A490A6D0-5859-4A19-A905-2F2BB1CC8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16625" y="3236913"/>
              <a:ext cx="674687" cy="304800"/>
            </a:xfrm>
            <a:custGeom>
              <a:avLst/>
              <a:gdLst>
                <a:gd name="T0" fmla="*/ 49 w 212"/>
                <a:gd name="T1" fmla="*/ 96 h 96"/>
                <a:gd name="T2" fmla="*/ 52 w 212"/>
                <a:gd name="T3" fmla="*/ 95 h 96"/>
                <a:gd name="T4" fmla="*/ 52 w 212"/>
                <a:gd name="T5" fmla="*/ 89 h 96"/>
                <a:gd name="T6" fmla="*/ 15 w 212"/>
                <a:gd name="T7" fmla="*/ 53 h 96"/>
                <a:gd name="T8" fmla="*/ 208 w 212"/>
                <a:gd name="T9" fmla="*/ 53 h 96"/>
                <a:gd name="T10" fmla="*/ 212 w 212"/>
                <a:gd name="T11" fmla="*/ 49 h 96"/>
                <a:gd name="T12" fmla="*/ 208 w 212"/>
                <a:gd name="T13" fmla="*/ 45 h 96"/>
                <a:gd name="T14" fmla="*/ 14 w 212"/>
                <a:gd name="T15" fmla="*/ 45 h 96"/>
                <a:gd name="T16" fmla="*/ 52 w 212"/>
                <a:gd name="T17" fmla="*/ 7 h 96"/>
                <a:gd name="T18" fmla="*/ 52 w 212"/>
                <a:gd name="T19" fmla="*/ 1 h 96"/>
                <a:gd name="T20" fmla="*/ 46 w 212"/>
                <a:gd name="T21" fmla="*/ 1 h 96"/>
                <a:gd name="T22" fmla="*/ 2 w 212"/>
                <a:gd name="T23" fmla="*/ 45 h 96"/>
                <a:gd name="T24" fmla="*/ 2 w 212"/>
                <a:gd name="T25" fmla="*/ 51 h 96"/>
                <a:gd name="T26" fmla="*/ 46 w 212"/>
                <a:gd name="T27" fmla="*/ 95 h 96"/>
                <a:gd name="T28" fmla="*/ 49 w 212"/>
                <a:gd name="T2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2" h="96">
                  <a:moveTo>
                    <a:pt x="49" y="96"/>
                  </a:moveTo>
                  <a:cubicBezTo>
                    <a:pt x="50" y="96"/>
                    <a:pt x="51" y="96"/>
                    <a:pt x="52" y="95"/>
                  </a:cubicBezTo>
                  <a:cubicBezTo>
                    <a:pt x="53" y="93"/>
                    <a:pt x="53" y="91"/>
                    <a:pt x="52" y="89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11" y="53"/>
                    <a:pt x="212" y="51"/>
                    <a:pt x="212" y="49"/>
                  </a:cubicBezTo>
                  <a:cubicBezTo>
                    <a:pt x="212" y="47"/>
                    <a:pt x="211" y="45"/>
                    <a:pt x="208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3" y="5"/>
                    <a:pt x="53" y="3"/>
                    <a:pt x="52" y="1"/>
                  </a:cubicBezTo>
                  <a:cubicBezTo>
                    <a:pt x="50" y="0"/>
                    <a:pt x="48" y="0"/>
                    <a:pt x="46" y="1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7"/>
                    <a:pt x="0" y="49"/>
                    <a:pt x="2" y="51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6"/>
                    <a:pt x="48" y="96"/>
                    <a:pt x="49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ADDD3F3E-89A0-4100-AB60-1E5B00C80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16625" y="3735388"/>
              <a:ext cx="674687" cy="304800"/>
            </a:xfrm>
            <a:custGeom>
              <a:avLst/>
              <a:gdLst>
                <a:gd name="T0" fmla="*/ 208 w 212"/>
                <a:gd name="T1" fmla="*/ 45 h 96"/>
                <a:gd name="T2" fmla="*/ 14 w 212"/>
                <a:gd name="T3" fmla="*/ 45 h 96"/>
                <a:gd name="T4" fmla="*/ 52 w 212"/>
                <a:gd name="T5" fmla="*/ 7 h 96"/>
                <a:gd name="T6" fmla="*/ 52 w 212"/>
                <a:gd name="T7" fmla="*/ 1 h 96"/>
                <a:gd name="T8" fmla="*/ 46 w 212"/>
                <a:gd name="T9" fmla="*/ 1 h 96"/>
                <a:gd name="T10" fmla="*/ 2 w 212"/>
                <a:gd name="T11" fmla="*/ 45 h 96"/>
                <a:gd name="T12" fmla="*/ 2 w 212"/>
                <a:gd name="T13" fmla="*/ 51 h 96"/>
                <a:gd name="T14" fmla="*/ 46 w 212"/>
                <a:gd name="T15" fmla="*/ 95 h 96"/>
                <a:gd name="T16" fmla="*/ 49 w 212"/>
                <a:gd name="T17" fmla="*/ 96 h 96"/>
                <a:gd name="T18" fmla="*/ 52 w 212"/>
                <a:gd name="T19" fmla="*/ 95 h 96"/>
                <a:gd name="T20" fmla="*/ 52 w 212"/>
                <a:gd name="T21" fmla="*/ 89 h 96"/>
                <a:gd name="T22" fmla="*/ 15 w 212"/>
                <a:gd name="T23" fmla="*/ 53 h 96"/>
                <a:gd name="T24" fmla="*/ 208 w 212"/>
                <a:gd name="T25" fmla="*/ 53 h 96"/>
                <a:gd name="T26" fmla="*/ 212 w 212"/>
                <a:gd name="T27" fmla="*/ 49 h 96"/>
                <a:gd name="T28" fmla="*/ 208 w 212"/>
                <a:gd name="T29" fmla="*/ 4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2" h="96">
                  <a:moveTo>
                    <a:pt x="208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3" y="5"/>
                    <a:pt x="53" y="3"/>
                    <a:pt x="52" y="1"/>
                  </a:cubicBezTo>
                  <a:cubicBezTo>
                    <a:pt x="50" y="0"/>
                    <a:pt x="48" y="0"/>
                    <a:pt x="46" y="1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7"/>
                    <a:pt x="0" y="49"/>
                    <a:pt x="2" y="51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8" y="96"/>
                    <a:pt x="49" y="96"/>
                  </a:cubicBezTo>
                  <a:cubicBezTo>
                    <a:pt x="50" y="96"/>
                    <a:pt x="51" y="95"/>
                    <a:pt x="52" y="95"/>
                  </a:cubicBezTo>
                  <a:cubicBezTo>
                    <a:pt x="53" y="93"/>
                    <a:pt x="53" y="91"/>
                    <a:pt x="52" y="89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11" y="53"/>
                    <a:pt x="212" y="51"/>
                    <a:pt x="212" y="49"/>
                  </a:cubicBezTo>
                  <a:cubicBezTo>
                    <a:pt x="212" y="46"/>
                    <a:pt x="211" y="45"/>
                    <a:pt x="208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2A43F8F7-7F57-41C9-B7D7-68AB91914FC7}"/>
              </a:ext>
            </a:extLst>
          </p:cNvPr>
          <p:cNvGrpSpPr/>
          <p:nvPr/>
        </p:nvGrpSpPr>
        <p:grpSpPr>
          <a:xfrm>
            <a:off x="10384059" y="344095"/>
            <a:ext cx="1325562" cy="1325563"/>
            <a:chOff x="-6118225" y="5472113"/>
            <a:chExt cx="1325562" cy="1325563"/>
          </a:xfrm>
          <a:solidFill>
            <a:schemeClr val="tx1"/>
          </a:solidFill>
        </p:grpSpPr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4CFF4F1C-F864-4322-8295-1F1BB59AE3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118225" y="5472113"/>
              <a:ext cx="1325562" cy="1325563"/>
            </a:xfrm>
            <a:custGeom>
              <a:avLst/>
              <a:gdLst>
                <a:gd name="T0" fmla="*/ 417 w 417"/>
                <a:gd name="T1" fmla="*/ 27 h 417"/>
                <a:gd name="T2" fmla="*/ 389 w 417"/>
                <a:gd name="T3" fmla="*/ 0 h 417"/>
                <a:gd name="T4" fmla="*/ 28 w 417"/>
                <a:gd name="T5" fmla="*/ 0 h 417"/>
                <a:gd name="T6" fmla="*/ 0 w 417"/>
                <a:gd name="T7" fmla="*/ 27 h 417"/>
                <a:gd name="T8" fmla="*/ 0 w 417"/>
                <a:gd name="T9" fmla="*/ 389 h 417"/>
                <a:gd name="T10" fmla="*/ 28 w 417"/>
                <a:gd name="T11" fmla="*/ 417 h 417"/>
                <a:gd name="T12" fmla="*/ 389 w 417"/>
                <a:gd name="T13" fmla="*/ 417 h 417"/>
                <a:gd name="T14" fmla="*/ 417 w 417"/>
                <a:gd name="T15" fmla="*/ 389 h 417"/>
                <a:gd name="T16" fmla="*/ 417 w 417"/>
                <a:gd name="T17" fmla="*/ 27 h 417"/>
                <a:gd name="T18" fmla="*/ 389 w 417"/>
                <a:gd name="T19" fmla="*/ 409 h 417"/>
                <a:gd name="T20" fmla="*/ 28 w 417"/>
                <a:gd name="T21" fmla="*/ 409 h 417"/>
                <a:gd name="T22" fmla="*/ 8 w 417"/>
                <a:gd name="T23" fmla="*/ 389 h 417"/>
                <a:gd name="T24" fmla="*/ 8 w 417"/>
                <a:gd name="T25" fmla="*/ 27 h 417"/>
                <a:gd name="T26" fmla="*/ 28 w 417"/>
                <a:gd name="T27" fmla="*/ 8 h 417"/>
                <a:gd name="T28" fmla="*/ 389 w 417"/>
                <a:gd name="T29" fmla="*/ 8 h 417"/>
                <a:gd name="T30" fmla="*/ 409 w 417"/>
                <a:gd name="T31" fmla="*/ 27 h 417"/>
                <a:gd name="T32" fmla="*/ 409 w 417"/>
                <a:gd name="T33" fmla="*/ 389 h 417"/>
                <a:gd name="T34" fmla="*/ 389 w 417"/>
                <a:gd name="T35" fmla="*/ 409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7" h="417">
                  <a:moveTo>
                    <a:pt x="417" y="27"/>
                  </a:moveTo>
                  <a:cubicBezTo>
                    <a:pt x="417" y="12"/>
                    <a:pt x="404" y="0"/>
                    <a:pt x="389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404"/>
                    <a:pt x="12" y="417"/>
                    <a:pt x="28" y="417"/>
                  </a:cubicBezTo>
                  <a:cubicBezTo>
                    <a:pt x="389" y="417"/>
                    <a:pt x="389" y="417"/>
                    <a:pt x="389" y="417"/>
                  </a:cubicBezTo>
                  <a:cubicBezTo>
                    <a:pt x="404" y="417"/>
                    <a:pt x="417" y="404"/>
                    <a:pt x="417" y="389"/>
                  </a:cubicBezTo>
                  <a:lnTo>
                    <a:pt x="417" y="27"/>
                  </a:lnTo>
                  <a:close/>
                  <a:moveTo>
                    <a:pt x="389" y="409"/>
                  </a:moveTo>
                  <a:cubicBezTo>
                    <a:pt x="28" y="409"/>
                    <a:pt x="28" y="409"/>
                    <a:pt x="28" y="409"/>
                  </a:cubicBezTo>
                  <a:cubicBezTo>
                    <a:pt x="17" y="409"/>
                    <a:pt x="8" y="400"/>
                    <a:pt x="8" y="389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16"/>
                    <a:pt x="17" y="8"/>
                    <a:pt x="28" y="8"/>
                  </a:cubicBezTo>
                  <a:cubicBezTo>
                    <a:pt x="389" y="8"/>
                    <a:pt x="389" y="8"/>
                    <a:pt x="389" y="8"/>
                  </a:cubicBezTo>
                  <a:cubicBezTo>
                    <a:pt x="400" y="8"/>
                    <a:pt x="409" y="16"/>
                    <a:pt x="409" y="27"/>
                  </a:cubicBezTo>
                  <a:cubicBezTo>
                    <a:pt x="409" y="389"/>
                    <a:pt x="409" y="389"/>
                    <a:pt x="409" y="389"/>
                  </a:cubicBezTo>
                  <a:cubicBezTo>
                    <a:pt x="409" y="400"/>
                    <a:pt x="400" y="409"/>
                    <a:pt x="389" y="4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E884A10C-F63A-4598-A156-62A426299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151438" y="610076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7" y="17"/>
                    <a:pt x="8" y="16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DBDC8395-C8D6-4985-8483-AAC5B86B4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37163" y="610076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6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F624F721-4A99-4686-BC3C-03ECDC1F7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2888" y="610076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6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C40F6D53-1FB4-42E2-B46E-CE5520EC68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27713" y="6088063"/>
              <a:ext cx="79375" cy="79375"/>
            </a:xfrm>
            <a:custGeom>
              <a:avLst/>
              <a:gdLst>
                <a:gd name="T0" fmla="*/ 13 w 25"/>
                <a:gd name="T1" fmla="*/ 25 h 25"/>
                <a:gd name="T2" fmla="*/ 25 w 25"/>
                <a:gd name="T3" fmla="*/ 13 h 25"/>
                <a:gd name="T4" fmla="*/ 13 w 25"/>
                <a:gd name="T5" fmla="*/ 0 h 25"/>
                <a:gd name="T6" fmla="*/ 0 w 25"/>
                <a:gd name="T7" fmla="*/ 13 h 25"/>
                <a:gd name="T8" fmla="*/ 13 w 25"/>
                <a:gd name="T9" fmla="*/ 25 h 25"/>
                <a:gd name="T10" fmla="*/ 13 w 25"/>
                <a:gd name="T11" fmla="*/ 8 h 25"/>
                <a:gd name="T12" fmla="*/ 17 w 25"/>
                <a:gd name="T13" fmla="*/ 13 h 25"/>
                <a:gd name="T14" fmla="*/ 13 w 25"/>
                <a:gd name="T15" fmla="*/ 17 h 25"/>
                <a:gd name="T16" fmla="*/ 8 w 25"/>
                <a:gd name="T17" fmla="*/ 13 h 25"/>
                <a:gd name="T18" fmla="*/ 13 w 25"/>
                <a:gd name="T19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5">
                  <a:moveTo>
                    <a:pt x="13" y="25"/>
                  </a:moveTo>
                  <a:cubicBezTo>
                    <a:pt x="20" y="25"/>
                    <a:pt x="25" y="20"/>
                    <a:pt x="25" y="13"/>
                  </a:cubicBezTo>
                  <a:cubicBezTo>
                    <a:pt x="25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5"/>
                    <a:pt x="13" y="25"/>
                  </a:cubicBezTo>
                  <a:close/>
                  <a:moveTo>
                    <a:pt x="13" y="8"/>
                  </a:moveTo>
                  <a:cubicBezTo>
                    <a:pt x="15" y="8"/>
                    <a:pt x="17" y="10"/>
                    <a:pt x="17" y="13"/>
                  </a:cubicBezTo>
                  <a:cubicBezTo>
                    <a:pt x="17" y="15"/>
                    <a:pt x="15" y="17"/>
                    <a:pt x="13" y="17"/>
                  </a:cubicBezTo>
                  <a:cubicBezTo>
                    <a:pt x="10" y="17"/>
                    <a:pt x="8" y="15"/>
                    <a:pt x="8" y="13"/>
                  </a:cubicBezTo>
                  <a:cubicBezTo>
                    <a:pt x="8" y="10"/>
                    <a:pt x="10" y="8"/>
                    <a:pt x="1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3">
              <a:extLst>
                <a:ext uri="{FF2B5EF4-FFF2-40B4-BE49-F238E27FC236}">
                  <a16:creationId xmlns:a16="http://schemas.microsoft.com/office/drawing/2014/main" id="{6DBC7CAA-80D8-4752-9998-E9C370AAF5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73750" y="6043613"/>
              <a:ext cx="836612" cy="171450"/>
            </a:xfrm>
            <a:custGeom>
              <a:avLst/>
              <a:gdLst>
                <a:gd name="T0" fmla="*/ 13 w 263"/>
                <a:gd name="T1" fmla="*/ 54 h 54"/>
                <a:gd name="T2" fmla="*/ 250 w 263"/>
                <a:gd name="T3" fmla="*/ 54 h 54"/>
                <a:gd name="T4" fmla="*/ 263 w 263"/>
                <a:gd name="T5" fmla="*/ 40 h 54"/>
                <a:gd name="T6" fmla="*/ 263 w 263"/>
                <a:gd name="T7" fmla="*/ 13 h 54"/>
                <a:gd name="T8" fmla="*/ 250 w 263"/>
                <a:gd name="T9" fmla="*/ 0 h 54"/>
                <a:gd name="T10" fmla="*/ 13 w 263"/>
                <a:gd name="T11" fmla="*/ 0 h 54"/>
                <a:gd name="T12" fmla="*/ 0 w 263"/>
                <a:gd name="T13" fmla="*/ 13 h 54"/>
                <a:gd name="T14" fmla="*/ 0 w 263"/>
                <a:gd name="T15" fmla="*/ 40 h 54"/>
                <a:gd name="T16" fmla="*/ 13 w 263"/>
                <a:gd name="T17" fmla="*/ 54 h 54"/>
                <a:gd name="T18" fmla="*/ 8 w 263"/>
                <a:gd name="T19" fmla="*/ 13 h 54"/>
                <a:gd name="T20" fmla="*/ 13 w 263"/>
                <a:gd name="T21" fmla="*/ 8 h 54"/>
                <a:gd name="T22" fmla="*/ 250 w 263"/>
                <a:gd name="T23" fmla="*/ 8 h 54"/>
                <a:gd name="T24" fmla="*/ 255 w 263"/>
                <a:gd name="T25" fmla="*/ 13 h 54"/>
                <a:gd name="T26" fmla="*/ 255 w 263"/>
                <a:gd name="T27" fmla="*/ 40 h 54"/>
                <a:gd name="T28" fmla="*/ 250 w 263"/>
                <a:gd name="T29" fmla="*/ 46 h 54"/>
                <a:gd name="T30" fmla="*/ 13 w 263"/>
                <a:gd name="T31" fmla="*/ 46 h 54"/>
                <a:gd name="T32" fmla="*/ 8 w 263"/>
                <a:gd name="T33" fmla="*/ 40 h 54"/>
                <a:gd name="T34" fmla="*/ 8 w 263"/>
                <a:gd name="T3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3" h="54">
                  <a:moveTo>
                    <a:pt x="13" y="54"/>
                  </a:moveTo>
                  <a:cubicBezTo>
                    <a:pt x="250" y="54"/>
                    <a:pt x="250" y="54"/>
                    <a:pt x="250" y="54"/>
                  </a:cubicBezTo>
                  <a:cubicBezTo>
                    <a:pt x="257" y="54"/>
                    <a:pt x="263" y="48"/>
                    <a:pt x="263" y="40"/>
                  </a:cubicBezTo>
                  <a:cubicBezTo>
                    <a:pt x="263" y="13"/>
                    <a:pt x="263" y="13"/>
                    <a:pt x="263" y="13"/>
                  </a:cubicBezTo>
                  <a:cubicBezTo>
                    <a:pt x="263" y="6"/>
                    <a:pt x="257" y="0"/>
                    <a:pt x="25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8"/>
                    <a:pt x="6" y="54"/>
                    <a:pt x="13" y="54"/>
                  </a:cubicBezTo>
                  <a:close/>
                  <a:moveTo>
                    <a:pt x="8" y="13"/>
                  </a:moveTo>
                  <a:cubicBezTo>
                    <a:pt x="8" y="10"/>
                    <a:pt x="10" y="8"/>
                    <a:pt x="13" y="8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2" y="8"/>
                    <a:pt x="255" y="10"/>
                    <a:pt x="255" y="13"/>
                  </a:cubicBezTo>
                  <a:cubicBezTo>
                    <a:pt x="255" y="40"/>
                    <a:pt x="255" y="40"/>
                    <a:pt x="255" y="40"/>
                  </a:cubicBezTo>
                  <a:cubicBezTo>
                    <a:pt x="255" y="43"/>
                    <a:pt x="252" y="46"/>
                    <a:pt x="250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0" y="46"/>
                    <a:pt x="8" y="43"/>
                    <a:pt x="8" y="40"/>
                  </a:cubicBezTo>
                  <a:lnTo>
                    <a:pt x="8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4">
              <a:extLst>
                <a:ext uri="{FF2B5EF4-FFF2-40B4-BE49-F238E27FC236}">
                  <a16:creationId xmlns:a16="http://schemas.microsoft.com/office/drawing/2014/main" id="{BBAB47EC-C640-4807-A4A3-3653A395F3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30863" y="6262688"/>
              <a:ext cx="352425" cy="417513"/>
            </a:xfrm>
            <a:custGeom>
              <a:avLst/>
              <a:gdLst>
                <a:gd name="T0" fmla="*/ 107 w 111"/>
                <a:gd name="T1" fmla="*/ 50 h 131"/>
                <a:gd name="T2" fmla="*/ 103 w 111"/>
                <a:gd name="T3" fmla="*/ 54 h 131"/>
                <a:gd name="T4" fmla="*/ 100 w 111"/>
                <a:gd name="T5" fmla="*/ 61 h 131"/>
                <a:gd name="T6" fmla="*/ 56 w 111"/>
                <a:gd name="T7" fmla="*/ 75 h 131"/>
                <a:gd name="T8" fmla="*/ 10 w 111"/>
                <a:gd name="T9" fmla="*/ 61 h 131"/>
                <a:gd name="T10" fmla="*/ 8 w 111"/>
                <a:gd name="T11" fmla="*/ 54 h 131"/>
                <a:gd name="T12" fmla="*/ 8 w 111"/>
                <a:gd name="T13" fmla="*/ 43 h 131"/>
                <a:gd name="T14" fmla="*/ 10 w 111"/>
                <a:gd name="T15" fmla="*/ 44 h 131"/>
                <a:gd name="T16" fmla="*/ 34 w 111"/>
                <a:gd name="T17" fmla="*/ 54 h 131"/>
                <a:gd name="T18" fmla="*/ 56 w 111"/>
                <a:gd name="T19" fmla="*/ 56 h 131"/>
                <a:gd name="T20" fmla="*/ 77 w 111"/>
                <a:gd name="T21" fmla="*/ 54 h 131"/>
                <a:gd name="T22" fmla="*/ 101 w 111"/>
                <a:gd name="T23" fmla="*/ 44 h 131"/>
                <a:gd name="T24" fmla="*/ 111 w 111"/>
                <a:gd name="T25" fmla="*/ 28 h 131"/>
                <a:gd name="T26" fmla="*/ 56 w 111"/>
                <a:gd name="T27" fmla="*/ 0 h 131"/>
                <a:gd name="T28" fmla="*/ 4 w 111"/>
                <a:gd name="T29" fmla="*/ 16 h 131"/>
                <a:gd name="T30" fmla="*/ 5 w 111"/>
                <a:gd name="T31" fmla="*/ 22 h 131"/>
                <a:gd name="T32" fmla="*/ 10 w 111"/>
                <a:gd name="T33" fmla="*/ 22 h 131"/>
                <a:gd name="T34" fmla="*/ 56 w 111"/>
                <a:gd name="T35" fmla="*/ 8 h 131"/>
                <a:gd name="T36" fmla="*/ 103 w 111"/>
                <a:gd name="T37" fmla="*/ 28 h 131"/>
                <a:gd name="T38" fmla="*/ 96 w 111"/>
                <a:gd name="T39" fmla="*/ 38 h 131"/>
                <a:gd name="T40" fmla="*/ 75 w 111"/>
                <a:gd name="T41" fmla="*/ 46 h 131"/>
                <a:gd name="T42" fmla="*/ 56 w 111"/>
                <a:gd name="T43" fmla="*/ 48 h 131"/>
                <a:gd name="T44" fmla="*/ 36 w 111"/>
                <a:gd name="T45" fmla="*/ 46 h 131"/>
                <a:gd name="T46" fmla="*/ 15 w 111"/>
                <a:gd name="T47" fmla="*/ 38 h 131"/>
                <a:gd name="T48" fmla="*/ 8 w 111"/>
                <a:gd name="T49" fmla="*/ 28 h 131"/>
                <a:gd name="T50" fmla="*/ 4 w 111"/>
                <a:gd name="T51" fmla="*/ 24 h 131"/>
                <a:gd name="T52" fmla="*/ 0 w 111"/>
                <a:gd name="T53" fmla="*/ 28 h 131"/>
                <a:gd name="T54" fmla="*/ 0 w 111"/>
                <a:gd name="T55" fmla="*/ 54 h 131"/>
                <a:gd name="T56" fmla="*/ 4 w 111"/>
                <a:gd name="T57" fmla="*/ 66 h 131"/>
                <a:gd name="T58" fmla="*/ 56 w 111"/>
                <a:gd name="T59" fmla="*/ 83 h 131"/>
                <a:gd name="T60" fmla="*/ 103 w 111"/>
                <a:gd name="T61" fmla="*/ 69 h 131"/>
                <a:gd name="T62" fmla="*/ 103 w 111"/>
                <a:gd name="T63" fmla="*/ 72 h 131"/>
                <a:gd name="T64" fmla="*/ 93 w 111"/>
                <a:gd name="T65" fmla="*/ 84 h 131"/>
                <a:gd name="T66" fmla="*/ 56 w 111"/>
                <a:gd name="T67" fmla="*/ 92 h 131"/>
                <a:gd name="T68" fmla="*/ 18 w 111"/>
                <a:gd name="T69" fmla="*/ 84 h 131"/>
                <a:gd name="T70" fmla="*/ 8 w 111"/>
                <a:gd name="T71" fmla="*/ 72 h 131"/>
                <a:gd name="T72" fmla="*/ 4 w 111"/>
                <a:gd name="T73" fmla="*/ 68 h 131"/>
                <a:gd name="T74" fmla="*/ 0 w 111"/>
                <a:gd name="T75" fmla="*/ 72 h 131"/>
                <a:gd name="T76" fmla="*/ 0 w 111"/>
                <a:gd name="T77" fmla="*/ 103 h 131"/>
                <a:gd name="T78" fmla="*/ 56 w 111"/>
                <a:gd name="T79" fmla="*/ 131 h 131"/>
                <a:gd name="T80" fmla="*/ 111 w 111"/>
                <a:gd name="T81" fmla="*/ 103 h 131"/>
                <a:gd name="T82" fmla="*/ 111 w 111"/>
                <a:gd name="T83" fmla="*/ 87 h 131"/>
                <a:gd name="T84" fmla="*/ 106 w 111"/>
                <a:gd name="T85" fmla="*/ 84 h 131"/>
                <a:gd name="T86" fmla="*/ 111 w 111"/>
                <a:gd name="T87" fmla="*/ 72 h 131"/>
                <a:gd name="T88" fmla="*/ 111 w 111"/>
                <a:gd name="T89" fmla="*/ 54 h 131"/>
                <a:gd name="T90" fmla="*/ 107 w 111"/>
                <a:gd name="T91" fmla="*/ 50 h 131"/>
                <a:gd name="T92" fmla="*/ 103 w 111"/>
                <a:gd name="T93" fmla="*/ 87 h 131"/>
                <a:gd name="T94" fmla="*/ 103 w 111"/>
                <a:gd name="T95" fmla="*/ 103 h 131"/>
                <a:gd name="T96" fmla="*/ 56 w 111"/>
                <a:gd name="T97" fmla="*/ 123 h 131"/>
                <a:gd name="T98" fmla="*/ 8 w 111"/>
                <a:gd name="T99" fmla="*/ 103 h 131"/>
                <a:gd name="T100" fmla="*/ 8 w 111"/>
                <a:gd name="T101" fmla="*/ 87 h 131"/>
                <a:gd name="T102" fmla="*/ 14 w 111"/>
                <a:gd name="T103" fmla="*/ 91 h 131"/>
                <a:gd name="T104" fmla="*/ 56 w 111"/>
                <a:gd name="T105" fmla="*/ 100 h 131"/>
                <a:gd name="T106" fmla="*/ 97 w 111"/>
                <a:gd name="T107" fmla="*/ 91 h 131"/>
                <a:gd name="T108" fmla="*/ 103 w 111"/>
                <a:gd name="T109" fmla="*/ 87 h 131"/>
                <a:gd name="T110" fmla="*/ 103 w 111"/>
                <a:gd name="T111" fmla="*/ 8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1" h="131">
                  <a:moveTo>
                    <a:pt x="107" y="50"/>
                  </a:moveTo>
                  <a:cubicBezTo>
                    <a:pt x="105" y="50"/>
                    <a:pt x="103" y="52"/>
                    <a:pt x="103" y="54"/>
                  </a:cubicBezTo>
                  <a:cubicBezTo>
                    <a:pt x="103" y="56"/>
                    <a:pt x="102" y="59"/>
                    <a:pt x="100" y="61"/>
                  </a:cubicBezTo>
                  <a:cubicBezTo>
                    <a:pt x="93" y="69"/>
                    <a:pt x="76" y="75"/>
                    <a:pt x="56" y="75"/>
                  </a:cubicBezTo>
                  <a:cubicBezTo>
                    <a:pt x="35" y="75"/>
                    <a:pt x="18" y="69"/>
                    <a:pt x="10" y="61"/>
                  </a:cubicBezTo>
                  <a:cubicBezTo>
                    <a:pt x="9" y="59"/>
                    <a:pt x="8" y="56"/>
                    <a:pt x="8" y="5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4"/>
                    <a:pt x="10" y="44"/>
                  </a:cubicBezTo>
                  <a:cubicBezTo>
                    <a:pt x="16" y="49"/>
                    <a:pt x="24" y="52"/>
                    <a:pt x="34" y="54"/>
                  </a:cubicBezTo>
                  <a:cubicBezTo>
                    <a:pt x="42" y="55"/>
                    <a:pt x="48" y="56"/>
                    <a:pt x="56" y="56"/>
                  </a:cubicBezTo>
                  <a:cubicBezTo>
                    <a:pt x="64" y="56"/>
                    <a:pt x="70" y="55"/>
                    <a:pt x="77" y="54"/>
                  </a:cubicBezTo>
                  <a:cubicBezTo>
                    <a:pt x="86" y="52"/>
                    <a:pt x="95" y="49"/>
                    <a:pt x="101" y="44"/>
                  </a:cubicBezTo>
                  <a:cubicBezTo>
                    <a:pt x="107" y="40"/>
                    <a:pt x="111" y="34"/>
                    <a:pt x="111" y="28"/>
                  </a:cubicBezTo>
                  <a:cubicBezTo>
                    <a:pt x="111" y="12"/>
                    <a:pt x="87" y="0"/>
                    <a:pt x="56" y="0"/>
                  </a:cubicBezTo>
                  <a:cubicBezTo>
                    <a:pt x="33" y="0"/>
                    <a:pt x="13" y="6"/>
                    <a:pt x="4" y="16"/>
                  </a:cubicBezTo>
                  <a:cubicBezTo>
                    <a:pt x="3" y="18"/>
                    <a:pt x="3" y="21"/>
                    <a:pt x="5" y="22"/>
                  </a:cubicBezTo>
                  <a:cubicBezTo>
                    <a:pt x="7" y="24"/>
                    <a:pt x="9" y="23"/>
                    <a:pt x="10" y="22"/>
                  </a:cubicBezTo>
                  <a:cubicBezTo>
                    <a:pt x="18" y="13"/>
                    <a:pt x="35" y="8"/>
                    <a:pt x="56" y="8"/>
                  </a:cubicBezTo>
                  <a:cubicBezTo>
                    <a:pt x="84" y="8"/>
                    <a:pt x="103" y="18"/>
                    <a:pt x="103" y="28"/>
                  </a:cubicBezTo>
                  <a:cubicBezTo>
                    <a:pt x="103" y="32"/>
                    <a:pt x="99" y="36"/>
                    <a:pt x="96" y="38"/>
                  </a:cubicBezTo>
                  <a:cubicBezTo>
                    <a:pt x="91" y="41"/>
                    <a:pt x="84" y="44"/>
                    <a:pt x="75" y="46"/>
                  </a:cubicBezTo>
                  <a:cubicBezTo>
                    <a:pt x="69" y="47"/>
                    <a:pt x="63" y="48"/>
                    <a:pt x="56" y="48"/>
                  </a:cubicBezTo>
                  <a:cubicBezTo>
                    <a:pt x="49" y="48"/>
                    <a:pt x="43" y="48"/>
                    <a:pt x="36" y="46"/>
                  </a:cubicBezTo>
                  <a:cubicBezTo>
                    <a:pt x="27" y="44"/>
                    <a:pt x="20" y="41"/>
                    <a:pt x="15" y="38"/>
                  </a:cubicBezTo>
                  <a:cubicBezTo>
                    <a:pt x="12" y="36"/>
                    <a:pt x="8" y="32"/>
                    <a:pt x="8" y="28"/>
                  </a:cubicBezTo>
                  <a:cubicBezTo>
                    <a:pt x="8" y="26"/>
                    <a:pt x="6" y="24"/>
                    <a:pt x="4" y="24"/>
                  </a:cubicBezTo>
                  <a:cubicBezTo>
                    <a:pt x="2" y="24"/>
                    <a:pt x="0" y="26"/>
                    <a:pt x="0" y="28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8"/>
                    <a:pt x="1" y="62"/>
                    <a:pt x="4" y="66"/>
                  </a:cubicBezTo>
                  <a:cubicBezTo>
                    <a:pt x="13" y="76"/>
                    <a:pt x="33" y="83"/>
                    <a:pt x="56" y="83"/>
                  </a:cubicBezTo>
                  <a:cubicBezTo>
                    <a:pt x="76" y="83"/>
                    <a:pt x="93" y="78"/>
                    <a:pt x="103" y="69"/>
                  </a:cubicBezTo>
                  <a:cubicBezTo>
                    <a:pt x="103" y="72"/>
                    <a:pt x="103" y="72"/>
                    <a:pt x="103" y="72"/>
                  </a:cubicBezTo>
                  <a:cubicBezTo>
                    <a:pt x="103" y="76"/>
                    <a:pt x="99" y="80"/>
                    <a:pt x="93" y="84"/>
                  </a:cubicBezTo>
                  <a:cubicBezTo>
                    <a:pt x="83" y="90"/>
                    <a:pt x="70" y="92"/>
                    <a:pt x="56" y="92"/>
                  </a:cubicBezTo>
                  <a:cubicBezTo>
                    <a:pt x="41" y="92"/>
                    <a:pt x="28" y="89"/>
                    <a:pt x="18" y="84"/>
                  </a:cubicBezTo>
                  <a:cubicBezTo>
                    <a:pt x="11" y="80"/>
                    <a:pt x="8" y="76"/>
                    <a:pt x="8" y="72"/>
                  </a:cubicBezTo>
                  <a:cubicBezTo>
                    <a:pt x="8" y="70"/>
                    <a:pt x="6" y="68"/>
                    <a:pt x="4" y="68"/>
                  </a:cubicBezTo>
                  <a:cubicBezTo>
                    <a:pt x="2" y="68"/>
                    <a:pt x="0" y="70"/>
                    <a:pt x="0" y="72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9"/>
                    <a:pt x="24" y="131"/>
                    <a:pt x="56" y="131"/>
                  </a:cubicBezTo>
                  <a:cubicBezTo>
                    <a:pt x="87" y="131"/>
                    <a:pt x="111" y="119"/>
                    <a:pt x="111" y="103"/>
                  </a:cubicBezTo>
                  <a:cubicBezTo>
                    <a:pt x="111" y="87"/>
                    <a:pt x="111" y="87"/>
                    <a:pt x="111" y="87"/>
                  </a:cubicBezTo>
                  <a:cubicBezTo>
                    <a:pt x="111" y="85"/>
                    <a:pt x="108" y="83"/>
                    <a:pt x="106" y="84"/>
                  </a:cubicBezTo>
                  <a:cubicBezTo>
                    <a:pt x="109" y="80"/>
                    <a:pt x="111" y="76"/>
                    <a:pt x="111" y="72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52"/>
                    <a:pt x="109" y="50"/>
                    <a:pt x="107" y="50"/>
                  </a:cubicBezTo>
                  <a:close/>
                  <a:moveTo>
                    <a:pt x="103" y="87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3" y="113"/>
                    <a:pt x="84" y="123"/>
                    <a:pt x="56" y="123"/>
                  </a:cubicBezTo>
                  <a:cubicBezTo>
                    <a:pt x="27" y="123"/>
                    <a:pt x="8" y="113"/>
                    <a:pt x="8" y="103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10" y="88"/>
                    <a:pt x="12" y="90"/>
                    <a:pt x="14" y="91"/>
                  </a:cubicBezTo>
                  <a:cubicBezTo>
                    <a:pt x="25" y="97"/>
                    <a:pt x="39" y="100"/>
                    <a:pt x="56" y="100"/>
                  </a:cubicBezTo>
                  <a:cubicBezTo>
                    <a:pt x="72" y="100"/>
                    <a:pt x="86" y="97"/>
                    <a:pt x="97" y="91"/>
                  </a:cubicBezTo>
                  <a:cubicBezTo>
                    <a:pt x="99" y="90"/>
                    <a:pt x="101" y="88"/>
                    <a:pt x="103" y="87"/>
                  </a:cubicBezTo>
                  <a:cubicBezTo>
                    <a:pt x="103" y="87"/>
                    <a:pt x="103" y="87"/>
                    <a:pt x="103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154A0660-535B-44C7-9066-F9D5B50D7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40363" y="5964238"/>
              <a:ext cx="60325" cy="25400"/>
            </a:xfrm>
            <a:custGeom>
              <a:avLst/>
              <a:gdLst>
                <a:gd name="T0" fmla="*/ 4 w 19"/>
                <a:gd name="T1" fmla="*/ 8 h 8"/>
                <a:gd name="T2" fmla="*/ 15 w 19"/>
                <a:gd name="T3" fmla="*/ 8 h 8"/>
                <a:gd name="T4" fmla="*/ 19 w 19"/>
                <a:gd name="T5" fmla="*/ 4 h 8"/>
                <a:gd name="T6" fmla="*/ 15 w 19"/>
                <a:gd name="T7" fmla="*/ 0 h 8"/>
                <a:gd name="T8" fmla="*/ 4 w 19"/>
                <a:gd name="T9" fmla="*/ 0 h 8"/>
                <a:gd name="T10" fmla="*/ 0 w 19"/>
                <a:gd name="T11" fmla="*/ 4 h 8"/>
                <a:gd name="T12" fmla="*/ 4 w 1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">
                  <a:moveTo>
                    <a:pt x="4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7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6">
              <a:extLst>
                <a:ext uri="{FF2B5EF4-FFF2-40B4-BE49-F238E27FC236}">
                  <a16:creationId xmlns:a16="http://schemas.microsoft.com/office/drawing/2014/main" id="{22BD39D7-7619-49C3-BFCF-E9F589814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07038" y="5964238"/>
              <a:ext cx="57150" cy="25400"/>
            </a:xfrm>
            <a:custGeom>
              <a:avLst/>
              <a:gdLst>
                <a:gd name="T0" fmla="*/ 4 w 18"/>
                <a:gd name="T1" fmla="*/ 0 h 8"/>
                <a:gd name="T2" fmla="*/ 0 w 18"/>
                <a:gd name="T3" fmla="*/ 4 h 8"/>
                <a:gd name="T4" fmla="*/ 4 w 18"/>
                <a:gd name="T5" fmla="*/ 8 h 8"/>
                <a:gd name="T6" fmla="*/ 14 w 18"/>
                <a:gd name="T7" fmla="*/ 8 h 8"/>
                <a:gd name="T8" fmla="*/ 18 w 18"/>
                <a:gd name="T9" fmla="*/ 4 h 8"/>
                <a:gd name="T10" fmla="*/ 14 w 18"/>
                <a:gd name="T11" fmla="*/ 0 h 8"/>
                <a:gd name="T12" fmla="*/ 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7"/>
                    <a:pt x="1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7" y="8"/>
                    <a:pt x="18" y="7"/>
                    <a:pt x="18" y="4"/>
                  </a:cubicBezTo>
                  <a:cubicBezTo>
                    <a:pt x="18" y="2"/>
                    <a:pt x="17" y="0"/>
                    <a:pt x="14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7">
              <a:extLst>
                <a:ext uri="{FF2B5EF4-FFF2-40B4-BE49-F238E27FC236}">
                  <a16:creationId xmlns:a16="http://schemas.microsoft.com/office/drawing/2014/main" id="{3F392F62-CCBE-44BC-AE93-7E3DF12334EC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063" y="5592763"/>
              <a:ext cx="57150" cy="47625"/>
            </a:xfrm>
            <a:custGeom>
              <a:avLst/>
              <a:gdLst>
                <a:gd name="T0" fmla="*/ 3 w 18"/>
                <a:gd name="T1" fmla="*/ 8 h 15"/>
                <a:gd name="T2" fmla="*/ 10 w 18"/>
                <a:gd name="T3" fmla="*/ 14 h 15"/>
                <a:gd name="T4" fmla="*/ 13 w 18"/>
                <a:gd name="T5" fmla="*/ 15 h 15"/>
                <a:gd name="T6" fmla="*/ 16 w 18"/>
                <a:gd name="T7" fmla="*/ 14 h 15"/>
                <a:gd name="T8" fmla="*/ 16 w 18"/>
                <a:gd name="T9" fmla="*/ 9 h 15"/>
                <a:gd name="T10" fmla="*/ 7 w 18"/>
                <a:gd name="T11" fmla="*/ 1 h 15"/>
                <a:gd name="T12" fmla="*/ 1 w 18"/>
                <a:gd name="T13" fmla="*/ 3 h 15"/>
                <a:gd name="T14" fmla="*/ 3 w 18"/>
                <a:gd name="T1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3" y="8"/>
                  </a:moveTo>
                  <a:cubicBezTo>
                    <a:pt x="6" y="10"/>
                    <a:pt x="8" y="12"/>
                    <a:pt x="10" y="14"/>
                  </a:cubicBezTo>
                  <a:cubicBezTo>
                    <a:pt x="11" y="15"/>
                    <a:pt x="12" y="15"/>
                    <a:pt x="13" y="15"/>
                  </a:cubicBezTo>
                  <a:cubicBezTo>
                    <a:pt x="14" y="15"/>
                    <a:pt x="15" y="15"/>
                    <a:pt x="16" y="14"/>
                  </a:cubicBezTo>
                  <a:cubicBezTo>
                    <a:pt x="18" y="13"/>
                    <a:pt x="18" y="11"/>
                    <a:pt x="16" y="9"/>
                  </a:cubicBezTo>
                  <a:cubicBezTo>
                    <a:pt x="14" y="6"/>
                    <a:pt x="11" y="3"/>
                    <a:pt x="7" y="1"/>
                  </a:cubicBez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8">
              <a:extLst>
                <a:ext uri="{FF2B5EF4-FFF2-40B4-BE49-F238E27FC236}">
                  <a16:creationId xmlns:a16="http://schemas.microsoft.com/office/drawing/2014/main" id="{31C963DF-2984-4496-9178-D4A598789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70513" y="5961063"/>
              <a:ext cx="60325" cy="28575"/>
            </a:xfrm>
            <a:custGeom>
              <a:avLst/>
              <a:gdLst>
                <a:gd name="T0" fmla="*/ 4 w 19"/>
                <a:gd name="T1" fmla="*/ 1 h 9"/>
                <a:gd name="T2" fmla="*/ 0 w 19"/>
                <a:gd name="T3" fmla="*/ 5 h 9"/>
                <a:gd name="T4" fmla="*/ 4 w 19"/>
                <a:gd name="T5" fmla="*/ 9 h 9"/>
                <a:gd name="T6" fmla="*/ 8 w 19"/>
                <a:gd name="T7" fmla="*/ 9 h 9"/>
                <a:gd name="T8" fmla="*/ 16 w 19"/>
                <a:gd name="T9" fmla="*/ 8 h 9"/>
                <a:gd name="T10" fmla="*/ 18 w 19"/>
                <a:gd name="T11" fmla="*/ 3 h 9"/>
                <a:gd name="T12" fmla="*/ 13 w 19"/>
                <a:gd name="T13" fmla="*/ 1 h 9"/>
                <a:gd name="T14" fmla="*/ 8 w 19"/>
                <a:gd name="T15" fmla="*/ 1 h 9"/>
                <a:gd name="T16" fmla="*/ 4 w 19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9">
                  <a:moveTo>
                    <a:pt x="4" y="1"/>
                  </a:move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9"/>
                    <a:pt x="4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0" y="9"/>
                    <a:pt x="13" y="9"/>
                    <a:pt x="16" y="8"/>
                  </a:cubicBezTo>
                  <a:cubicBezTo>
                    <a:pt x="18" y="8"/>
                    <a:pt x="19" y="5"/>
                    <a:pt x="18" y="3"/>
                  </a:cubicBezTo>
                  <a:cubicBezTo>
                    <a:pt x="18" y="1"/>
                    <a:pt x="16" y="0"/>
                    <a:pt x="13" y="1"/>
                  </a:cubicBezTo>
                  <a:cubicBezTo>
                    <a:pt x="12" y="1"/>
                    <a:pt x="10" y="1"/>
                    <a:pt x="8" y="1"/>
                  </a:cubicBezTo>
                  <a:lnTo>
                    <a:pt x="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9">
              <a:extLst>
                <a:ext uri="{FF2B5EF4-FFF2-40B4-BE49-F238E27FC236}">
                  <a16:creationId xmlns:a16="http://schemas.microsoft.com/office/drawing/2014/main" id="{4F853E55-81B8-45AD-867E-437B32917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81613" y="5646738"/>
              <a:ext cx="28575" cy="60325"/>
            </a:xfrm>
            <a:custGeom>
              <a:avLst/>
              <a:gdLst>
                <a:gd name="T0" fmla="*/ 0 w 9"/>
                <a:gd name="T1" fmla="*/ 5 h 19"/>
                <a:gd name="T2" fmla="*/ 1 w 9"/>
                <a:gd name="T3" fmla="*/ 10 h 19"/>
                <a:gd name="T4" fmla="*/ 1 w 9"/>
                <a:gd name="T5" fmla="*/ 15 h 19"/>
                <a:gd name="T6" fmla="*/ 5 w 9"/>
                <a:gd name="T7" fmla="*/ 19 h 19"/>
                <a:gd name="T8" fmla="*/ 9 w 9"/>
                <a:gd name="T9" fmla="*/ 15 h 19"/>
                <a:gd name="T10" fmla="*/ 9 w 9"/>
                <a:gd name="T11" fmla="*/ 10 h 19"/>
                <a:gd name="T12" fmla="*/ 8 w 9"/>
                <a:gd name="T13" fmla="*/ 3 h 19"/>
                <a:gd name="T14" fmla="*/ 3 w 9"/>
                <a:gd name="T15" fmla="*/ 0 h 19"/>
                <a:gd name="T16" fmla="*/ 0 w 9"/>
                <a:gd name="T17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9">
                  <a:moveTo>
                    <a:pt x="0" y="5"/>
                  </a:moveTo>
                  <a:cubicBezTo>
                    <a:pt x="1" y="7"/>
                    <a:pt x="1" y="9"/>
                    <a:pt x="1" y="1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7"/>
                    <a:pt x="3" y="19"/>
                    <a:pt x="5" y="19"/>
                  </a:cubicBezTo>
                  <a:cubicBezTo>
                    <a:pt x="7" y="19"/>
                    <a:pt x="9" y="17"/>
                    <a:pt x="9" y="15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8"/>
                    <a:pt x="9" y="5"/>
                    <a:pt x="8" y="3"/>
                  </a:cubicBezTo>
                  <a:cubicBezTo>
                    <a:pt x="8" y="1"/>
                    <a:pt x="5" y="0"/>
                    <a:pt x="3" y="0"/>
                  </a:cubicBezTo>
                  <a:cubicBezTo>
                    <a:pt x="1" y="1"/>
                    <a:pt x="0" y="3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">
              <a:extLst>
                <a:ext uri="{FF2B5EF4-FFF2-40B4-BE49-F238E27FC236}">
                  <a16:creationId xmlns:a16="http://schemas.microsoft.com/office/drawing/2014/main" id="{FB978C12-328A-4259-8DED-41AF224A9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78438" y="5853113"/>
              <a:ext cx="25400" cy="57150"/>
            </a:xfrm>
            <a:custGeom>
              <a:avLst/>
              <a:gdLst>
                <a:gd name="T0" fmla="*/ 8 w 8"/>
                <a:gd name="T1" fmla="*/ 15 h 18"/>
                <a:gd name="T2" fmla="*/ 8 w 8"/>
                <a:gd name="T3" fmla="*/ 4 h 18"/>
                <a:gd name="T4" fmla="*/ 4 w 8"/>
                <a:gd name="T5" fmla="*/ 0 h 18"/>
                <a:gd name="T6" fmla="*/ 0 w 8"/>
                <a:gd name="T7" fmla="*/ 4 h 18"/>
                <a:gd name="T8" fmla="*/ 0 w 8"/>
                <a:gd name="T9" fmla="*/ 14 h 18"/>
                <a:gd name="T10" fmla="*/ 4 w 8"/>
                <a:gd name="T11" fmla="*/ 18 h 18"/>
                <a:gd name="T12" fmla="*/ 4 w 8"/>
                <a:gd name="T13" fmla="*/ 18 h 18"/>
                <a:gd name="T14" fmla="*/ 8 w 8"/>
                <a:gd name="T1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8">
                  <a:moveTo>
                    <a:pt x="8" y="15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7"/>
                    <a:pt x="2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6" y="18"/>
                    <a:pt x="8" y="17"/>
                    <a:pt x="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1">
              <a:extLst>
                <a:ext uri="{FF2B5EF4-FFF2-40B4-BE49-F238E27FC236}">
                  <a16:creationId xmlns:a16="http://schemas.microsoft.com/office/drawing/2014/main" id="{F77762AB-0E95-4911-8A84-BFEFA00B7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78438" y="5783263"/>
              <a:ext cx="25400" cy="60325"/>
            </a:xfrm>
            <a:custGeom>
              <a:avLst/>
              <a:gdLst>
                <a:gd name="T0" fmla="*/ 8 w 8"/>
                <a:gd name="T1" fmla="*/ 4 h 19"/>
                <a:gd name="T2" fmla="*/ 4 w 8"/>
                <a:gd name="T3" fmla="*/ 0 h 19"/>
                <a:gd name="T4" fmla="*/ 0 w 8"/>
                <a:gd name="T5" fmla="*/ 4 h 19"/>
                <a:gd name="T6" fmla="*/ 0 w 8"/>
                <a:gd name="T7" fmla="*/ 15 h 19"/>
                <a:gd name="T8" fmla="*/ 4 w 8"/>
                <a:gd name="T9" fmla="*/ 19 h 19"/>
                <a:gd name="T10" fmla="*/ 8 w 8"/>
                <a:gd name="T11" fmla="*/ 15 h 19"/>
                <a:gd name="T12" fmla="*/ 8 w 8"/>
                <a:gd name="T13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2" y="19"/>
                    <a:pt x="4" y="19"/>
                  </a:cubicBezTo>
                  <a:cubicBezTo>
                    <a:pt x="6" y="19"/>
                    <a:pt x="8" y="17"/>
                    <a:pt x="8" y="15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2">
              <a:extLst>
                <a:ext uri="{FF2B5EF4-FFF2-40B4-BE49-F238E27FC236}">
                  <a16:creationId xmlns:a16="http://schemas.microsoft.com/office/drawing/2014/main" id="{06FFC4D6-CA91-44B0-B872-31C471AC3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07013" y="5916613"/>
              <a:ext cx="47625" cy="53975"/>
            </a:xfrm>
            <a:custGeom>
              <a:avLst/>
              <a:gdLst>
                <a:gd name="T0" fmla="*/ 7 w 15"/>
                <a:gd name="T1" fmla="*/ 3 h 17"/>
                <a:gd name="T2" fmla="*/ 1 w 15"/>
                <a:gd name="T3" fmla="*/ 10 h 17"/>
                <a:gd name="T4" fmla="*/ 1 w 15"/>
                <a:gd name="T5" fmla="*/ 16 h 17"/>
                <a:gd name="T6" fmla="*/ 4 w 15"/>
                <a:gd name="T7" fmla="*/ 17 h 17"/>
                <a:gd name="T8" fmla="*/ 7 w 15"/>
                <a:gd name="T9" fmla="*/ 16 h 17"/>
                <a:gd name="T10" fmla="*/ 14 w 15"/>
                <a:gd name="T11" fmla="*/ 7 h 17"/>
                <a:gd name="T12" fmla="*/ 12 w 15"/>
                <a:gd name="T13" fmla="*/ 1 h 17"/>
                <a:gd name="T14" fmla="*/ 7 w 15"/>
                <a:gd name="T15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7">
                  <a:moveTo>
                    <a:pt x="7" y="3"/>
                  </a:moveTo>
                  <a:cubicBezTo>
                    <a:pt x="6" y="6"/>
                    <a:pt x="4" y="8"/>
                    <a:pt x="1" y="10"/>
                  </a:cubicBezTo>
                  <a:cubicBezTo>
                    <a:pt x="0" y="12"/>
                    <a:pt x="0" y="14"/>
                    <a:pt x="1" y="16"/>
                  </a:cubicBezTo>
                  <a:cubicBezTo>
                    <a:pt x="2" y="17"/>
                    <a:pt x="3" y="17"/>
                    <a:pt x="4" y="17"/>
                  </a:cubicBezTo>
                  <a:cubicBezTo>
                    <a:pt x="5" y="17"/>
                    <a:pt x="6" y="17"/>
                    <a:pt x="7" y="16"/>
                  </a:cubicBezTo>
                  <a:cubicBezTo>
                    <a:pt x="10" y="14"/>
                    <a:pt x="12" y="10"/>
                    <a:pt x="14" y="7"/>
                  </a:cubicBezTo>
                  <a:cubicBezTo>
                    <a:pt x="15" y="5"/>
                    <a:pt x="14" y="2"/>
                    <a:pt x="12" y="1"/>
                  </a:cubicBezTo>
                  <a:cubicBezTo>
                    <a:pt x="10" y="0"/>
                    <a:pt x="8" y="1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3">
              <a:extLst>
                <a:ext uri="{FF2B5EF4-FFF2-40B4-BE49-F238E27FC236}">
                  <a16:creationId xmlns:a16="http://schemas.microsoft.com/office/drawing/2014/main" id="{F485A93B-384B-4455-AE88-EC05A1F1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278438" y="5713413"/>
              <a:ext cx="25400" cy="60325"/>
            </a:xfrm>
            <a:custGeom>
              <a:avLst/>
              <a:gdLst>
                <a:gd name="T0" fmla="*/ 8 w 8"/>
                <a:gd name="T1" fmla="*/ 4 h 19"/>
                <a:gd name="T2" fmla="*/ 4 w 8"/>
                <a:gd name="T3" fmla="*/ 0 h 19"/>
                <a:gd name="T4" fmla="*/ 0 w 8"/>
                <a:gd name="T5" fmla="*/ 4 h 19"/>
                <a:gd name="T6" fmla="*/ 0 w 8"/>
                <a:gd name="T7" fmla="*/ 15 h 19"/>
                <a:gd name="T8" fmla="*/ 4 w 8"/>
                <a:gd name="T9" fmla="*/ 19 h 19"/>
                <a:gd name="T10" fmla="*/ 8 w 8"/>
                <a:gd name="T11" fmla="*/ 15 h 19"/>
                <a:gd name="T12" fmla="*/ 8 w 8"/>
                <a:gd name="T13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2" y="19"/>
                    <a:pt x="4" y="19"/>
                  </a:cubicBezTo>
                  <a:cubicBezTo>
                    <a:pt x="6" y="19"/>
                    <a:pt x="8" y="17"/>
                    <a:pt x="8" y="15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id="{D736543D-D752-41EC-9158-DB7AF81CE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95938" y="5586413"/>
              <a:ext cx="60325" cy="28575"/>
            </a:xfrm>
            <a:custGeom>
              <a:avLst/>
              <a:gdLst>
                <a:gd name="T0" fmla="*/ 4 w 19"/>
                <a:gd name="T1" fmla="*/ 9 h 9"/>
                <a:gd name="T2" fmla="*/ 5 w 19"/>
                <a:gd name="T3" fmla="*/ 9 h 9"/>
                <a:gd name="T4" fmla="*/ 10 w 19"/>
                <a:gd name="T5" fmla="*/ 8 h 9"/>
                <a:gd name="T6" fmla="*/ 15 w 19"/>
                <a:gd name="T7" fmla="*/ 8 h 9"/>
                <a:gd name="T8" fmla="*/ 19 w 19"/>
                <a:gd name="T9" fmla="*/ 4 h 9"/>
                <a:gd name="T10" fmla="*/ 15 w 19"/>
                <a:gd name="T11" fmla="*/ 0 h 9"/>
                <a:gd name="T12" fmla="*/ 10 w 19"/>
                <a:gd name="T13" fmla="*/ 0 h 9"/>
                <a:gd name="T14" fmla="*/ 3 w 19"/>
                <a:gd name="T15" fmla="*/ 1 h 9"/>
                <a:gd name="T16" fmla="*/ 0 w 19"/>
                <a:gd name="T17" fmla="*/ 6 h 9"/>
                <a:gd name="T18" fmla="*/ 4 w 19"/>
                <a:gd name="T1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9">
                  <a:moveTo>
                    <a:pt x="4" y="9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7" y="8"/>
                    <a:pt x="8" y="8"/>
                    <a:pt x="10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1"/>
                    <a:pt x="0" y="3"/>
                    <a:pt x="0" y="6"/>
                  </a:cubicBezTo>
                  <a:cubicBezTo>
                    <a:pt x="1" y="7"/>
                    <a:pt x="2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5">
              <a:extLst>
                <a:ext uri="{FF2B5EF4-FFF2-40B4-BE49-F238E27FC236}">
                  <a16:creationId xmlns:a16="http://schemas.microsoft.com/office/drawing/2014/main" id="{F24256A0-094F-46F5-B2AA-745096515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49913" y="5602288"/>
              <a:ext cx="50800" cy="50800"/>
            </a:xfrm>
            <a:custGeom>
              <a:avLst/>
              <a:gdLst>
                <a:gd name="T0" fmla="*/ 3 w 16"/>
                <a:gd name="T1" fmla="*/ 16 h 16"/>
                <a:gd name="T2" fmla="*/ 5 w 16"/>
                <a:gd name="T3" fmla="*/ 16 h 16"/>
                <a:gd name="T4" fmla="*/ 8 w 16"/>
                <a:gd name="T5" fmla="*/ 14 h 16"/>
                <a:gd name="T6" fmla="*/ 14 w 16"/>
                <a:gd name="T7" fmla="*/ 7 h 16"/>
                <a:gd name="T8" fmla="*/ 15 w 16"/>
                <a:gd name="T9" fmla="*/ 2 h 16"/>
                <a:gd name="T10" fmla="*/ 9 w 16"/>
                <a:gd name="T11" fmla="*/ 1 h 16"/>
                <a:gd name="T12" fmla="*/ 1 w 16"/>
                <a:gd name="T13" fmla="*/ 11 h 16"/>
                <a:gd name="T14" fmla="*/ 3 w 1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3" y="16"/>
                  </a:moveTo>
                  <a:cubicBezTo>
                    <a:pt x="3" y="16"/>
                    <a:pt x="4" y="16"/>
                    <a:pt x="5" y="16"/>
                  </a:cubicBezTo>
                  <a:cubicBezTo>
                    <a:pt x="6" y="16"/>
                    <a:pt x="7" y="16"/>
                    <a:pt x="8" y="14"/>
                  </a:cubicBezTo>
                  <a:cubicBezTo>
                    <a:pt x="10" y="12"/>
                    <a:pt x="12" y="9"/>
                    <a:pt x="14" y="7"/>
                  </a:cubicBezTo>
                  <a:cubicBezTo>
                    <a:pt x="16" y="6"/>
                    <a:pt x="16" y="4"/>
                    <a:pt x="15" y="2"/>
                  </a:cubicBezTo>
                  <a:cubicBezTo>
                    <a:pt x="13" y="0"/>
                    <a:pt x="11" y="0"/>
                    <a:pt x="9" y="1"/>
                  </a:cubicBezTo>
                  <a:cubicBezTo>
                    <a:pt x="6" y="4"/>
                    <a:pt x="3" y="7"/>
                    <a:pt x="1" y="11"/>
                  </a:cubicBezTo>
                  <a:cubicBezTo>
                    <a:pt x="0" y="13"/>
                    <a:pt x="1" y="15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6">
              <a:extLst>
                <a:ext uri="{FF2B5EF4-FFF2-40B4-BE49-F238E27FC236}">
                  <a16:creationId xmlns:a16="http://schemas.microsoft.com/office/drawing/2014/main" id="{F021C3E0-BCD4-4229-9286-370EF3DFA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56263" y="5662613"/>
              <a:ext cx="25400" cy="60325"/>
            </a:xfrm>
            <a:custGeom>
              <a:avLst/>
              <a:gdLst>
                <a:gd name="T0" fmla="*/ 4 w 8"/>
                <a:gd name="T1" fmla="*/ 19 h 19"/>
                <a:gd name="T2" fmla="*/ 8 w 8"/>
                <a:gd name="T3" fmla="*/ 15 h 19"/>
                <a:gd name="T4" fmla="*/ 8 w 8"/>
                <a:gd name="T5" fmla="*/ 5 h 19"/>
                <a:gd name="T6" fmla="*/ 8 w 8"/>
                <a:gd name="T7" fmla="*/ 4 h 19"/>
                <a:gd name="T8" fmla="*/ 4 w 8"/>
                <a:gd name="T9" fmla="*/ 0 h 19"/>
                <a:gd name="T10" fmla="*/ 0 w 8"/>
                <a:gd name="T11" fmla="*/ 4 h 19"/>
                <a:gd name="T12" fmla="*/ 0 w 8"/>
                <a:gd name="T13" fmla="*/ 5 h 19"/>
                <a:gd name="T14" fmla="*/ 0 w 8"/>
                <a:gd name="T15" fmla="*/ 15 h 19"/>
                <a:gd name="T16" fmla="*/ 4 w 8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9">
                  <a:moveTo>
                    <a:pt x="4" y="19"/>
                  </a:moveTo>
                  <a:cubicBezTo>
                    <a:pt x="6" y="19"/>
                    <a:pt x="8" y="17"/>
                    <a:pt x="8" y="1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1" y="19"/>
                    <a:pt x="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79691730-1968-4173-946A-E6EF94DBA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43563" y="5932488"/>
              <a:ext cx="53975" cy="47625"/>
            </a:xfrm>
            <a:custGeom>
              <a:avLst/>
              <a:gdLst>
                <a:gd name="T0" fmla="*/ 8 w 17"/>
                <a:gd name="T1" fmla="*/ 2 h 15"/>
                <a:gd name="T2" fmla="*/ 2 w 17"/>
                <a:gd name="T3" fmla="*/ 1 h 15"/>
                <a:gd name="T4" fmla="*/ 1 w 17"/>
                <a:gd name="T5" fmla="*/ 6 h 15"/>
                <a:gd name="T6" fmla="*/ 11 w 17"/>
                <a:gd name="T7" fmla="*/ 15 h 15"/>
                <a:gd name="T8" fmla="*/ 13 w 17"/>
                <a:gd name="T9" fmla="*/ 15 h 15"/>
                <a:gd name="T10" fmla="*/ 16 w 17"/>
                <a:gd name="T11" fmla="*/ 13 h 15"/>
                <a:gd name="T12" fmla="*/ 15 w 17"/>
                <a:gd name="T13" fmla="*/ 8 h 15"/>
                <a:gd name="T14" fmla="*/ 8 w 17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5">
                  <a:moveTo>
                    <a:pt x="8" y="2"/>
                  </a:moveTo>
                  <a:cubicBezTo>
                    <a:pt x="7" y="0"/>
                    <a:pt x="4" y="0"/>
                    <a:pt x="2" y="1"/>
                  </a:cubicBezTo>
                  <a:cubicBezTo>
                    <a:pt x="0" y="2"/>
                    <a:pt x="0" y="5"/>
                    <a:pt x="1" y="6"/>
                  </a:cubicBezTo>
                  <a:cubicBezTo>
                    <a:pt x="4" y="10"/>
                    <a:pt x="7" y="13"/>
                    <a:pt x="11" y="15"/>
                  </a:cubicBezTo>
                  <a:cubicBezTo>
                    <a:pt x="11" y="15"/>
                    <a:pt x="12" y="15"/>
                    <a:pt x="13" y="15"/>
                  </a:cubicBezTo>
                  <a:cubicBezTo>
                    <a:pt x="14" y="15"/>
                    <a:pt x="15" y="14"/>
                    <a:pt x="16" y="13"/>
                  </a:cubicBezTo>
                  <a:cubicBezTo>
                    <a:pt x="17" y="11"/>
                    <a:pt x="17" y="9"/>
                    <a:pt x="15" y="8"/>
                  </a:cubicBezTo>
                  <a:cubicBezTo>
                    <a:pt x="12" y="6"/>
                    <a:pt x="10" y="4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8">
              <a:extLst>
                <a:ext uri="{FF2B5EF4-FFF2-40B4-BE49-F238E27FC236}">
                  <a16:creationId xmlns:a16="http://schemas.microsoft.com/office/drawing/2014/main" id="{9BA1437A-3E5D-4EF7-BF60-62E70F2A9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56263" y="5868988"/>
              <a:ext cx="28575" cy="57150"/>
            </a:xfrm>
            <a:custGeom>
              <a:avLst/>
              <a:gdLst>
                <a:gd name="T0" fmla="*/ 4 w 9"/>
                <a:gd name="T1" fmla="*/ 18 h 18"/>
                <a:gd name="T2" fmla="*/ 5 w 9"/>
                <a:gd name="T3" fmla="*/ 18 h 18"/>
                <a:gd name="T4" fmla="*/ 8 w 9"/>
                <a:gd name="T5" fmla="*/ 14 h 18"/>
                <a:gd name="T6" fmla="*/ 8 w 9"/>
                <a:gd name="T7" fmla="*/ 9 h 18"/>
                <a:gd name="T8" fmla="*/ 8 w 9"/>
                <a:gd name="T9" fmla="*/ 4 h 18"/>
                <a:gd name="T10" fmla="*/ 4 w 9"/>
                <a:gd name="T11" fmla="*/ 0 h 18"/>
                <a:gd name="T12" fmla="*/ 0 w 9"/>
                <a:gd name="T13" fmla="*/ 4 h 18"/>
                <a:gd name="T14" fmla="*/ 0 w 9"/>
                <a:gd name="T15" fmla="*/ 9 h 18"/>
                <a:gd name="T16" fmla="*/ 0 w 9"/>
                <a:gd name="T17" fmla="*/ 15 h 18"/>
                <a:gd name="T18" fmla="*/ 4 w 9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8">
                  <a:moveTo>
                    <a:pt x="4" y="18"/>
                  </a:moveTo>
                  <a:cubicBezTo>
                    <a:pt x="4" y="18"/>
                    <a:pt x="5" y="18"/>
                    <a:pt x="5" y="18"/>
                  </a:cubicBezTo>
                  <a:cubicBezTo>
                    <a:pt x="7" y="18"/>
                    <a:pt x="9" y="16"/>
                    <a:pt x="8" y="14"/>
                  </a:cubicBezTo>
                  <a:cubicBezTo>
                    <a:pt x="8" y="12"/>
                    <a:pt x="8" y="10"/>
                    <a:pt x="8" y="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1"/>
                    <a:pt x="0" y="13"/>
                    <a:pt x="0" y="15"/>
                  </a:cubicBezTo>
                  <a:cubicBezTo>
                    <a:pt x="1" y="17"/>
                    <a:pt x="2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59">
              <a:extLst>
                <a:ext uri="{FF2B5EF4-FFF2-40B4-BE49-F238E27FC236}">
                  <a16:creationId xmlns:a16="http://schemas.microsoft.com/office/drawing/2014/main" id="{FBF0DA0B-C045-4969-87CD-B71A425B3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56263" y="5799138"/>
              <a:ext cx="25400" cy="60325"/>
            </a:xfrm>
            <a:custGeom>
              <a:avLst/>
              <a:gdLst>
                <a:gd name="T0" fmla="*/ 4 w 8"/>
                <a:gd name="T1" fmla="*/ 19 h 19"/>
                <a:gd name="T2" fmla="*/ 8 w 8"/>
                <a:gd name="T3" fmla="*/ 15 h 19"/>
                <a:gd name="T4" fmla="*/ 8 w 8"/>
                <a:gd name="T5" fmla="*/ 4 h 19"/>
                <a:gd name="T6" fmla="*/ 4 w 8"/>
                <a:gd name="T7" fmla="*/ 0 h 19"/>
                <a:gd name="T8" fmla="*/ 0 w 8"/>
                <a:gd name="T9" fmla="*/ 4 h 19"/>
                <a:gd name="T10" fmla="*/ 0 w 8"/>
                <a:gd name="T11" fmla="*/ 15 h 19"/>
                <a:gd name="T12" fmla="*/ 4 w 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">
                  <a:moveTo>
                    <a:pt x="4" y="19"/>
                  </a:moveTo>
                  <a:cubicBezTo>
                    <a:pt x="6" y="19"/>
                    <a:pt x="8" y="17"/>
                    <a:pt x="8" y="1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1" y="19"/>
                    <a:pt x="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0">
              <a:extLst>
                <a:ext uri="{FF2B5EF4-FFF2-40B4-BE49-F238E27FC236}">
                  <a16:creationId xmlns:a16="http://schemas.microsoft.com/office/drawing/2014/main" id="{F5D8F72D-919A-4490-A6F3-F50B5F6E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56263" y="5729288"/>
              <a:ext cx="25400" cy="60325"/>
            </a:xfrm>
            <a:custGeom>
              <a:avLst/>
              <a:gdLst>
                <a:gd name="T0" fmla="*/ 4 w 8"/>
                <a:gd name="T1" fmla="*/ 19 h 19"/>
                <a:gd name="T2" fmla="*/ 8 w 8"/>
                <a:gd name="T3" fmla="*/ 15 h 19"/>
                <a:gd name="T4" fmla="*/ 8 w 8"/>
                <a:gd name="T5" fmla="*/ 4 h 19"/>
                <a:gd name="T6" fmla="*/ 4 w 8"/>
                <a:gd name="T7" fmla="*/ 0 h 19"/>
                <a:gd name="T8" fmla="*/ 0 w 8"/>
                <a:gd name="T9" fmla="*/ 4 h 19"/>
                <a:gd name="T10" fmla="*/ 0 w 8"/>
                <a:gd name="T11" fmla="*/ 15 h 19"/>
                <a:gd name="T12" fmla="*/ 4 w 8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">
                  <a:moveTo>
                    <a:pt x="4" y="19"/>
                  </a:moveTo>
                  <a:cubicBezTo>
                    <a:pt x="6" y="19"/>
                    <a:pt x="8" y="17"/>
                    <a:pt x="8" y="1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1" y="19"/>
                    <a:pt x="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1">
              <a:extLst>
                <a:ext uri="{FF2B5EF4-FFF2-40B4-BE49-F238E27FC236}">
                  <a16:creationId xmlns:a16="http://schemas.microsoft.com/office/drawing/2014/main" id="{14F5A333-B7EF-4FE9-9B49-44713FEA6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5459413" y="5586413"/>
              <a:ext cx="60325" cy="25400"/>
            </a:xfrm>
            <a:custGeom>
              <a:avLst/>
              <a:gdLst>
                <a:gd name="T0" fmla="*/ 4 w 19"/>
                <a:gd name="T1" fmla="*/ 8 h 8"/>
                <a:gd name="T2" fmla="*/ 15 w 19"/>
                <a:gd name="T3" fmla="*/ 8 h 8"/>
                <a:gd name="T4" fmla="*/ 19 w 19"/>
                <a:gd name="T5" fmla="*/ 4 h 8"/>
                <a:gd name="T6" fmla="*/ 15 w 19"/>
                <a:gd name="T7" fmla="*/ 0 h 8"/>
                <a:gd name="T8" fmla="*/ 4 w 19"/>
                <a:gd name="T9" fmla="*/ 0 h 8"/>
                <a:gd name="T10" fmla="*/ 0 w 19"/>
                <a:gd name="T11" fmla="*/ 4 h 8"/>
                <a:gd name="T12" fmla="*/ 4 w 1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">
                  <a:moveTo>
                    <a:pt x="4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2">
              <a:extLst>
                <a:ext uri="{FF2B5EF4-FFF2-40B4-BE49-F238E27FC236}">
                  <a16:creationId xmlns:a16="http://schemas.microsoft.com/office/drawing/2014/main" id="{9BA67D90-6D6E-4788-A3A1-7E136608A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83238" y="5964238"/>
              <a:ext cx="66675" cy="25400"/>
            </a:xfrm>
            <a:custGeom>
              <a:avLst/>
              <a:gdLst>
                <a:gd name="T0" fmla="*/ 6 w 21"/>
                <a:gd name="T1" fmla="*/ 0 h 8"/>
                <a:gd name="T2" fmla="*/ 4 w 21"/>
                <a:gd name="T3" fmla="*/ 0 h 8"/>
                <a:gd name="T4" fmla="*/ 0 w 21"/>
                <a:gd name="T5" fmla="*/ 4 h 8"/>
                <a:gd name="T6" fmla="*/ 4 w 21"/>
                <a:gd name="T7" fmla="*/ 8 h 8"/>
                <a:gd name="T8" fmla="*/ 6 w 21"/>
                <a:gd name="T9" fmla="*/ 8 h 8"/>
                <a:gd name="T10" fmla="*/ 17 w 21"/>
                <a:gd name="T11" fmla="*/ 8 h 8"/>
                <a:gd name="T12" fmla="*/ 21 w 21"/>
                <a:gd name="T13" fmla="*/ 4 h 8"/>
                <a:gd name="T14" fmla="*/ 17 w 21"/>
                <a:gd name="T15" fmla="*/ 0 h 8"/>
                <a:gd name="T16" fmla="*/ 6 w 2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4" y="8"/>
                    <a:pt x="5" y="8"/>
                    <a:pt x="6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21" y="7"/>
                    <a:pt x="21" y="4"/>
                  </a:cubicBezTo>
                  <a:cubicBezTo>
                    <a:pt x="21" y="2"/>
                    <a:pt x="19" y="0"/>
                    <a:pt x="17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3">
              <a:extLst>
                <a:ext uri="{FF2B5EF4-FFF2-40B4-BE49-F238E27FC236}">
                  <a16:creationId xmlns:a16="http://schemas.microsoft.com/office/drawing/2014/main" id="{C51584BA-BD70-4DE9-8005-E5AE99765E2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26088" y="5586413"/>
              <a:ext cx="57150" cy="25400"/>
            </a:xfrm>
            <a:custGeom>
              <a:avLst/>
              <a:gdLst>
                <a:gd name="T0" fmla="*/ 4 w 18"/>
                <a:gd name="T1" fmla="*/ 8 h 8"/>
                <a:gd name="T2" fmla="*/ 14 w 18"/>
                <a:gd name="T3" fmla="*/ 8 h 8"/>
                <a:gd name="T4" fmla="*/ 18 w 18"/>
                <a:gd name="T5" fmla="*/ 4 h 8"/>
                <a:gd name="T6" fmla="*/ 14 w 18"/>
                <a:gd name="T7" fmla="*/ 0 h 8"/>
                <a:gd name="T8" fmla="*/ 4 w 18"/>
                <a:gd name="T9" fmla="*/ 0 h 8"/>
                <a:gd name="T10" fmla="*/ 0 w 18"/>
                <a:gd name="T11" fmla="*/ 4 h 8"/>
                <a:gd name="T12" fmla="*/ 4 w 1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7" y="8"/>
                    <a:pt x="18" y="6"/>
                    <a:pt x="18" y="4"/>
                  </a:cubicBezTo>
                  <a:cubicBezTo>
                    <a:pt x="18" y="2"/>
                    <a:pt x="17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4">
              <a:extLst>
                <a:ext uri="{FF2B5EF4-FFF2-40B4-BE49-F238E27FC236}">
                  <a16:creationId xmlns:a16="http://schemas.microsoft.com/office/drawing/2014/main" id="{D488ECE9-6D4E-4D1E-A5AE-53062F94A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89563" y="5586413"/>
              <a:ext cx="60325" cy="25400"/>
            </a:xfrm>
            <a:custGeom>
              <a:avLst/>
              <a:gdLst>
                <a:gd name="T0" fmla="*/ 4 w 19"/>
                <a:gd name="T1" fmla="*/ 8 h 8"/>
                <a:gd name="T2" fmla="*/ 14 w 19"/>
                <a:gd name="T3" fmla="*/ 8 h 8"/>
                <a:gd name="T4" fmla="*/ 14 w 19"/>
                <a:gd name="T5" fmla="*/ 8 h 8"/>
                <a:gd name="T6" fmla="*/ 15 w 19"/>
                <a:gd name="T7" fmla="*/ 8 h 8"/>
                <a:gd name="T8" fmla="*/ 19 w 19"/>
                <a:gd name="T9" fmla="*/ 4 h 8"/>
                <a:gd name="T10" fmla="*/ 15 w 19"/>
                <a:gd name="T11" fmla="*/ 0 h 8"/>
                <a:gd name="T12" fmla="*/ 14 w 19"/>
                <a:gd name="T13" fmla="*/ 0 h 8"/>
                <a:gd name="T14" fmla="*/ 4 w 19"/>
                <a:gd name="T15" fmla="*/ 0 h 8"/>
                <a:gd name="T16" fmla="*/ 0 w 19"/>
                <a:gd name="T17" fmla="*/ 4 h 8"/>
                <a:gd name="T18" fmla="*/ 4 w 19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8">
                  <a:moveTo>
                    <a:pt x="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5">
              <a:extLst>
                <a:ext uri="{FF2B5EF4-FFF2-40B4-BE49-F238E27FC236}">
                  <a16:creationId xmlns:a16="http://schemas.microsoft.com/office/drawing/2014/main" id="{F8E2EF61-A610-4B46-92D5-833DC511C0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564188" y="5735638"/>
              <a:ext cx="69850" cy="79375"/>
            </a:xfrm>
            <a:custGeom>
              <a:avLst/>
              <a:gdLst>
                <a:gd name="T0" fmla="*/ 1 w 22"/>
                <a:gd name="T1" fmla="*/ 8 h 25"/>
                <a:gd name="T2" fmla="*/ 1 w 22"/>
                <a:gd name="T3" fmla="*/ 9 h 25"/>
                <a:gd name="T4" fmla="*/ 5 w 22"/>
                <a:gd name="T5" fmla="*/ 9 h 25"/>
                <a:gd name="T6" fmla="*/ 6 w 22"/>
                <a:gd name="T7" fmla="*/ 8 h 25"/>
                <a:gd name="T8" fmla="*/ 10 w 22"/>
                <a:gd name="T9" fmla="*/ 4 h 25"/>
                <a:gd name="T10" fmla="*/ 15 w 22"/>
                <a:gd name="T11" fmla="*/ 8 h 25"/>
                <a:gd name="T12" fmla="*/ 12 w 22"/>
                <a:gd name="T13" fmla="*/ 9 h 25"/>
                <a:gd name="T14" fmla="*/ 11 w 22"/>
                <a:gd name="T15" fmla="*/ 10 h 25"/>
                <a:gd name="T16" fmla="*/ 0 w 22"/>
                <a:gd name="T17" fmla="*/ 17 h 25"/>
                <a:gd name="T18" fmla="*/ 8 w 22"/>
                <a:gd name="T19" fmla="*/ 25 h 25"/>
                <a:gd name="T20" fmla="*/ 15 w 22"/>
                <a:gd name="T21" fmla="*/ 22 h 25"/>
                <a:gd name="T22" fmla="*/ 19 w 22"/>
                <a:gd name="T23" fmla="*/ 24 h 25"/>
                <a:gd name="T24" fmla="*/ 21 w 22"/>
                <a:gd name="T25" fmla="*/ 24 h 25"/>
                <a:gd name="T26" fmla="*/ 22 w 22"/>
                <a:gd name="T27" fmla="*/ 24 h 25"/>
                <a:gd name="T28" fmla="*/ 22 w 22"/>
                <a:gd name="T29" fmla="*/ 19 h 25"/>
                <a:gd name="T30" fmla="*/ 21 w 22"/>
                <a:gd name="T31" fmla="*/ 20 h 25"/>
                <a:gd name="T32" fmla="*/ 20 w 22"/>
                <a:gd name="T33" fmla="*/ 20 h 25"/>
                <a:gd name="T34" fmla="*/ 20 w 22"/>
                <a:gd name="T35" fmla="*/ 19 h 25"/>
                <a:gd name="T36" fmla="*/ 20 w 22"/>
                <a:gd name="T37" fmla="*/ 8 h 25"/>
                <a:gd name="T38" fmla="*/ 11 w 22"/>
                <a:gd name="T39" fmla="*/ 0 h 25"/>
                <a:gd name="T40" fmla="*/ 1 w 22"/>
                <a:gd name="T41" fmla="*/ 8 h 25"/>
                <a:gd name="T42" fmla="*/ 8 w 22"/>
                <a:gd name="T43" fmla="*/ 20 h 25"/>
                <a:gd name="T44" fmla="*/ 5 w 22"/>
                <a:gd name="T45" fmla="*/ 17 h 25"/>
                <a:gd name="T46" fmla="*/ 11 w 22"/>
                <a:gd name="T47" fmla="*/ 14 h 25"/>
                <a:gd name="T48" fmla="*/ 14 w 22"/>
                <a:gd name="T49" fmla="*/ 13 h 25"/>
                <a:gd name="T50" fmla="*/ 15 w 22"/>
                <a:gd name="T51" fmla="*/ 13 h 25"/>
                <a:gd name="T52" fmla="*/ 15 w 22"/>
                <a:gd name="T53" fmla="*/ 15 h 25"/>
                <a:gd name="T54" fmla="*/ 13 w 22"/>
                <a:gd name="T55" fmla="*/ 19 h 25"/>
                <a:gd name="T56" fmla="*/ 8 w 22"/>
                <a:gd name="T57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" h="25">
                  <a:moveTo>
                    <a:pt x="1" y="8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5"/>
                    <a:pt x="8" y="4"/>
                    <a:pt x="10" y="4"/>
                  </a:cubicBezTo>
                  <a:cubicBezTo>
                    <a:pt x="14" y="4"/>
                    <a:pt x="15" y="6"/>
                    <a:pt x="15" y="8"/>
                  </a:cubicBezTo>
                  <a:cubicBezTo>
                    <a:pt x="15" y="9"/>
                    <a:pt x="15" y="9"/>
                    <a:pt x="12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6" y="10"/>
                    <a:pt x="0" y="11"/>
                    <a:pt x="0" y="17"/>
                  </a:cubicBezTo>
                  <a:cubicBezTo>
                    <a:pt x="0" y="22"/>
                    <a:pt x="3" y="25"/>
                    <a:pt x="8" y="25"/>
                  </a:cubicBezTo>
                  <a:cubicBezTo>
                    <a:pt x="12" y="25"/>
                    <a:pt x="14" y="24"/>
                    <a:pt x="15" y="22"/>
                  </a:cubicBezTo>
                  <a:cubicBezTo>
                    <a:pt x="16" y="23"/>
                    <a:pt x="17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1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4"/>
                    <a:pt x="18" y="0"/>
                    <a:pt x="11" y="0"/>
                  </a:cubicBezTo>
                  <a:cubicBezTo>
                    <a:pt x="5" y="0"/>
                    <a:pt x="1" y="3"/>
                    <a:pt x="1" y="8"/>
                  </a:cubicBezTo>
                  <a:close/>
                  <a:moveTo>
                    <a:pt x="8" y="20"/>
                  </a:moveTo>
                  <a:cubicBezTo>
                    <a:pt x="7" y="20"/>
                    <a:pt x="5" y="19"/>
                    <a:pt x="5" y="17"/>
                  </a:cubicBezTo>
                  <a:cubicBezTo>
                    <a:pt x="5" y="15"/>
                    <a:pt x="7" y="14"/>
                    <a:pt x="11" y="14"/>
                  </a:cubicBezTo>
                  <a:cubicBezTo>
                    <a:pt x="12" y="13"/>
                    <a:pt x="13" y="13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4" y="18"/>
                    <a:pt x="13" y="19"/>
                  </a:cubicBezTo>
                  <a:cubicBezTo>
                    <a:pt x="12" y="20"/>
                    <a:pt x="10" y="20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6">
              <a:extLst>
                <a:ext uri="{FF2B5EF4-FFF2-40B4-BE49-F238E27FC236}">
                  <a16:creationId xmlns:a16="http://schemas.microsoft.com/office/drawing/2014/main" id="{81806D1E-A75A-4F51-8E9B-5A852B9FA6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91163" y="5735638"/>
              <a:ext cx="69850" cy="101600"/>
            </a:xfrm>
            <a:custGeom>
              <a:avLst/>
              <a:gdLst>
                <a:gd name="T0" fmla="*/ 22 w 22"/>
                <a:gd name="T1" fmla="*/ 12 h 32"/>
                <a:gd name="T2" fmla="*/ 11 w 22"/>
                <a:gd name="T3" fmla="*/ 0 h 32"/>
                <a:gd name="T4" fmla="*/ 4 w 22"/>
                <a:gd name="T5" fmla="*/ 3 h 32"/>
                <a:gd name="T6" fmla="*/ 4 w 22"/>
                <a:gd name="T7" fmla="*/ 1 h 32"/>
                <a:gd name="T8" fmla="*/ 0 w 22"/>
                <a:gd name="T9" fmla="*/ 1 h 32"/>
                <a:gd name="T10" fmla="*/ 0 w 22"/>
                <a:gd name="T11" fmla="*/ 32 h 32"/>
                <a:gd name="T12" fmla="*/ 5 w 22"/>
                <a:gd name="T13" fmla="*/ 32 h 32"/>
                <a:gd name="T14" fmla="*/ 5 w 22"/>
                <a:gd name="T15" fmla="*/ 22 h 32"/>
                <a:gd name="T16" fmla="*/ 11 w 22"/>
                <a:gd name="T17" fmla="*/ 25 h 32"/>
                <a:gd name="T18" fmla="*/ 22 w 22"/>
                <a:gd name="T19" fmla="*/ 12 h 32"/>
                <a:gd name="T20" fmla="*/ 11 w 22"/>
                <a:gd name="T21" fmla="*/ 4 h 32"/>
                <a:gd name="T22" fmla="*/ 17 w 22"/>
                <a:gd name="T23" fmla="*/ 12 h 32"/>
                <a:gd name="T24" fmla="*/ 11 w 22"/>
                <a:gd name="T25" fmla="*/ 20 h 32"/>
                <a:gd name="T26" fmla="*/ 5 w 22"/>
                <a:gd name="T27" fmla="*/ 12 h 32"/>
                <a:gd name="T28" fmla="*/ 11 w 22"/>
                <a:gd name="T29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32">
                  <a:moveTo>
                    <a:pt x="22" y="12"/>
                  </a:moveTo>
                  <a:cubicBezTo>
                    <a:pt x="22" y="5"/>
                    <a:pt x="18" y="0"/>
                    <a:pt x="11" y="0"/>
                  </a:cubicBezTo>
                  <a:cubicBezTo>
                    <a:pt x="9" y="0"/>
                    <a:pt x="6" y="1"/>
                    <a:pt x="4" y="3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4"/>
                    <a:pt x="9" y="25"/>
                    <a:pt x="11" y="25"/>
                  </a:cubicBezTo>
                  <a:cubicBezTo>
                    <a:pt x="18" y="25"/>
                    <a:pt x="22" y="20"/>
                    <a:pt x="22" y="12"/>
                  </a:cubicBezTo>
                  <a:close/>
                  <a:moveTo>
                    <a:pt x="11" y="4"/>
                  </a:moveTo>
                  <a:cubicBezTo>
                    <a:pt x="16" y="4"/>
                    <a:pt x="17" y="9"/>
                    <a:pt x="17" y="12"/>
                  </a:cubicBezTo>
                  <a:cubicBezTo>
                    <a:pt x="17" y="16"/>
                    <a:pt x="16" y="20"/>
                    <a:pt x="11" y="20"/>
                  </a:cubicBezTo>
                  <a:cubicBezTo>
                    <a:pt x="5" y="20"/>
                    <a:pt x="5" y="14"/>
                    <a:pt x="5" y="12"/>
                  </a:cubicBezTo>
                  <a:cubicBezTo>
                    <a:pt x="5" y="7"/>
                    <a:pt x="7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7">
              <a:extLst>
                <a:ext uri="{FF2B5EF4-FFF2-40B4-BE49-F238E27FC236}">
                  <a16:creationId xmlns:a16="http://schemas.microsoft.com/office/drawing/2014/main" id="{9B1CE7FD-54A2-442B-A04D-6FB4615D94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14963" y="5735638"/>
              <a:ext cx="69850" cy="101600"/>
            </a:xfrm>
            <a:custGeom>
              <a:avLst/>
              <a:gdLst>
                <a:gd name="T0" fmla="*/ 22 w 22"/>
                <a:gd name="T1" fmla="*/ 12 h 32"/>
                <a:gd name="T2" fmla="*/ 11 w 22"/>
                <a:gd name="T3" fmla="*/ 0 h 32"/>
                <a:gd name="T4" fmla="*/ 5 w 22"/>
                <a:gd name="T5" fmla="*/ 3 h 32"/>
                <a:gd name="T6" fmla="*/ 5 w 22"/>
                <a:gd name="T7" fmla="*/ 1 h 32"/>
                <a:gd name="T8" fmla="*/ 0 w 22"/>
                <a:gd name="T9" fmla="*/ 1 h 32"/>
                <a:gd name="T10" fmla="*/ 0 w 22"/>
                <a:gd name="T11" fmla="*/ 32 h 32"/>
                <a:gd name="T12" fmla="*/ 5 w 22"/>
                <a:gd name="T13" fmla="*/ 32 h 32"/>
                <a:gd name="T14" fmla="*/ 5 w 22"/>
                <a:gd name="T15" fmla="*/ 22 h 32"/>
                <a:gd name="T16" fmla="*/ 11 w 22"/>
                <a:gd name="T17" fmla="*/ 25 h 32"/>
                <a:gd name="T18" fmla="*/ 22 w 22"/>
                <a:gd name="T19" fmla="*/ 12 h 32"/>
                <a:gd name="T20" fmla="*/ 11 w 22"/>
                <a:gd name="T21" fmla="*/ 4 h 32"/>
                <a:gd name="T22" fmla="*/ 17 w 22"/>
                <a:gd name="T23" fmla="*/ 12 h 32"/>
                <a:gd name="T24" fmla="*/ 11 w 22"/>
                <a:gd name="T25" fmla="*/ 20 h 32"/>
                <a:gd name="T26" fmla="*/ 5 w 22"/>
                <a:gd name="T27" fmla="*/ 12 h 32"/>
                <a:gd name="T28" fmla="*/ 11 w 22"/>
                <a:gd name="T29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32">
                  <a:moveTo>
                    <a:pt x="22" y="12"/>
                  </a:moveTo>
                  <a:cubicBezTo>
                    <a:pt x="22" y="5"/>
                    <a:pt x="18" y="0"/>
                    <a:pt x="11" y="0"/>
                  </a:cubicBezTo>
                  <a:cubicBezTo>
                    <a:pt x="9" y="0"/>
                    <a:pt x="6" y="1"/>
                    <a:pt x="5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4"/>
                    <a:pt x="9" y="25"/>
                    <a:pt x="11" y="25"/>
                  </a:cubicBezTo>
                  <a:cubicBezTo>
                    <a:pt x="18" y="25"/>
                    <a:pt x="22" y="20"/>
                    <a:pt x="22" y="12"/>
                  </a:cubicBezTo>
                  <a:close/>
                  <a:moveTo>
                    <a:pt x="11" y="4"/>
                  </a:moveTo>
                  <a:cubicBezTo>
                    <a:pt x="16" y="4"/>
                    <a:pt x="17" y="9"/>
                    <a:pt x="17" y="12"/>
                  </a:cubicBezTo>
                  <a:cubicBezTo>
                    <a:pt x="17" y="16"/>
                    <a:pt x="16" y="20"/>
                    <a:pt x="11" y="20"/>
                  </a:cubicBezTo>
                  <a:cubicBezTo>
                    <a:pt x="5" y="20"/>
                    <a:pt x="5" y="14"/>
                    <a:pt x="5" y="12"/>
                  </a:cubicBezTo>
                  <a:cubicBezTo>
                    <a:pt x="5" y="7"/>
                    <a:pt x="7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AF7ABB6B-7B66-4A84-93E5-2B5EBFF0717D}"/>
              </a:ext>
            </a:extLst>
          </p:cNvPr>
          <p:cNvGrpSpPr/>
          <p:nvPr/>
        </p:nvGrpSpPr>
        <p:grpSpPr>
          <a:xfrm>
            <a:off x="6618967" y="302026"/>
            <a:ext cx="1408112" cy="1409700"/>
            <a:chOff x="-3914775" y="2794000"/>
            <a:chExt cx="1408112" cy="1409700"/>
          </a:xfrm>
          <a:solidFill>
            <a:schemeClr val="tx1"/>
          </a:solidFill>
        </p:grpSpPr>
        <p:sp>
          <p:nvSpPr>
            <p:cNvPr id="72" name="Freeform 68">
              <a:extLst>
                <a:ext uri="{FF2B5EF4-FFF2-40B4-BE49-F238E27FC236}">
                  <a16:creationId xmlns:a16="http://schemas.microsoft.com/office/drawing/2014/main" id="{D8552EB6-170E-461A-B378-B76D802CB5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14775" y="2794000"/>
              <a:ext cx="1408112" cy="1409700"/>
            </a:xfrm>
            <a:custGeom>
              <a:avLst/>
              <a:gdLst>
                <a:gd name="T0" fmla="*/ 379 w 443"/>
                <a:gd name="T1" fmla="*/ 66 h 443"/>
                <a:gd name="T2" fmla="*/ 223 w 443"/>
                <a:gd name="T3" fmla="*/ 1 h 443"/>
                <a:gd name="T4" fmla="*/ 66 w 443"/>
                <a:gd name="T5" fmla="*/ 65 h 443"/>
                <a:gd name="T6" fmla="*/ 0 w 443"/>
                <a:gd name="T7" fmla="*/ 221 h 443"/>
                <a:gd name="T8" fmla="*/ 65 w 443"/>
                <a:gd name="T9" fmla="*/ 378 h 443"/>
                <a:gd name="T10" fmla="*/ 221 w 443"/>
                <a:gd name="T11" fmla="*/ 443 h 443"/>
                <a:gd name="T12" fmla="*/ 222 w 443"/>
                <a:gd name="T13" fmla="*/ 443 h 443"/>
                <a:gd name="T14" fmla="*/ 377 w 443"/>
                <a:gd name="T15" fmla="*/ 379 h 443"/>
                <a:gd name="T16" fmla="*/ 443 w 443"/>
                <a:gd name="T17" fmla="*/ 223 h 443"/>
                <a:gd name="T18" fmla="*/ 379 w 443"/>
                <a:gd name="T19" fmla="*/ 66 h 443"/>
                <a:gd name="T20" fmla="*/ 372 w 443"/>
                <a:gd name="T21" fmla="*/ 374 h 443"/>
                <a:gd name="T22" fmla="*/ 222 w 443"/>
                <a:gd name="T23" fmla="*/ 435 h 443"/>
                <a:gd name="T24" fmla="*/ 221 w 443"/>
                <a:gd name="T25" fmla="*/ 435 h 443"/>
                <a:gd name="T26" fmla="*/ 70 w 443"/>
                <a:gd name="T27" fmla="*/ 372 h 443"/>
                <a:gd name="T28" fmla="*/ 8 w 443"/>
                <a:gd name="T29" fmla="*/ 221 h 443"/>
                <a:gd name="T30" fmla="*/ 72 w 443"/>
                <a:gd name="T31" fmla="*/ 71 h 443"/>
                <a:gd name="T32" fmla="*/ 222 w 443"/>
                <a:gd name="T33" fmla="*/ 9 h 443"/>
                <a:gd name="T34" fmla="*/ 223 w 443"/>
                <a:gd name="T35" fmla="*/ 9 h 443"/>
                <a:gd name="T36" fmla="*/ 373 w 443"/>
                <a:gd name="T37" fmla="*/ 72 h 443"/>
                <a:gd name="T38" fmla="*/ 435 w 443"/>
                <a:gd name="T39" fmla="*/ 223 h 443"/>
                <a:gd name="T40" fmla="*/ 372 w 443"/>
                <a:gd name="T41" fmla="*/ 374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3" h="443">
                  <a:moveTo>
                    <a:pt x="379" y="66"/>
                  </a:moveTo>
                  <a:cubicBezTo>
                    <a:pt x="338" y="24"/>
                    <a:pt x="282" y="1"/>
                    <a:pt x="223" y="1"/>
                  </a:cubicBezTo>
                  <a:cubicBezTo>
                    <a:pt x="164" y="0"/>
                    <a:pt x="108" y="23"/>
                    <a:pt x="66" y="65"/>
                  </a:cubicBezTo>
                  <a:cubicBezTo>
                    <a:pt x="24" y="106"/>
                    <a:pt x="1" y="162"/>
                    <a:pt x="0" y="221"/>
                  </a:cubicBezTo>
                  <a:cubicBezTo>
                    <a:pt x="0" y="280"/>
                    <a:pt x="23" y="336"/>
                    <a:pt x="65" y="378"/>
                  </a:cubicBezTo>
                  <a:cubicBezTo>
                    <a:pt x="106" y="420"/>
                    <a:pt x="162" y="443"/>
                    <a:pt x="221" y="443"/>
                  </a:cubicBezTo>
                  <a:cubicBezTo>
                    <a:pt x="221" y="443"/>
                    <a:pt x="221" y="443"/>
                    <a:pt x="222" y="443"/>
                  </a:cubicBezTo>
                  <a:cubicBezTo>
                    <a:pt x="281" y="443"/>
                    <a:pt x="336" y="421"/>
                    <a:pt x="377" y="379"/>
                  </a:cubicBezTo>
                  <a:cubicBezTo>
                    <a:pt x="420" y="338"/>
                    <a:pt x="443" y="282"/>
                    <a:pt x="443" y="223"/>
                  </a:cubicBezTo>
                  <a:cubicBezTo>
                    <a:pt x="443" y="164"/>
                    <a:pt x="421" y="108"/>
                    <a:pt x="379" y="66"/>
                  </a:cubicBezTo>
                  <a:close/>
                  <a:moveTo>
                    <a:pt x="372" y="374"/>
                  </a:moveTo>
                  <a:cubicBezTo>
                    <a:pt x="332" y="414"/>
                    <a:pt x="278" y="435"/>
                    <a:pt x="222" y="435"/>
                  </a:cubicBezTo>
                  <a:cubicBezTo>
                    <a:pt x="221" y="435"/>
                    <a:pt x="221" y="435"/>
                    <a:pt x="221" y="435"/>
                  </a:cubicBezTo>
                  <a:cubicBezTo>
                    <a:pt x="164" y="435"/>
                    <a:pt x="110" y="413"/>
                    <a:pt x="70" y="372"/>
                  </a:cubicBezTo>
                  <a:cubicBezTo>
                    <a:pt x="30" y="332"/>
                    <a:pt x="8" y="278"/>
                    <a:pt x="8" y="221"/>
                  </a:cubicBezTo>
                  <a:cubicBezTo>
                    <a:pt x="9" y="164"/>
                    <a:pt x="31" y="111"/>
                    <a:pt x="72" y="71"/>
                  </a:cubicBezTo>
                  <a:cubicBezTo>
                    <a:pt x="112" y="31"/>
                    <a:pt x="165" y="9"/>
                    <a:pt x="222" y="9"/>
                  </a:cubicBezTo>
                  <a:cubicBezTo>
                    <a:pt x="222" y="9"/>
                    <a:pt x="223" y="9"/>
                    <a:pt x="223" y="9"/>
                  </a:cubicBezTo>
                  <a:cubicBezTo>
                    <a:pt x="280" y="9"/>
                    <a:pt x="333" y="32"/>
                    <a:pt x="373" y="72"/>
                  </a:cubicBezTo>
                  <a:cubicBezTo>
                    <a:pt x="413" y="113"/>
                    <a:pt x="435" y="166"/>
                    <a:pt x="435" y="223"/>
                  </a:cubicBezTo>
                  <a:cubicBezTo>
                    <a:pt x="435" y="280"/>
                    <a:pt x="412" y="334"/>
                    <a:pt x="372" y="3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9">
              <a:extLst>
                <a:ext uri="{FF2B5EF4-FFF2-40B4-BE49-F238E27FC236}">
                  <a16:creationId xmlns:a16="http://schemas.microsoft.com/office/drawing/2014/main" id="{0EB5FB31-2C9C-490B-8548-301E87713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54363" y="3290888"/>
              <a:ext cx="501650" cy="419100"/>
            </a:xfrm>
            <a:custGeom>
              <a:avLst/>
              <a:gdLst>
                <a:gd name="T0" fmla="*/ 154 w 158"/>
                <a:gd name="T1" fmla="*/ 62 h 132"/>
                <a:gd name="T2" fmla="*/ 13 w 158"/>
                <a:gd name="T3" fmla="*/ 62 h 132"/>
                <a:gd name="T4" fmla="*/ 69 w 158"/>
                <a:gd name="T5" fmla="*/ 7 h 132"/>
                <a:gd name="T6" fmla="*/ 69 w 158"/>
                <a:gd name="T7" fmla="*/ 1 h 132"/>
                <a:gd name="T8" fmla="*/ 63 w 158"/>
                <a:gd name="T9" fmla="*/ 1 h 132"/>
                <a:gd name="T10" fmla="*/ 1 w 158"/>
                <a:gd name="T11" fmla="*/ 63 h 132"/>
                <a:gd name="T12" fmla="*/ 0 w 158"/>
                <a:gd name="T13" fmla="*/ 66 h 132"/>
                <a:gd name="T14" fmla="*/ 1 w 158"/>
                <a:gd name="T15" fmla="*/ 69 h 132"/>
                <a:gd name="T16" fmla="*/ 63 w 158"/>
                <a:gd name="T17" fmla="*/ 131 h 132"/>
                <a:gd name="T18" fmla="*/ 66 w 158"/>
                <a:gd name="T19" fmla="*/ 132 h 132"/>
                <a:gd name="T20" fmla="*/ 69 w 158"/>
                <a:gd name="T21" fmla="*/ 131 h 132"/>
                <a:gd name="T22" fmla="*/ 69 w 158"/>
                <a:gd name="T23" fmla="*/ 125 h 132"/>
                <a:gd name="T24" fmla="*/ 13 w 158"/>
                <a:gd name="T25" fmla="*/ 70 h 132"/>
                <a:gd name="T26" fmla="*/ 154 w 158"/>
                <a:gd name="T27" fmla="*/ 70 h 132"/>
                <a:gd name="T28" fmla="*/ 158 w 158"/>
                <a:gd name="T29" fmla="*/ 66 h 132"/>
                <a:gd name="T30" fmla="*/ 154 w 158"/>
                <a:gd name="T31" fmla="*/ 6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32">
                  <a:moveTo>
                    <a:pt x="154" y="62"/>
                  </a:moveTo>
                  <a:cubicBezTo>
                    <a:pt x="13" y="62"/>
                    <a:pt x="13" y="62"/>
                    <a:pt x="13" y="62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5"/>
                    <a:pt x="70" y="3"/>
                    <a:pt x="69" y="1"/>
                  </a:cubicBezTo>
                  <a:cubicBezTo>
                    <a:pt x="67" y="0"/>
                    <a:pt x="64" y="0"/>
                    <a:pt x="63" y="1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4"/>
                    <a:pt x="0" y="65"/>
                    <a:pt x="0" y="66"/>
                  </a:cubicBezTo>
                  <a:cubicBezTo>
                    <a:pt x="0" y="67"/>
                    <a:pt x="0" y="68"/>
                    <a:pt x="1" y="6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64" y="132"/>
                    <a:pt x="65" y="132"/>
                    <a:pt x="66" y="132"/>
                  </a:cubicBezTo>
                  <a:cubicBezTo>
                    <a:pt x="67" y="132"/>
                    <a:pt x="68" y="132"/>
                    <a:pt x="69" y="131"/>
                  </a:cubicBezTo>
                  <a:cubicBezTo>
                    <a:pt x="70" y="129"/>
                    <a:pt x="70" y="127"/>
                    <a:pt x="69" y="125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6" y="70"/>
                    <a:pt x="158" y="68"/>
                    <a:pt x="158" y="66"/>
                  </a:cubicBezTo>
                  <a:cubicBezTo>
                    <a:pt x="158" y="64"/>
                    <a:pt x="156" y="62"/>
                    <a:pt x="154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0">
              <a:extLst>
                <a:ext uri="{FF2B5EF4-FFF2-40B4-BE49-F238E27FC236}">
                  <a16:creationId xmlns:a16="http://schemas.microsoft.com/office/drawing/2014/main" id="{DE73379A-012F-4C1D-A9CB-0D092CE35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65550" y="3290888"/>
              <a:ext cx="503237" cy="419100"/>
            </a:xfrm>
            <a:custGeom>
              <a:avLst/>
              <a:gdLst>
                <a:gd name="T0" fmla="*/ 158 w 158"/>
                <a:gd name="T1" fmla="*/ 66 h 132"/>
                <a:gd name="T2" fmla="*/ 157 w 158"/>
                <a:gd name="T3" fmla="*/ 63 h 132"/>
                <a:gd name="T4" fmla="*/ 95 w 158"/>
                <a:gd name="T5" fmla="*/ 1 h 132"/>
                <a:gd name="T6" fmla="*/ 89 w 158"/>
                <a:gd name="T7" fmla="*/ 1 h 132"/>
                <a:gd name="T8" fmla="*/ 89 w 158"/>
                <a:gd name="T9" fmla="*/ 7 h 132"/>
                <a:gd name="T10" fmla="*/ 144 w 158"/>
                <a:gd name="T11" fmla="*/ 62 h 132"/>
                <a:gd name="T12" fmla="*/ 4 w 158"/>
                <a:gd name="T13" fmla="*/ 62 h 132"/>
                <a:gd name="T14" fmla="*/ 0 w 158"/>
                <a:gd name="T15" fmla="*/ 66 h 132"/>
                <a:gd name="T16" fmla="*/ 4 w 158"/>
                <a:gd name="T17" fmla="*/ 70 h 132"/>
                <a:gd name="T18" fmla="*/ 144 w 158"/>
                <a:gd name="T19" fmla="*/ 70 h 132"/>
                <a:gd name="T20" fmla="*/ 89 w 158"/>
                <a:gd name="T21" fmla="*/ 125 h 132"/>
                <a:gd name="T22" fmla="*/ 89 w 158"/>
                <a:gd name="T23" fmla="*/ 131 h 132"/>
                <a:gd name="T24" fmla="*/ 92 w 158"/>
                <a:gd name="T25" fmla="*/ 132 h 132"/>
                <a:gd name="T26" fmla="*/ 95 w 158"/>
                <a:gd name="T27" fmla="*/ 131 h 132"/>
                <a:gd name="T28" fmla="*/ 157 w 158"/>
                <a:gd name="T29" fmla="*/ 69 h 132"/>
                <a:gd name="T30" fmla="*/ 158 w 158"/>
                <a:gd name="T31" fmla="*/ 6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32">
                  <a:moveTo>
                    <a:pt x="158" y="66"/>
                  </a:moveTo>
                  <a:cubicBezTo>
                    <a:pt x="158" y="65"/>
                    <a:pt x="158" y="64"/>
                    <a:pt x="157" y="63"/>
                  </a:cubicBezTo>
                  <a:cubicBezTo>
                    <a:pt x="95" y="1"/>
                    <a:pt x="95" y="1"/>
                    <a:pt x="95" y="1"/>
                  </a:cubicBezTo>
                  <a:cubicBezTo>
                    <a:pt x="93" y="0"/>
                    <a:pt x="91" y="0"/>
                    <a:pt x="89" y="1"/>
                  </a:cubicBezTo>
                  <a:cubicBezTo>
                    <a:pt x="87" y="3"/>
                    <a:pt x="87" y="5"/>
                    <a:pt x="89" y="7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1" y="62"/>
                    <a:pt x="0" y="64"/>
                    <a:pt x="0" y="66"/>
                  </a:cubicBezTo>
                  <a:cubicBezTo>
                    <a:pt x="0" y="68"/>
                    <a:pt x="1" y="70"/>
                    <a:pt x="4" y="70"/>
                  </a:cubicBezTo>
                  <a:cubicBezTo>
                    <a:pt x="144" y="70"/>
                    <a:pt x="144" y="70"/>
                    <a:pt x="144" y="70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7" y="127"/>
                    <a:pt x="87" y="129"/>
                    <a:pt x="89" y="131"/>
                  </a:cubicBezTo>
                  <a:cubicBezTo>
                    <a:pt x="90" y="132"/>
                    <a:pt x="91" y="132"/>
                    <a:pt x="92" y="132"/>
                  </a:cubicBezTo>
                  <a:cubicBezTo>
                    <a:pt x="93" y="132"/>
                    <a:pt x="94" y="132"/>
                    <a:pt x="95" y="131"/>
                  </a:cubicBezTo>
                  <a:cubicBezTo>
                    <a:pt x="157" y="69"/>
                    <a:pt x="157" y="69"/>
                    <a:pt x="157" y="69"/>
                  </a:cubicBezTo>
                  <a:cubicBezTo>
                    <a:pt x="158" y="68"/>
                    <a:pt x="158" y="67"/>
                    <a:pt x="158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1">
              <a:extLst>
                <a:ext uri="{FF2B5EF4-FFF2-40B4-BE49-F238E27FC236}">
                  <a16:creationId xmlns:a16="http://schemas.microsoft.com/office/drawing/2014/main" id="{1D28522E-3361-4E81-9F10-EFFD2FB952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21063" y="3567113"/>
              <a:ext cx="422275" cy="503238"/>
            </a:xfrm>
            <a:custGeom>
              <a:avLst/>
              <a:gdLst>
                <a:gd name="T0" fmla="*/ 126 w 133"/>
                <a:gd name="T1" fmla="*/ 89 h 158"/>
                <a:gd name="T2" fmla="*/ 71 w 133"/>
                <a:gd name="T3" fmla="*/ 145 h 158"/>
                <a:gd name="T4" fmla="*/ 71 w 133"/>
                <a:gd name="T5" fmla="*/ 4 h 158"/>
                <a:gd name="T6" fmla="*/ 67 w 133"/>
                <a:gd name="T7" fmla="*/ 0 h 158"/>
                <a:gd name="T8" fmla="*/ 63 w 133"/>
                <a:gd name="T9" fmla="*/ 4 h 158"/>
                <a:gd name="T10" fmla="*/ 63 w 133"/>
                <a:gd name="T11" fmla="*/ 145 h 158"/>
                <a:gd name="T12" fmla="*/ 8 w 133"/>
                <a:gd name="T13" fmla="*/ 89 h 158"/>
                <a:gd name="T14" fmla="*/ 2 w 133"/>
                <a:gd name="T15" fmla="*/ 89 h 158"/>
                <a:gd name="T16" fmla="*/ 2 w 133"/>
                <a:gd name="T17" fmla="*/ 95 h 158"/>
                <a:gd name="T18" fmla="*/ 64 w 133"/>
                <a:gd name="T19" fmla="*/ 157 h 158"/>
                <a:gd name="T20" fmla="*/ 67 w 133"/>
                <a:gd name="T21" fmla="*/ 158 h 158"/>
                <a:gd name="T22" fmla="*/ 70 w 133"/>
                <a:gd name="T23" fmla="*/ 157 h 158"/>
                <a:gd name="T24" fmla="*/ 132 w 133"/>
                <a:gd name="T25" fmla="*/ 95 h 158"/>
                <a:gd name="T26" fmla="*/ 132 w 133"/>
                <a:gd name="T27" fmla="*/ 89 h 158"/>
                <a:gd name="T28" fmla="*/ 126 w 133"/>
                <a:gd name="T29" fmla="*/ 8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58">
                  <a:moveTo>
                    <a:pt x="126" y="89"/>
                  </a:moveTo>
                  <a:cubicBezTo>
                    <a:pt x="71" y="145"/>
                    <a:pt x="71" y="145"/>
                    <a:pt x="71" y="145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2"/>
                    <a:pt x="69" y="0"/>
                    <a:pt x="67" y="0"/>
                  </a:cubicBezTo>
                  <a:cubicBezTo>
                    <a:pt x="65" y="0"/>
                    <a:pt x="63" y="2"/>
                    <a:pt x="63" y="4"/>
                  </a:cubicBezTo>
                  <a:cubicBezTo>
                    <a:pt x="63" y="145"/>
                    <a:pt x="63" y="145"/>
                    <a:pt x="63" y="145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6" y="88"/>
                    <a:pt x="3" y="88"/>
                    <a:pt x="2" y="89"/>
                  </a:cubicBezTo>
                  <a:cubicBezTo>
                    <a:pt x="0" y="91"/>
                    <a:pt x="0" y="93"/>
                    <a:pt x="2" y="95"/>
                  </a:cubicBezTo>
                  <a:cubicBezTo>
                    <a:pt x="64" y="157"/>
                    <a:pt x="64" y="157"/>
                    <a:pt x="64" y="157"/>
                  </a:cubicBezTo>
                  <a:cubicBezTo>
                    <a:pt x="65" y="158"/>
                    <a:pt x="66" y="158"/>
                    <a:pt x="67" y="158"/>
                  </a:cubicBezTo>
                  <a:cubicBezTo>
                    <a:pt x="68" y="158"/>
                    <a:pt x="69" y="158"/>
                    <a:pt x="70" y="157"/>
                  </a:cubicBezTo>
                  <a:cubicBezTo>
                    <a:pt x="132" y="95"/>
                    <a:pt x="132" y="95"/>
                    <a:pt x="132" y="95"/>
                  </a:cubicBezTo>
                  <a:cubicBezTo>
                    <a:pt x="133" y="93"/>
                    <a:pt x="133" y="91"/>
                    <a:pt x="132" y="89"/>
                  </a:cubicBezTo>
                  <a:cubicBezTo>
                    <a:pt x="130" y="88"/>
                    <a:pt x="128" y="88"/>
                    <a:pt x="126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2">
              <a:extLst>
                <a:ext uri="{FF2B5EF4-FFF2-40B4-BE49-F238E27FC236}">
                  <a16:creationId xmlns:a16="http://schemas.microsoft.com/office/drawing/2014/main" id="{514D33D1-DF26-4173-96A9-97725180C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21063" y="2932113"/>
              <a:ext cx="422275" cy="501650"/>
            </a:xfrm>
            <a:custGeom>
              <a:avLst/>
              <a:gdLst>
                <a:gd name="T0" fmla="*/ 5 w 133"/>
                <a:gd name="T1" fmla="*/ 70 h 158"/>
                <a:gd name="T2" fmla="*/ 8 w 133"/>
                <a:gd name="T3" fmla="*/ 69 h 158"/>
                <a:gd name="T4" fmla="*/ 63 w 133"/>
                <a:gd name="T5" fmla="*/ 14 h 158"/>
                <a:gd name="T6" fmla="*/ 63 w 133"/>
                <a:gd name="T7" fmla="*/ 154 h 158"/>
                <a:gd name="T8" fmla="*/ 67 w 133"/>
                <a:gd name="T9" fmla="*/ 158 h 158"/>
                <a:gd name="T10" fmla="*/ 71 w 133"/>
                <a:gd name="T11" fmla="*/ 154 h 158"/>
                <a:gd name="T12" fmla="*/ 71 w 133"/>
                <a:gd name="T13" fmla="*/ 14 h 158"/>
                <a:gd name="T14" fmla="*/ 126 w 133"/>
                <a:gd name="T15" fmla="*/ 69 h 158"/>
                <a:gd name="T16" fmla="*/ 132 w 133"/>
                <a:gd name="T17" fmla="*/ 69 h 158"/>
                <a:gd name="T18" fmla="*/ 132 w 133"/>
                <a:gd name="T19" fmla="*/ 63 h 158"/>
                <a:gd name="T20" fmla="*/ 70 w 133"/>
                <a:gd name="T21" fmla="*/ 1 h 158"/>
                <a:gd name="T22" fmla="*/ 64 w 133"/>
                <a:gd name="T23" fmla="*/ 1 h 158"/>
                <a:gd name="T24" fmla="*/ 2 w 133"/>
                <a:gd name="T25" fmla="*/ 63 h 158"/>
                <a:gd name="T26" fmla="*/ 2 w 133"/>
                <a:gd name="T27" fmla="*/ 69 h 158"/>
                <a:gd name="T28" fmla="*/ 5 w 133"/>
                <a:gd name="T29" fmla="*/ 7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" h="158">
                  <a:moveTo>
                    <a:pt x="5" y="70"/>
                  </a:moveTo>
                  <a:cubicBezTo>
                    <a:pt x="6" y="70"/>
                    <a:pt x="7" y="70"/>
                    <a:pt x="8" y="69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3" y="154"/>
                    <a:pt x="63" y="154"/>
                    <a:pt x="63" y="154"/>
                  </a:cubicBezTo>
                  <a:cubicBezTo>
                    <a:pt x="63" y="156"/>
                    <a:pt x="65" y="158"/>
                    <a:pt x="67" y="158"/>
                  </a:cubicBezTo>
                  <a:cubicBezTo>
                    <a:pt x="69" y="158"/>
                    <a:pt x="71" y="156"/>
                    <a:pt x="71" y="15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126" y="69"/>
                    <a:pt x="126" y="69"/>
                    <a:pt x="126" y="69"/>
                  </a:cubicBezTo>
                  <a:cubicBezTo>
                    <a:pt x="128" y="70"/>
                    <a:pt x="130" y="70"/>
                    <a:pt x="132" y="69"/>
                  </a:cubicBezTo>
                  <a:cubicBezTo>
                    <a:pt x="133" y="67"/>
                    <a:pt x="133" y="65"/>
                    <a:pt x="132" y="63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68" y="0"/>
                    <a:pt x="66" y="0"/>
                    <a:pt x="64" y="1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0" y="65"/>
                    <a:pt x="0" y="67"/>
                    <a:pt x="2" y="69"/>
                  </a:cubicBezTo>
                  <a:cubicBezTo>
                    <a:pt x="3" y="70"/>
                    <a:pt x="4" y="70"/>
                    <a:pt x="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983888C0-7A68-4397-BA47-4487AA430D48}"/>
              </a:ext>
            </a:extLst>
          </p:cNvPr>
          <p:cNvGrpSpPr/>
          <p:nvPr/>
        </p:nvGrpSpPr>
        <p:grpSpPr>
          <a:xfrm>
            <a:off x="2564950" y="391720"/>
            <a:ext cx="1582737" cy="1230313"/>
            <a:chOff x="-4041775" y="60325"/>
            <a:chExt cx="1582737" cy="1230313"/>
          </a:xfrm>
          <a:solidFill>
            <a:schemeClr val="tx1"/>
          </a:solidFill>
        </p:grpSpPr>
        <p:sp>
          <p:nvSpPr>
            <p:cNvPr id="77" name="Freeform 73">
              <a:extLst>
                <a:ext uri="{FF2B5EF4-FFF2-40B4-BE49-F238E27FC236}">
                  <a16:creationId xmlns:a16="http://schemas.microsoft.com/office/drawing/2014/main" id="{D737050F-944C-45C2-9B76-69C75B38D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41775" y="60325"/>
              <a:ext cx="1582737" cy="1027113"/>
            </a:xfrm>
            <a:custGeom>
              <a:avLst/>
              <a:gdLst>
                <a:gd name="T0" fmla="*/ 459 w 498"/>
                <a:gd name="T1" fmla="*/ 156 h 323"/>
                <a:gd name="T2" fmla="*/ 462 w 498"/>
                <a:gd name="T3" fmla="*/ 126 h 323"/>
                <a:gd name="T4" fmla="*/ 336 w 498"/>
                <a:gd name="T5" fmla="*/ 0 h 323"/>
                <a:gd name="T6" fmla="*/ 219 w 498"/>
                <a:gd name="T7" fmla="*/ 78 h 323"/>
                <a:gd name="T8" fmla="*/ 178 w 498"/>
                <a:gd name="T9" fmla="*/ 70 h 323"/>
                <a:gd name="T10" fmla="*/ 70 w 498"/>
                <a:gd name="T11" fmla="*/ 175 h 323"/>
                <a:gd name="T12" fmla="*/ 0 w 498"/>
                <a:gd name="T13" fmla="*/ 249 h 323"/>
                <a:gd name="T14" fmla="*/ 37 w 498"/>
                <a:gd name="T15" fmla="*/ 313 h 323"/>
                <a:gd name="T16" fmla="*/ 42 w 498"/>
                <a:gd name="T17" fmla="*/ 312 h 323"/>
                <a:gd name="T18" fmla="*/ 41 w 498"/>
                <a:gd name="T19" fmla="*/ 307 h 323"/>
                <a:gd name="T20" fmla="*/ 8 w 498"/>
                <a:gd name="T21" fmla="*/ 249 h 323"/>
                <a:gd name="T22" fmla="*/ 74 w 498"/>
                <a:gd name="T23" fmla="*/ 183 h 323"/>
                <a:gd name="T24" fmla="*/ 78 w 498"/>
                <a:gd name="T25" fmla="*/ 179 h 323"/>
                <a:gd name="T26" fmla="*/ 178 w 498"/>
                <a:gd name="T27" fmla="*/ 78 h 323"/>
                <a:gd name="T28" fmla="*/ 220 w 498"/>
                <a:gd name="T29" fmla="*/ 87 h 323"/>
                <a:gd name="T30" fmla="*/ 223 w 498"/>
                <a:gd name="T31" fmla="*/ 87 h 323"/>
                <a:gd name="T32" fmla="*/ 225 w 498"/>
                <a:gd name="T33" fmla="*/ 85 h 323"/>
                <a:gd name="T34" fmla="*/ 336 w 498"/>
                <a:gd name="T35" fmla="*/ 8 h 323"/>
                <a:gd name="T36" fmla="*/ 454 w 498"/>
                <a:gd name="T37" fmla="*/ 126 h 323"/>
                <a:gd name="T38" fmla="*/ 450 w 498"/>
                <a:gd name="T39" fmla="*/ 157 h 323"/>
                <a:gd name="T40" fmla="*/ 452 w 498"/>
                <a:gd name="T41" fmla="*/ 161 h 323"/>
                <a:gd name="T42" fmla="*/ 490 w 498"/>
                <a:gd name="T43" fmla="*/ 231 h 323"/>
                <a:gd name="T44" fmla="*/ 406 w 498"/>
                <a:gd name="T45" fmla="*/ 315 h 323"/>
                <a:gd name="T46" fmla="*/ 353 w 498"/>
                <a:gd name="T47" fmla="*/ 315 h 323"/>
                <a:gd name="T48" fmla="*/ 330 w 498"/>
                <a:gd name="T49" fmla="*/ 315 h 323"/>
                <a:gd name="T50" fmla="*/ 289 w 498"/>
                <a:gd name="T51" fmla="*/ 315 h 323"/>
                <a:gd name="T52" fmla="*/ 285 w 498"/>
                <a:gd name="T53" fmla="*/ 319 h 323"/>
                <a:gd name="T54" fmla="*/ 289 w 498"/>
                <a:gd name="T55" fmla="*/ 323 h 323"/>
                <a:gd name="T56" fmla="*/ 330 w 498"/>
                <a:gd name="T57" fmla="*/ 323 h 323"/>
                <a:gd name="T58" fmla="*/ 353 w 498"/>
                <a:gd name="T59" fmla="*/ 323 h 323"/>
                <a:gd name="T60" fmla="*/ 406 w 498"/>
                <a:gd name="T61" fmla="*/ 323 h 323"/>
                <a:gd name="T62" fmla="*/ 498 w 498"/>
                <a:gd name="T63" fmla="*/ 231 h 323"/>
                <a:gd name="T64" fmla="*/ 459 w 498"/>
                <a:gd name="T65" fmla="*/ 15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98" h="323">
                  <a:moveTo>
                    <a:pt x="459" y="156"/>
                  </a:moveTo>
                  <a:cubicBezTo>
                    <a:pt x="461" y="146"/>
                    <a:pt x="462" y="136"/>
                    <a:pt x="462" y="126"/>
                  </a:cubicBezTo>
                  <a:cubicBezTo>
                    <a:pt x="462" y="57"/>
                    <a:pt x="406" y="0"/>
                    <a:pt x="336" y="0"/>
                  </a:cubicBezTo>
                  <a:cubicBezTo>
                    <a:pt x="285" y="0"/>
                    <a:pt x="239" y="31"/>
                    <a:pt x="219" y="78"/>
                  </a:cubicBezTo>
                  <a:cubicBezTo>
                    <a:pt x="206" y="73"/>
                    <a:pt x="192" y="70"/>
                    <a:pt x="178" y="70"/>
                  </a:cubicBezTo>
                  <a:cubicBezTo>
                    <a:pt x="120" y="70"/>
                    <a:pt x="72" y="117"/>
                    <a:pt x="70" y="175"/>
                  </a:cubicBezTo>
                  <a:cubicBezTo>
                    <a:pt x="31" y="177"/>
                    <a:pt x="0" y="209"/>
                    <a:pt x="0" y="249"/>
                  </a:cubicBezTo>
                  <a:cubicBezTo>
                    <a:pt x="0" y="275"/>
                    <a:pt x="14" y="300"/>
                    <a:pt x="37" y="313"/>
                  </a:cubicBezTo>
                  <a:cubicBezTo>
                    <a:pt x="39" y="315"/>
                    <a:pt x="41" y="314"/>
                    <a:pt x="42" y="312"/>
                  </a:cubicBezTo>
                  <a:cubicBezTo>
                    <a:pt x="44" y="310"/>
                    <a:pt x="43" y="308"/>
                    <a:pt x="41" y="307"/>
                  </a:cubicBezTo>
                  <a:cubicBezTo>
                    <a:pt x="20" y="295"/>
                    <a:pt x="8" y="273"/>
                    <a:pt x="8" y="249"/>
                  </a:cubicBezTo>
                  <a:cubicBezTo>
                    <a:pt x="8" y="212"/>
                    <a:pt x="37" y="183"/>
                    <a:pt x="74" y="183"/>
                  </a:cubicBezTo>
                  <a:cubicBezTo>
                    <a:pt x="76" y="183"/>
                    <a:pt x="78" y="181"/>
                    <a:pt x="78" y="179"/>
                  </a:cubicBezTo>
                  <a:cubicBezTo>
                    <a:pt x="78" y="123"/>
                    <a:pt x="123" y="78"/>
                    <a:pt x="178" y="78"/>
                  </a:cubicBezTo>
                  <a:cubicBezTo>
                    <a:pt x="193" y="78"/>
                    <a:pt x="207" y="81"/>
                    <a:pt x="220" y="87"/>
                  </a:cubicBezTo>
                  <a:cubicBezTo>
                    <a:pt x="221" y="87"/>
                    <a:pt x="222" y="87"/>
                    <a:pt x="223" y="87"/>
                  </a:cubicBezTo>
                  <a:cubicBezTo>
                    <a:pt x="224" y="87"/>
                    <a:pt x="225" y="86"/>
                    <a:pt x="225" y="85"/>
                  </a:cubicBezTo>
                  <a:cubicBezTo>
                    <a:pt x="242" y="39"/>
                    <a:pt x="287" y="8"/>
                    <a:pt x="336" y="8"/>
                  </a:cubicBezTo>
                  <a:cubicBezTo>
                    <a:pt x="401" y="8"/>
                    <a:pt x="454" y="61"/>
                    <a:pt x="454" y="126"/>
                  </a:cubicBezTo>
                  <a:cubicBezTo>
                    <a:pt x="454" y="137"/>
                    <a:pt x="453" y="147"/>
                    <a:pt x="450" y="157"/>
                  </a:cubicBezTo>
                  <a:cubicBezTo>
                    <a:pt x="450" y="159"/>
                    <a:pt x="450" y="160"/>
                    <a:pt x="452" y="161"/>
                  </a:cubicBezTo>
                  <a:cubicBezTo>
                    <a:pt x="476" y="177"/>
                    <a:pt x="490" y="203"/>
                    <a:pt x="490" y="231"/>
                  </a:cubicBezTo>
                  <a:cubicBezTo>
                    <a:pt x="490" y="278"/>
                    <a:pt x="452" y="315"/>
                    <a:pt x="406" y="315"/>
                  </a:cubicBezTo>
                  <a:cubicBezTo>
                    <a:pt x="353" y="315"/>
                    <a:pt x="353" y="315"/>
                    <a:pt x="353" y="315"/>
                  </a:cubicBezTo>
                  <a:cubicBezTo>
                    <a:pt x="330" y="315"/>
                    <a:pt x="330" y="315"/>
                    <a:pt x="330" y="315"/>
                  </a:cubicBezTo>
                  <a:cubicBezTo>
                    <a:pt x="289" y="315"/>
                    <a:pt x="289" y="315"/>
                    <a:pt x="289" y="315"/>
                  </a:cubicBezTo>
                  <a:cubicBezTo>
                    <a:pt x="287" y="315"/>
                    <a:pt x="285" y="317"/>
                    <a:pt x="285" y="319"/>
                  </a:cubicBezTo>
                  <a:cubicBezTo>
                    <a:pt x="285" y="321"/>
                    <a:pt x="287" y="323"/>
                    <a:pt x="289" y="323"/>
                  </a:cubicBezTo>
                  <a:cubicBezTo>
                    <a:pt x="330" y="323"/>
                    <a:pt x="330" y="323"/>
                    <a:pt x="330" y="323"/>
                  </a:cubicBezTo>
                  <a:cubicBezTo>
                    <a:pt x="353" y="323"/>
                    <a:pt x="353" y="323"/>
                    <a:pt x="353" y="323"/>
                  </a:cubicBezTo>
                  <a:cubicBezTo>
                    <a:pt x="406" y="323"/>
                    <a:pt x="406" y="323"/>
                    <a:pt x="406" y="323"/>
                  </a:cubicBezTo>
                  <a:cubicBezTo>
                    <a:pt x="456" y="323"/>
                    <a:pt x="498" y="282"/>
                    <a:pt x="498" y="231"/>
                  </a:cubicBezTo>
                  <a:cubicBezTo>
                    <a:pt x="498" y="201"/>
                    <a:pt x="483" y="174"/>
                    <a:pt x="459" y="1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4">
              <a:extLst>
                <a:ext uri="{FF2B5EF4-FFF2-40B4-BE49-F238E27FC236}">
                  <a16:creationId xmlns:a16="http://schemas.microsoft.com/office/drawing/2014/main" id="{FEB92ED4-4E5B-4040-819D-2059AE7319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68663" y="11922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5">
              <a:extLst>
                <a:ext uri="{FF2B5EF4-FFF2-40B4-BE49-F238E27FC236}">
                  <a16:creationId xmlns:a16="http://schemas.microsoft.com/office/drawing/2014/main" id="{4A58993D-B637-46D7-A1CF-4D1D5668A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41688" y="11922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6">
              <a:extLst>
                <a:ext uri="{FF2B5EF4-FFF2-40B4-BE49-F238E27FC236}">
                  <a16:creationId xmlns:a16="http://schemas.microsoft.com/office/drawing/2014/main" id="{2BC00AF8-237D-444A-A5F9-B7D3FCDA3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14713" y="11922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7">
              <a:extLst>
                <a:ext uri="{FF2B5EF4-FFF2-40B4-BE49-F238E27FC236}">
                  <a16:creationId xmlns:a16="http://schemas.microsoft.com/office/drawing/2014/main" id="{56C9E7C5-281D-4E11-AF3A-67ECA169D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68663" y="103346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8">
              <a:extLst>
                <a:ext uri="{FF2B5EF4-FFF2-40B4-BE49-F238E27FC236}">
                  <a16:creationId xmlns:a16="http://schemas.microsoft.com/office/drawing/2014/main" id="{D3F1B7BE-5DB9-4E0C-9278-1FACAFDC6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41688" y="103346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9">
              <a:extLst>
                <a:ext uri="{FF2B5EF4-FFF2-40B4-BE49-F238E27FC236}">
                  <a16:creationId xmlns:a16="http://schemas.microsoft.com/office/drawing/2014/main" id="{977156ED-EE95-41C1-8455-F7A1E7C2C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14713" y="103346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0">
              <a:extLst>
                <a:ext uri="{FF2B5EF4-FFF2-40B4-BE49-F238E27FC236}">
                  <a16:creationId xmlns:a16="http://schemas.microsoft.com/office/drawing/2014/main" id="{FF931F9C-8E4B-4BCF-A503-F305A3C32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68663" y="8747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1">
              <a:extLst>
                <a:ext uri="{FF2B5EF4-FFF2-40B4-BE49-F238E27FC236}">
                  <a16:creationId xmlns:a16="http://schemas.microsoft.com/office/drawing/2014/main" id="{CFDCC59A-FF4E-4949-8939-DFF34C691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41688" y="8747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2">
              <a:extLst>
                <a:ext uri="{FF2B5EF4-FFF2-40B4-BE49-F238E27FC236}">
                  <a16:creationId xmlns:a16="http://schemas.microsoft.com/office/drawing/2014/main" id="{B6C206C2-5469-43CA-BF44-BDA51AF46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14713" y="874713"/>
              <a:ext cx="25400" cy="50800"/>
            </a:xfrm>
            <a:custGeom>
              <a:avLst/>
              <a:gdLst>
                <a:gd name="T0" fmla="*/ 4 w 8"/>
                <a:gd name="T1" fmla="*/ 0 h 16"/>
                <a:gd name="T2" fmla="*/ 0 w 8"/>
                <a:gd name="T3" fmla="*/ 4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4 h 16"/>
                <a:gd name="T12" fmla="*/ 4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3">
              <a:extLst>
                <a:ext uri="{FF2B5EF4-FFF2-40B4-BE49-F238E27FC236}">
                  <a16:creationId xmlns:a16="http://schemas.microsoft.com/office/drawing/2014/main" id="{77F422B6-2639-4E1D-BC3E-C36617836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41750" y="862013"/>
              <a:ext cx="73025" cy="76200"/>
            </a:xfrm>
            <a:custGeom>
              <a:avLst/>
              <a:gdLst>
                <a:gd name="T0" fmla="*/ 11 w 23"/>
                <a:gd name="T1" fmla="*/ 0 h 24"/>
                <a:gd name="T2" fmla="*/ 0 w 23"/>
                <a:gd name="T3" fmla="*/ 12 h 24"/>
                <a:gd name="T4" fmla="*/ 11 w 23"/>
                <a:gd name="T5" fmla="*/ 24 h 24"/>
                <a:gd name="T6" fmla="*/ 23 w 23"/>
                <a:gd name="T7" fmla="*/ 12 h 24"/>
                <a:gd name="T8" fmla="*/ 11 w 23"/>
                <a:gd name="T9" fmla="*/ 0 h 24"/>
                <a:gd name="T10" fmla="*/ 11 w 23"/>
                <a:gd name="T11" fmla="*/ 16 h 24"/>
                <a:gd name="T12" fmla="*/ 8 w 23"/>
                <a:gd name="T13" fmla="*/ 12 h 24"/>
                <a:gd name="T14" fmla="*/ 11 w 23"/>
                <a:gd name="T15" fmla="*/ 8 h 24"/>
                <a:gd name="T16" fmla="*/ 15 w 23"/>
                <a:gd name="T17" fmla="*/ 12 h 24"/>
                <a:gd name="T18" fmla="*/ 11 w 23"/>
                <a:gd name="T1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1" y="0"/>
                  </a:moveTo>
                  <a:cubicBezTo>
                    <a:pt x="5" y="0"/>
                    <a:pt x="0" y="6"/>
                    <a:pt x="0" y="12"/>
                  </a:cubicBezTo>
                  <a:cubicBezTo>
                    <a:pt x="0" y="19"/>
                    <a:pt x="5" y="24"/>
                    <a:pt x="11" y="24"/>
                  </a:cubicBezTo>
                  <a:cubicBezTo>
                    <a:pt x="18" y="24"/>
                    <a:pt x="23" y="19"/>
                    <a:pt x="23" y="12"/>
                  </a:cubicBezTo>
                  <a:cubicBezTo>
                    <a:pt x="23" y="6"/>
                    <a:pt x="18" y="0"/>
                    <a:pt x="11" y="0"/>
                  </a:cubicBezTo>
                  <a:close/>
                  <a:moveTo>
                    <a:pt x="11" y="16"/>
                  </a:moveTo>
                  <a:cubicBezTo>
                    <a:pt x="9" y="16"/>
                    <a:pt x="8" y="14"/>
                    <a:pt x="8" y="12"/>
                  </a:cubicBezTo>
                  <a:cubicBezTo>
                    <a:pt x="8" y="10"/>
                    <a:pt x="9" y="8"/>
                    <a:pt x="11" y="8"/>
                  </a:cubicBezTo>
                  <a:cubicBezTo>
                    <a:pt x="13" y="8"/>
                    <a:pt x="15" y="10"/>
                    <a:pt x="15" y="12"/>
                  </a:cubicBezTo>
                  <a:cubicBezTo>
                    <a:pt x="15" y="14"/>
                    <a:pt x="13" y="16"/>
                    <a:pt x="1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4">
              <a:extLst>
                <a:ext uri="{FF2B5EF4-FFF2-40B4-BE49-F238E27FC236}">
                  <a16:creationId xmlns:a16="http://schemas.microsoft.com/office/drawing/2014/main" id="{457CFD66-4F2C-44EF-9CE0-3D8A69EBA5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41750" y="1020763"/>
              <a:ext cx="73025" cy="76200"/>
            </a:xfrm>
            <a:custGeom>
              <a:avLst/>
              <a:gdLst>
                <a:gd name="T0" fmla="*/ 11 w 23"/>
                <a:gd name="T1" fmla="*/ 0 h 24"/>
                <a:gd name="T2" fmla="*/ 0 w 23"/>
                <a:gd name="T3" fmla="*/ 12 h 24"/>
                <a:gd name="T4" fmla="*/ 11 w 23"/>
                <a:gd name="T5" fmla="*/ 24 h 24"/>
                <a:gd name="T6" fmla="*/ 23 w 23"/>
                <a:gd name="T7" fmla="*/ 12 h 24"/>
                <a:gd name="T8" fmla="*/ 11 w 23"/>
                <a:gd name="T9" fmla="*/ 0 h 24"/>
                <a:gd name="T10" fmla="*/ 11 w 23"/>
                <a:gd name="T11" fmla="*/ 16 h 24"/>
                <a:gd name="T12" fmla="*/ 8 w 23"/>
                <a:gd name="T13" fmla="*/ 12 h 24"/>
                <a:gd name="T14" fmla="*/ 11 w 23"/>
                <a:gd name="T15" fmla="*/ 8 h 24"/>
                <a:gd name="T16" fmla="*/ 15 w 23"/>
                <a:gd name="T17" fmla="*/ 12 h 24"/>
                <a:gd name="T18" fmla="*/ 11 w 23"/>
                <a:gd name="T1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1" y="0"/>
                  </a:moveTo>
                  <a:cubicBezTo>
                    <a:pt x="5" y="0"/>
                    <a:pt x="0" y="6"/>
                    <a:pt x="0" y="12"/>
                  </a:cubicBezTo>
                  <a:cubicBezTo>
                    <a:pt x="0" y="19"/>
                    <a:pt x="5" y="24"/>
                    <a:pt x="11" y="24"/>
                  </a:cubicBezTo>
                  <a:cubicBezTo>
                    <a:pt x="18" y="24"/>
                    <a:pt x="23" y="19"/>
                    <a:pt x="23" y="12"/>
                  </a:cubicBezTo>
                  <a:cubicBezTo>
                    <a:pt x="23" y="6"/>
                    <a:pt x="18" y="0"/>
                    <a:pt x="11" y="0"/>
                  </a:cubicBezTo>
                  <a:close/>
                  <a:moveTo>
                    <a:pt x="11" y="16"/>
                  </a:moveTo>
                  <a:cubicBezTo>
                    <a:pt x="9" y="16"/>
                    <a:pt x="8" y="14"/>
                    <a:pt x="8" y="12"/>
                  </a:cubicBezTo>
                  <a:cubicBezTo>
                    <a:pt x="8" y="10"/>
                    <a:pt x="9" y="8"/>
                    <a:pt x="11" y="8"/>
                  </a:cubicBezTo>
                  <a:cubicBezTo>
                    <a:pt x="13" y="8"/>
                    <a:pt x="15" y="10"/>
                    <a:pt x="15" y="12"/>
                  </a:cubicBezTo>
                  <a:cubicBezTo>
                    <a:pt x="15" y="14"/>
                    <a:pt x="13" y="16"/>
                    <a:pt x="1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5">
              <a:extLst>
                <a:ext uri="{FF2B5EF4-FFF2-40B4-BE49-F238E27FC236}">
                  <a16:creationId xmlns:a16="http://schemas.microsoft.com/office/drawing/2014/main" id="{5AB072DB-04A6-496A-9B7A-D584074FC0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41750" y="1179513"/>
              <a:ext cx="73025" cy="76200"/>
            </a:xfrm>
            <a:custGeom>
              <a:avLst/>
              <a:gdLst>
                <a:gd name="T0" fmla="*/ 11 w 23"/>
                <a:gd name="T1" fmla="*/ 0 h 24"/>
                <a:gd name="T2" fmla="*/ 0 w 23"/>
                <a:gd name="T3" fmla="*/ 12 h 24"/>
                <a:gd name="T4" fmla="*/ 11 w 23"/>
                <a:gd name="T5" fmla="*/ 24 h 24"/>
                <a:gd name="T6" fmla="*/ 23 w 23"/>
                <a:gd name="T7" fmla="*/ 12 h 24"/>
                <a:gd name="T8" fmla="*/ 11 w 23"/>
                <a:gd name="T9" fmla="*/ 0 h 24"/>
                <a:gd name="T10" fmla="*/ 11 w 23"/>
                <a:gd name="T11" fmla="*/ 16 h 24"/>
                <a:gd name="T12" fmla="*/ 8 w 23"/>
                <a:gd name="T13" fmla="*/ 12 h 24"/>
                <a:gd name="T14" fmla="*/ 11 w 23"/>
                <a:gd name="T15" fmla="*/ 8 h 24"/>
                <a:gd name="T16" fmla="*/ 15 w 23"/>
                <a:gd name="T17" fmla="*/ 12 h 24"/>
                <a:gd name="T18" fmla="*/ 11 w 23"/>
                <a:gd name="T1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4">
                  <a:moveTo>
                    <a:pt x="11" y="0"/>
                  </a:moveTo>
                  <a:cubicBezTo>
                    <a:pt x="5" y="0"/>
                    <a:pt x="0" y="6"/>
                    <a:pt x="0" y="12"/>
                  </a:cubicBezTo>
                  <a:cubicBezTo>
                    <a:pt x="0" y="19"/>
                    <a:pt x="5" y="24"/>
                    <a:pt x="11" y="24"/>
                  </a:cubicBezTo>
                  <a:cubicBezTo>
                    <a:pt x="18" y="24"/>
                    <a:pt x="23" y="19"/>
                    <a:pt x="23" y="12"/>
                  </a:cubicBezTo>
                  <a:cubicBezTo>
                    <a:pt x="23" y="6"/>
                    <a:pt x="18" y="0"/>
                    <a:pt x="11" y="0"/>
                  </a:cubicBezTo>
                  <a:close/>
                  <a:moveTo>
                    <a:pt x="11" y="16"/>
                  </a:moveTo>
                  <a:cubicBezTo>
                    <a:pt x="9" y="16"/>
                    <a:pt x="8" y="14"/>
                    <a:pt x="8" y="12"/>
                  </a:cubicBezTo>
                  <a:cubicBezTo>
                    <a:pt x="8" y="10"/>
                    <a:pt x="9" y="8"/>
                    <a:pt x="11" y="8"/>
                  </a:cubicBezTo>
                  <a:cubicBezTo>
                    <a:pt x="13" y="8"/>
                    <a:pt x="15" y="10"/>
                    <a:pt x="15" y="12"/>
                  </a:cubicBezTo>
                  <a:cubicBezTo>
                    <a:pt x="15" y="14"/>
                    <a:pt x="13" y="16"/>
                    <a:pt x="1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6">
              <a:extLst>
                <a:ext uri="{FF2B5EF4-FFF2-40B4-BE49-F238E27FC236}">
                  <a16:creationId xmlns:a16="http://schemas.microsoft.com/office/drawing/2014/main" id="{FC4DF54D-88C7-483D-B29F-534D242BA3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79850" y="1144588"/>
              <a:ext cx="709612" cy="146050"/>
            </a:xfrm>
            <a:custGeom>
              <a:avLst/>
              <a:gdLst>
                <a:gd name="T0" fmla="*/ 211 w 223"/>
                <a:gd name="T1" fmla="*/ 0 h 46"/>
                <a:gd name="T2" fmla="*/ 12 w 223"/>
                <a:gd name="T3" fmla="*/ 0 h 46"/>
                <a:gd name="T4" fmla="*/ 0 w 223"/>
                <a:gd name="T5" fmla="*/ 12 h 46"/>
                <a:gd name="T6" fmla="*/ 0 w 223"/>
                <a:gd name="T7" fmla="*/ 35 h 46"/>
                <a:gd name="T8" fmla="*/ 12 w 223"/>
                <a:gd name="T9" fmla="*/ 46 h 46"/>
                <a:gd name="T10" fmla="*/ 211 w 223"/>
                <a:gd name="T11" fmla="*/ 46 h 46"/>
                <a:gd name="T12" fmla="*/ 223 w 223"/>
                <a:gd name="T13" fmla="*/ 35 h 46"/>
                <a:gd name="T14" fmla="*/ 223 w 223"/>
                <a:gd name="T15" fmla="*/ 12 h 46"/>
                <a:gd name="T16" fmla="*/ 211 w 223"/>
                <a:gd name="T17" fmla="*/ 0 h 46"/>
                <a:gd name="T18" fmla="*/ 215 w 223"/>
                <a:gd name="T19" fmla="*/ 35 h 46"/>
                <a:gd name="T20" fmla="*/ 211 w 223"/>
                <a:gd name="T21" fmla="*/ 38 h 46"/>
                <a:gd name="T22" fmla="*/ 12 w 223"/>
                <a:gd name="T23" fmla="*/ 38 h 46"/>
                <a:gd name="T24" fmla="*/ 8 w 223"/>
                <a:gd name="T25" fmla="*/ 35 h 46"/>
                <a:gd name="T26" fmla="*/ 8 w 223"/>
                <a:gd name="T27" fmla="*/ 12 h 46"/>
                <a:gd name="T28" fmla="*/ 12 w 223"/>
                <a:gd name="T29" fmla="*/ 8 h 46"/>
                <a:gd name="T30" fmla="*/ 211 w 223"/>
                <a:gd name="T31" fmla="*/ 8 h 46"/>
                <a:gd name="T32" fmla="*/ 215 w 223"/>
                <a:gd name="T33" fmla="*/ 12 h 46"/>
                <a:gd name="T34" fmla="*/ 215 w 223"/>
                <a:gd name="T35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3" h="46">
                  <a:moveTo>
                    <a:pt x="21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1"/>
                    <a:pt x="5" y="46"/>
                    <a:pt x="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7" y="46"/>
                    <a:pt x="223" y="41"/>
                    <a:pt x="223" y="35"/>
                  </a:cubicBezTo>
                  <a:cubicBezTo>
                    <a:pt x="223" y="12"/>
                    <a:pt x="223" y="12"/>
                    <a:pt x="223" y="12"/>
                  </a:cubicBezTo>
                  <a:cubicBezTo>
                    <a:pt x="223" y="5"/>
                    <a:pt x="217" y="0"/>
                    <a:pt x="211" y="0"/>
                  </a:cubicBezTo>
                  <a:close/>
                  <a:moveTo>
                    <a:pt x="215" y="35"/>
                  </a:moveTo>
                  <a:cubicBezTo>
                    <a:pt x="215" y="37"/>
                    <a:pt x="213" y="38"/>
                    <a:pt x="2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8" y="37"/>
                    <a:pt x="8" y="35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3" y="8"/>
                    <a:pt x="215" y="10"/>
                    <a:pt x="215" y="12"/>
                  </a:cubicBezTo>
                  <a:lnTo>
                    <a:pt x="21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7">
              <a:extLst>
                <a:ext uri="{FF2B5EF4-FFF2-40B4-BE49-F238E27FC236}">
                  <a16:creationId xmlns:a16="http://schemas.microsoft.com/office/drawing/2014/main" id="{481A8F06-400C-4DE5-90B4-D6E448846F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79850" y="985838"/>
              <a:ext cx="709612" cy="146050"/>
            </a:xfrm>
            <a:custGeom>
              <a:avLst/>
              <a:gdLst>
                <a:gd name="T0" fmla="*/ 211 w 223"/>
                <a:gd name="T1" fmla="*/ 0 h 46"/>
                <a:gd name="T2" fmla="*/ 12 w 223"/>
                <a:gd name="T3" fmla="*/ 0 h 46"/>
                <a:gd name="T4" fmla="*/ 0 w 223"/>
                <a:gd name="T5" fmla="*/ 12 h 46"/>
                <a:gd name="T6" fmla="*/ 0 w 223"/>
                <a:gd name="T7" fmla="*/ 35 h 46"/>
                <a:gd name="T8" fmla="*/ 12 w 223"/>
                <a:gd name="T9" fmla="*/ 46 h 46"/>
                <a:gd name="T10" fmla="*/ 211 w 223"/>
                <a:gd name="T11" fmla="*/ 46 h 46"/>
                <a:gd name="T12" fmla="*/ 223 w 223"/>
                <a:gd name="T13" fmla="*/ 35 h 46"/>
                <a:gd name="T14" fmla="*/ 223 w 223"/>
                <a:gd name="T15" fmla="*/ 12 h 46"/>
                <a:gd name="T16" fmla="*/ 211 w 223"/>
                <a:gd name="T17" fmla="*/ 0 h 46"/>
                <a:gd name="T18" fmla="*/ 215 w 223"/>
                <a:gd name="T19" fmla="*/ 35 h 46"/>
                <a:gd name="T20" fmla="*/ 211 w 223"/>
                <a:gd name="T21" fmla="*/ 38 h 46"/>
                <a:gd name="T22" fmla="*/ 12 w 223"/>
                <a:gd name="T23" fmla="*/ 38 h 46"/>
                <a:gd name="T24" fmla="*/ 8 w 223"/>
                <a:gd name="T25" fmla="*/ 35 h 46"/>
                <a:gd name="T26" fmla="*/ 8 w 223"/>
                <a:gd name="T27" fmla="*/ 12 h 46"/>
                <a:gd name="T28" fmla="*/ 12 w 223"/>
                <a:gd name="T29" fmla="*/ 8 h 46"/>
                <a:gd name="T30" fmla="*/ 211 w 223"/>
                <a:gd name="T31" fmla="*/ 8 h 46"/>
                <a:gd name="T32" fmla="*/ 215 w 223"/>
                <a:gd name="T33" fmla="*/ 12 h 46"/>
                <a:gd name="T34" fmla="*/ 215 w 223"/>
                <a:gd name="T35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3" h="46">
                  <a:moveTo>
                    <a:pt x="21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1"/>
                    <a:pt x="5" y="46"/>
                    <a:pt x="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7" y="46"/>
                    <a:pt x="223" y="41"/>
                    <a:pt x="223" y="35"/>
                  </a:cubicBezTo>
                  <a:cubicBezTo>
                    <a:pt x="223" y="12"/>
                    <a:pt x="223" y="12"/>
                    <a:pt x="223" y="12"/>
                  </a:cubicBezTo>
                  <a:cubicBezTo>
                    <a:pt x="223" y="5"/>
                    <a:pt x="217" y="0"/>
                    <a:pt x="211" y="0"/>
                  </a:cubicBezTo>
                  <a:close/>
                  <a:moveTo>
                    <a:pt x="215" y="35"/>
                  </a:moveTo>
                  <a:cubicBezTo>
                    <a:pt x="215" y="37"/>
                    <a:pt x="213" y="38"/>
                    <a:pt x="2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8" y="37"/>
                    <a:pt x="8" y="35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3" y="8"/>
                    <a:pt x="215" y="10"/>
                    <a:pt x="215" y="12"/>
                  </a:cubicBezTo>
                  <a:lnTo>
                    <a:pt x="21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8">
              <a:extLst>
                <a:ext uri="{FF2B5EF4-FFF2-40B4-BE49-F238E27FC236}">
                  <a16:creationId xmlns:a16="http://schemas.microsoft.com/office/drawing/2014/main" id="{9757CFB0-4753-42AA-9F19-160A5C683E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879850" y="827088"/>
              <a:ext cx="709612" cy="146050"/>
            </a:xfrm>
            <a:custGeom>
              <a:avLst/>
              <a:gdLst>
                <a:gd name="T0" fmla="*/ 211 w 223"/>
                <a:gd name="T1" fmla="*/ 0 h 46"/>
                <a:gd name="T2" fmla="*/ 12 w 223"/>
                <a:gd name="T3" fmla="*/ 0 h 46"/>
                <a:gd name="T4" fmla="*/ 0 w 223"/>
                <a:gd name="T5" fmla="*/ 12 h 46"/>
                <a:gd name="T6" fmla="*/ 0 w 223"/>
                <a:gd name="T7" fmla="*/ 35 h 46"/>
                <a:gd name="T8" fmla="*/ 12 w 223"/>
                <a:gd name="T9" fmla="*/ 46 h 46"/>
                <a:gd name="T10" fmla="*/ 211 w 223"/>
                <a:gd name="T11" fmla="*/ 46 h 46"/>
                <a:gd name="T12" fmla="*/ 223 w 223"/>
                <a:gd name="T13" fmla="*/ 35 h 46"/>
                <a:gd name="T14" fmla="*/ 223 w 223"/>
                <a:gd name="T15" fmla="*/ 12 h 46"/>
                <a:gd name="T16" fmla="*/ 211 w 223"/>
                <a:gd name="T17" fmla="*/ 0 h 46"/>
                <a:gd name="T18" fmla="*/ 215 w 223"/>
                <a:gd name="T19" fmla="*/ 35 h 46"/>
                <a:gd name="T20" fmla="*/ 211 w 223"/>
                <a:gd name="T21" fmla="*/ 38 h 46"/>
                <a:gd name="T22" fmla="*/ 12 w 223"/>
                <a:gd name="T23" fmla="*/ 38 h 46"/>
                <a:gd name="T24" fmla="*/ 8 w 223"/>
                <a:gd name="T25" fmla="*/ 35 h 46"/>
                <a:gd name="T26" fmla="*/ 8 w 223"/>
                <a:gd name="T27" fmla="*/ 12 h 46"/>
                <a:gd name="T28" fmla="*/ 12 w 223"/>
                <a:gd name="T29" fmla="*/ 8 h 46"/>
                <a:gd name="T30" fmla="*/ 211 w 223"/>
                <a:gd name="T31" fmla="*/ 8 h 46"/>
                <a:gd name="T32" fmla="*/ 215 w 223"/>
                <a:gd name="T33" fmla="*/ 12 h 46"/>
                <a:gd name="T34" fmla="*/ 215 w 223"/>
                <a:gd name="T35" fmla="*/ 3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3" h="46">
                  <a:moveTo>
                    <a:pt x="21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1"/>
                    <a:pt x="5" y="46"/>
                    <a:pt x="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7" y="46"/>
                    <a:pt x="223" y="41"/>
                    <a:pt x="223" y="35"/>
                  </a:cubicBezTo>
                  <a:cubicBezTo>
                    <a:pt x="223" y="12"/>
                    <a:pt x="223" y="12"/>
                    <a:pt x="223" y="12"/>
                  </a:cubicBezTo>
                  <a:cubicBezTo>
                    <a:pt x="223" y="5"/>
                    <a:pt x="217" y="0"/>
                    <a:pt x="211" y="0"/>
                  </a:cubicBezTo>
                  <a:close/>
                  <a:moveTo>
                    <a:pt x="215" y="35"/>
                  </a:moveTo>
                  <a:cubicBezTo>
                    <a:pt x="215" y="37"/>
                    <a:pt x="213" y="38"/>
                    <a:pt x="211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8"/>
                    <a:pt x="8" y="37"/>
                    <a:pt x="8" y="35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211" y="8"/>
                    <a:pt x="211" y="8"/>
                    <a:pt x="211" y="8"/>
                  </a:cubicBezTo>
                  <a:cubicBezTo>
                    <a:pt x="213" y="8"/>
                    <a:pt x="215" y="10"/>
                    <a:pt x="215" y="12"/>
                  </a:cubicBezTo>
                  <a:lnTo>
                    <a:pt x="21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9">
              <a:extLst>
                <a:ext uri="{FF2B5EF4-FFF2-40B4-BE49-F238E27FC236}">
                  <a16:creationId xmlns:a16="http://schemas.microsoft.com/office/drawing/2014/main" id="{8ABD92A4-33CA-4742-8C04-0D5640769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28938" y="568325"/>
              <a:ext cx="60325" cy="25400"/>
            </a:xfrm>
            <a:custGeom>
              <a:avLst/>
              <a:gdLst>
                <a:gd name="T0" fmla="*/ 4 w 19"/>
                <a:gd name="T1" fmla="*/ 0 h 8"/>
                <a:gd name="T2" fmla="*/ 0 w 19"/>
                <a:gd name="T3" fmla="*/ 4 h 8"/>
                <a:gd name="T4" fmla="*/ 4 w 19"/>
                <a:gd name="T5" fmla="*/ 8 h 8"/>
                <a:gd name="T6" fmla="*/ 15 w 19"/>
                <a:gd name="T7" fmla="*/ 8 h 8"/>
                <a:gd name="T8" fmla="*/ 19 w 19"/>
                <a:gd name="T9" fmla="*/ 4 h 8"/>
                <a:gd name="T10" fmla="*/ 15 w 19"/>
                <a:gd name="T11" fmla="*/ 0 h 8"/>
                <a:gd name="T12" fmla="*/ 4 w 19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0">
              <a:extLst>
                <a:ext uri="{FF2B5EF4-FFF2-40B4-BE49-F238E27FC236}">
                  <a16:creationId xmlns:a16="http://schemas.microsoft.com/office/drawing/2014/main" id="{37CDA249-DC6C-439F-9D3D-AFFCB41457B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78163" y="203200"/>
              <a:ext cx="57150" cy="28575"/>
            </a:xfrm>
            <a:custGeom>
              <a:avLst/>
              <a:gdLst>
                <a:gd name="T0" fmla="*/ 14 w 18"/>
                <a:gd name="T1" fmla="*/ 0 h 9"/>
                <a:gd name="T2" fmla="*/ 10 w 18"/>
                <a:gd name="T3" fmla="*/ 0 h 9"/>
                <a:gd name="T4" fmla="*/ 3 w 18"/>
                <a:gd name="T5" fmla="*/ 1 h 9"/>
                <a:gd name="T6" fmla="*/ 0 w 18"/>
                <a:gd name="T7" fmla="*/ 6 h 9"/>
                <a:gd name="T8" fmla="*/ 4 w 18"/>
                <a:gd name="T9" fmla="*/ 9 h 9"/>
                <a:gd name="T10" fmla="*/ 5 w 18"/>
                <a:gd name="T11" fmla="*/ 9 h 9"/>
                <a:gd name="T12" fmla="*/ 10 w 18"/>
                <a:gd name="T13" fmla="*/ 8 h 9"/>
                <a:gd name="T14" fmla="*/ 14 w 18"/>
                <a:gd name="T15" fmla="*/ 8 h 9"/>
                <a:gd name="T16" fmla="*/ 18 w 18"/>
                <a:gd name="T17" fmla="*/ 4 h 9"/>
                <a:gd name="T18" fmla="*/ 14 w 18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9">
                  <a:moveTo>
                    <a:pt x="14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5" y="0"/>
                    <a:pt x="3" y="1"/>
                  </a:cubicBezTo>
                  <a:cubicBezTo>
                    <a:pt x="1" y="1"/>
                    <a:pt x="0" y="3"/>
                    <a:pt x="0" y="6"/>
                  </a:cubicBezTo>
                  <a:cubicBezTo>
                    <a:pt x="1" y="7"/>
                    <a:pt x="2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7" y="8"/>
                    <a:pt x="8" y="8"/>
                    <a:pt x="10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7" y="8"/>
                    <a:pt x="18" y="6"/>
                    <a:pt x="18" y="4"/>
                  </a:cubicBezTo>
                  <a:cubicBezTo>
                    <a:pt x="18" y="2"/>
                    <a:pt x="17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1">
              <a:extLst>
                <a:ext uri="{FF2B5EF4-FFF2-40B4-BE49-F238E27FC236}">
                  <a16:creationId xmlns:a16="http://schemas.microsoft.com/office/drawing/2014/main" id="{130C10A4-0A51-42F0-8148-E7C9E80DB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38488" y="473075"/>
              <a:ext cx="28575" cy="60325"/>
            </a:xfrm>
            <a:custGeom>
              <a:avLst/>
              <a:gdLst>
                <a:gd name="T0" fmla="*/ 5 w 9"/>
                <a:gd name="T1" fmla="*/ 19 h 19"/>
                <a:gd name="T2" fmla="*/ 6 w 9"/>
                <a:gd name="T3" fmla="*/ 19 h 19"/>
                <a:gd name="T4" fmla="*/ 9 w 9"/>
                <a:gd name="T5" fmla="*/ 14 h 19"/>
                <a:gd name="T6" fmla="*/ 8 w 9"/>
                <a:gd name="T7" fmla="*/ 9 h 19"/>
                <a:gd name="T8" fmla="*/ 8 w 9"/>
                <a:gd name="T9" fmla="*/ 4 h 19"/>
                <a:gd name="T10" fmla="*/ 4 w 9"/>
                <a:gd name="T11" fmla="*/ 0 h 19"/>
                <a:gd name="T12" fmla="*/ 0 w 9"/>
                <a:gd name="T13" fmla="*/ 4 h 19"/>
                <a:gd name="T14" fmla="*/ 0 w 9"/>
                <a:gd name="T15" fmla="*/ 9 h 19"/>
                <a:gd name="T16" fmla="*/ 1 w 9"/>
                <a:gd name="T17" fmla="*/ 15 h 19"/>
                <a:gd name="T18" fmla="*/ 5 w 9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9">
                  <a:moveTo>
                    <a:pt x="5" y="19"/>
                  </a:moveTo>
                  <a:cubicBezTo>
                    <a:pt x="5" y="19"/>
                    <a:pt x="5" y="19"/>
                    <a:pt x="6" y="19"/>
                  </a:cubicBezTo>
                  <a:cubicBezTo>
                    <a:pt x="8" y="18"/>
                    <a:pt x="9" y="16"/>
                    <a:pt x="9" y="14"/>
                  </a:cubicBezTo>
                  <a:cubicBezTo>
                    <a:pt x="8" y="12"/>
                    <a:pt x="8" y="11"/>
                    <a:pt x="8" y="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1"/>
                    <a:pt x="1" y="13"/>
                    <a:pt x="1" y="15"/>
                  </a:cubicBezTo>
                  <a:cubicBezTo>
                    <a:pt x="1" y="17"/>
                    <a:pt x="3" y="19"/>
                    <a:pt x="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2">
              <a:extLst>
                <a:ext uri="{FF2B5EF4-FFF2-40B4-BE49-F238E27FC236}">
                  <a16:creationId xmlns:a16="http://schemas.microsoft.com/office/drawing/2014/main" id="{C2275499-DE3B-412E-B360-584C59F18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11488" y="203200"/>
              <a:ext cx="57150" cy="25400"/>
            </a:xfrm>
            <a:custGeom>
              <a:avLst/>
              <a:gdLst>
                <a:gd name="T0" fmla="*/ 14 w 18"/>
                <a:gd name="T1" fmla="*/ 0 h 8"/>
                <a:gd name="T2" fmla="*/ 4 w 18"/>
                <a:gd name="T3" fmla="*/ 0 h 8"/>
                <a:gd name="T4" fmla="*/ 0 w 18"/>
                <a:gd name="T5" fmla="*/ 4 h 8"/>
                <a:gd name="T6" fmla="*/ 4 w 18"/>
                <a:gd name="T7" fmla="*/ 8 h 8"/>
                <a:gd name="T8" fmla="*/ 14 w 18"/>
                <a:gd name="T9" fmla="*/ 8 h 8"/>
                <a:gd name="T10" fmla="*/ 18 w 18"/>
                <a:gd name="T11" fmla="*/ 4 h 8"/>
                <a:gd name="T12" fmla="*/ 1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3">
              <a:extLst>
                <a:ext uri="{FF2B5EF4-FFF2-40B4-BE49-F238E27FC236}">
                  <a16:creationId xmlns:a16="http://schemas.microsoft.com/office/drawing/2014/main" id="{6A062BCE-456C-47D4-B19B-3FB7556F3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92438" y="568325"/>
              <a:ext cx="57150" cy="25400"/>
            </a:xfrm>
            <a:custGeom>
              <a:avLst/>
              <a:gdLst>
                <a:gd name="T0" fmla="*/ 4 w 18"/>
                <a:gd name="T1" fmla="*/ 0 h 8"/>
                <a:gd name="T2" fmla="*/ 0 w 18"/>
                <a:gd name="T3" fmla="*/ 4 h 8"/>
                <a:gd name="T4" fmla="*/ 4 w 18"/>
                <a:gd name="T5" fmla="*/ 8 h 8"/>
                <a:gd name="T6" fmla="*/ 14 w 18"/>
                <a:gd name="T7" fmla="*/ 8 h 8"/>
                <a:gd name="T8" fmla="*/ 18 w 18"/>
                <a:gd name="T9" fmla="*/ 4 h 8"/>
                <a:gd name="T10" fmla="*/ 14 w 18"/>
                <a:gd name="T11" fmla="*/ 0 h 8"/>
                <a:gd name="T12" fmla="*/ 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4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4">
              <a:extLst>
                <a:ext uri="{FF2B5EF4-FFF2-40B4-BE49-F238E27FC236}">
                  <a16:creationId xmlns:a16="http://schemas.microsoft.com/office/drawing/2014/main" id="{CDA48ED4-D386-4EAE-BA0F-485021503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22613" y="533400"/>
              <a:ext cx="50800" cy="50800"/>
            </a:xfrm>
            <a:custGeom>
              <a:avLst/>
              <a:gdLst>
                <a:gd name="T0" fmla="*/ 7 w 16"/>
                <a:gd name="T1" fmla="*/ 3 h 16"/>
                <a:gd name="T2" fmla="*/ 2 w 16"/>
                <a:gd name="T3" fmla="*/ 2 h 16"/>
                <a:gd name="T4" fmla="*/ 1 w 16"/>
                <a:gd name="T5" fmla="*/ 7 h 16"/>
                <a:gd name="T6" fmla="*/ 10 w 16"/>
                <a:gd name="T7" fmla="*/ 15 h 16"/>
                <a:gd name="T8" fmla="*/ 12 w 16"/>
                <a:gd name="T9" fmla="*/ 16 h 16"/>
                <a:gd name="T10" fmla="*/ 15 w 16"/>
                <a:gd name="T11" fmla="*/ 14 h 16"/>
                <a:gd name="T12" fmla="*/ 14 w 16"/>
                <a:gd name="T13" fmla="*/ 8 h 16"/>
                <a:gd name="T14" fmla="*/ 7 w 16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7" y="3"/>
                  </a:moveTo>
                  <a:cubicBezTo>
                    <a:pt x="6" y="1"/>
                    <a:pt x="4" y="0"/>
                    <a:pt x="2" y="2"/>
                  </a:cubicBezTo>
                  <a:cubicBezTo>
                    <a:pt x="0" y="3"/>
                    <a:pt x="0" y="6"/>
                    <a:pt x="1" y="7"/>
                  </a:cubicBezTo>
                  <a:cubicBezTo>
                    <a:pt x="3" y="11"/>
                    <a:pt x="6" y="13"/>
                    <a:pt x="10" y="15"/>
                  </a:cubicBezTo>
                  <a:cubicBezTo>
                    <a:pt x="11" y="16"/>
                    <a:pt x="11" y="16"/>
                    <a:pt x="12" y="16"/>
                  </a:cubicBezTo>
                  <a:cubicBezTo>
                    <a:pt x="13" y="16"/>
                    <a:pt x="15" y="15"/>
                    <a:pt x="15" y="14"/>
                  </a:cubicBezTo>
                  <a:cubicBezTo>
                    <a:pt x="16" y="12"/>
                    <a:pt x="16" y="9"/>
                    <a:pt x="14" y="8"/>
                  </a:cubicBezTo>
                  <a:cubicBezTo>
                    <a:pt x="11" y="7"/>
                    <a:pt x="9" y="5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5">
              <a:extLst>
                <a:ext uri="{FF2B5EF4-FFF2-40B4-BE49-F238E27FC236}">
                  <a16:creationId xmlns:a16="http://schemas.microsoft.com/office/drawing/2014/main" id="{F2773041-FA38-468B-BA77-382F3EE1A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38488" y="342900"/>
              <a:ext cx="25400" cy="57150"/>
            </a:xfrm>
            <a:custGeom>
              <a:avLst/>
              <a:gdLst>
                <a:gd name="T0" fmla="*/ 0 w 8"/>
                <a:gd name="T1" fmla="*/ 14 h 18"/>
                <a:gd name="T2" fmla="*/ 4 w 8"/>
                <a:gd name="T3" fmla="*/ 18 h 18"/>
                <a:gd name="T4" fmla="*/ 8 w 8"/>
                <a:gd name="T5" fmla="*/ 14 h 18"/>
                <a:gd name="T6" fmla="*/ 8 w 8"/>
                <a:gd name="T7" fmla="*/ 4 h 18"/>
                <a:gd name="T8" fmla="*/ 4 w 8"/>
                <a:gd name="T9" fmla="*/ 0 h 18"/>
                <a:gd name="T10" fmla="*/ 0 w 8"/>
                <a:gd name="T11" fmla="*/ 4 h 18"/>
                <a:gd name="T12" fmla="*/ 0 w 8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0" y="14"/>
                  </a:moveTo>
                  <a:cubicBezTo>
                    <a:pt x="0" y="16"/>
                    <a:pt x="2" y="18"/>
                    <a:pt x="4" y="18"/>
                  </a:cubicBezTo>
                  <a:cubicBezTo>
                    <a:pt x="7" y="18"/>
                    <a:pt x="8" y="16"/>
                    <a:pt x="8" y="1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6">
              <a:extLst>
                <a:ext uri="{FF2B5EF4-FFF2-40B4-BE49-F238E27FC236}">
                  <a16:creationId xmlns:a16="http://schemas.microsoft.com/office/drawing/2014/main" id="{0F5D735A-2BFC-4101-85A3-F84603AFC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44813" y="203200"/>
              <a:ext cx="57150" cy="25400"/>
            </a:xfrm>
            <a:custGeom>
              <a:avLst/>
              <a:gdLst>
                <a:gd name="T0" fmla="*/ 14 w 18"/>
                <a:gd name="T1" fmla="*/ 0 h 8"/>
                <a:gd name="T2" fmla="*/ 4 w 18"/>
                <a:gd name="T3" fmla="*/ 0 h 8"/>
                <a:gd name="T4" fmla="*/ 0 w 18"/>
                <a:gd name="T5" fmla="*/ 4 h 8"/>
                <a:gd name="T6" fmla="*/ 4 w 18"/>
                <a:gd name="T7" fmla="*/ 8 h 8"/>
                <a:gd name="T8" fmla="*/ 14 w 18"/>
                <a:gd name="T9" fmla="*/ 8 h 8"/>
                <a:gd name="T10" fmla="*/ 18 w 18"/>
                <a:gd name="T11" fmla="*/ 4 h 8"/>
                <a:gd name="T12" fmla="*/ 1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97">
              <a:extLst>
                <a:ext uri="{FF2B5EF4-FFF2-40B4-BE49-F238E27FC236}">
                  <a16:creationId xmlns:a16="http://schemas.microsoft.com/office/drawing/2014/main" id="{A0C9E139-D739-43B4-83D9-FDA0F7DAC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38488" y="409575"/>
              <a:ext cx="25400" cy="57150"/>
            </a:xfrm>
            <a:custGeom>
              <a:avLst/>
              <a:gdLst>
                <a:gd name="T0" fmla="*/ 0 w 8"/>
                <a:gd name="T1" fmla="*/ 14 h 18"/>
                <a:gd name="T2" fmla="*/ 4 w 8"/>
                <a:gd name="T3" fmla="*/ 18 h 18"/>
                <a:gd name="T4" fmla="*/ 8 w 8"/>
                <a:gd name="T5" fmla="*/ 14 h 18"/>
                <a:gd name="T6" fmla="*/ 8 w 8"/>
                <a:gd name="T7" fmla="*/ 4 h 18"/>
                <a:gd name="T8" fmla="*/ 4 w 8"/>
                <a:gd name="T9" fmla="*/ 0 h 18"/>
                <a:gd name="T10" fmla="*/ 0 w 8"/>
                <a:gd name="T11" fmla="*/ 4 h 18"/>
                <a:gd name="T12" fmla="*/ 0 w 8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0" y="14"/>
                  </a:moveTo>
                  <a:cubicBezTo>
                    <a:pt x="0" y="16"/>
                    <a:pt x="2" y="18"/>
                    <a:pt x="4" y="18"/>
                  </a:cubicBezTo>
                  <a:cubicBezTo>
                    <a:pt x="7" y="18"/>
                    <a:pt x="8" y="16"/>
                    <a:pt x="8" y="1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98">
              <a:extLst>
                <a:ext uri="{FF2B5EF4-FFF2-40B4-BE49-F238E27FC236}">
                  <a16:creationId xmlns:a16="http://schemas.microsoft.com/office/drawing/2014/main" id="{B55F133F-256A-494C-B4DC-C1CC3B3EA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28963" y="219075"/>
              <a:ext cx="47625" cy="50800"/>
            </a:xfrm>
            <a:custGeom>
              <a:avLst/>
              <a:gdLst>
                <a:gd name="T0" fmla="*/ 8 w 15"/>
                <a:gd name="T1" fmla="*/ 1 h 16"/>
                <a:gd name="T2" fmla="*/ 1 w 15"/>
                <a:gd name="T3" fmla="*/ 10 h 16"/>
                <a:gd name="T4" fmla="*/ 2 w 15"/>
                <a:gd name="T5" fmla="*/ 16 h 16"/>
                <a:gd name="T6" fmla="*/ 4 w 15"/>
                <a:gd name="T7" fmla="*/ 16 h 16"/>
                <a:gd name="T8" fmla="*/ 8 w 15"/>
                <a:gd name="T9" fmla="*/ 14 h 16"/>
                <a:gd name="T10" fmla="*/ 13 w 15"/>
                <a:gd name="T11" fmla="*/ 7 h 16"/>
                <a:gd name="T12" fmla="*/ 14 w 15"/>
                <a:gd name="T13" fmla="*/ 2 h 16"/>
                <a:gd name="T14" fmla="*/ 8 w 15"/>
                <a:gd name="T1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6">
                  <a:moveTo>
                    <a:pt x="8" y="1"/>
                  </a:moveTo>
                  <a:cubicBezTo>
                    <a:pt x="5" y="3"/>
                    <a:pt x="2" y="7"/>
                    <a:pt x="1" y="10"/>
                  </a:cubicBezTo>
                  <a:cubicBezTo>
                    <a:pt x="0" y="12"/>
                    <a:pt x="0" y="15"/>
                    <a:pt x="2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6" y="16"/>
                    <a:pt x="7" y="15"/>
                    <a:pt x="8" y="14"/>
                  </a:cubicBezTo>
                  <a:cubicBezTo>
                    <a:pt x="9" y="11"/>
                    <a:pt x="11" y="9"/>
                    <a:pt x="13" y="7"/>
                  </a:cubicBezTo>
                  <a:cubicBezTo>
                    <a:pt x="15" y="6"/>
                    <a:pt x="15" y="3"/>
                    <a:pt x="14" y="2"/>
                  </a:cubicBezTo>
                  <a:cubicBezTo>
                    <a:pt x="13" y="0"/>
                    <a:pt x="10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99">
              <a:extLst>
                <a:ext uri="{FF2B5EF4-FFF2-40B4-BE49-F238E27FC236}">
                  <a16:creationId xmlns:a16="http://schemas.microsoft.com/office/drawing/2014/main" id="{2D9B40F8-02C0-4D29-8739-D7CA47F04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38488" y="276225"/>
              <a:ext cx="25400" cy="57150"/>
            </a:xfrm>
            <a:custGeom>
              <a:avLst/>
              <a:gdLst>
                <a:gd name="T0" fmla="*/ 0 w 8"/>
                <a:gd name="T1" fmla="*/ 4 h 18"/>
                <a:gd name="T2" fmla="*/ 0 w 8"/>
                <a:gd name="T3" fmla="*/ 5 h 18"/>
                <a:gd name="T4" fmla="*/ 0 w 8"/>
                <a:gd name="T5" fmla="*/ 14 h 18"/>
                <a:gd name="T6" fmla="*/ 4 w 8"/>
                <a:gd name="T7" fmla="*/ 18 h 18"/>
                <a:gd name="T8" fmla="*/ 8 w 8"/>
                <a:gd name="T9" fmla="*/ 14 h 18"/>
                <a:gd name="T10" fmla="*/ 8 w 8"/>
                <a:gd name="T11" fmla="*/ 5 h 18"/>
                <a:gd name="T12" fmla="*/ 8 w 8"/>
                <a:gd name="T13" fmla="*/ 4 h 18"/>
                <a:gd name="T14" fmla="*/ 5 w 8"/>
                <a:gd name="T15" fmla="*/ 0 h 18"/>
                <a:gd name="T16" fmla="*/ 0 w 8"/>
                <a:gd name="T17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8">
                  <a:moveTo>
                    <a:pt x="0" y="4"/>
                  </a:moveTo>
                  <a:cubicBezTo>
                    <a:pt x="0" y="4"/>
                    <a:pt x="0" y="5"/>
                    <a:pt x="0" y="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7"/>
                    <a:pt x="2" y="18"/>
                    <a:pt x="4" y="18"/>
                  </a:cubicBezTo>
                  <a:cubicBezTo>
                    <a:pt x="7" y="18"/>
                    <a:pt x="8" y="17"/>
                    <a:pt x="8" y="1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2"/>
                    <a:pt x="7" y="0"/>
                    <a:pt x="5" y="0"/>
                  </a:cubicBezTo>
                  <a:cubicBezTo>
                    <a:pt x="2" y="0"/>
                    <a:pt x="1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0">
              <a:extLst>
                <a:ext uri="{FF2B5EF4-FFF2-40B4-BE49-F238E27FC236}">
                  <a16:creationId xmlns:a16="http://schemas.microsoft.com/office/drawing/2014/main" id="{B327E76C-C622-435C-9199-D8DD29E7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65463" y="568325"/>
              <a:ext cx="63500" cy="25400"/>
            </a:xfrm>
            <a:custGeom>
              <a:avLst/>
              <a:gdLst>
                <a:gd name="T0" fmla="*/ 6 w 20"/>
                <a:gd name="T1" fmla="*/ 0 h 8"/>
                <a:gd name="T2" fmla="*/ 4 w 20"/>
                <a:gd name="T3" fmla="*/ 0 h 8"/>
                <a:gd name="T4" fmla="*/ 0 w 20"/>
                <a:gd name="T5" fmla="*/ 3 h 8"/>
                <a:gd name="T6" fmla="*/ 3 w 20"/>
                <a:gd name="T7" fmla="*/ 8 h 8"/>
                <a:gd name="T8" fmla="*/ 6 w 20"/>
                <a:gd name="T9" fmla="*/ 8 h 8"/>
                <a:gd name="T10" fmla="*/ 16 w 20"/>
                <a:gd name="T11" fmla="*/ 8 h 8"/>
                <a:gd name="T12" fmla="*/ 20 w 20"/>
                <a:gd name="T13" fmla="*/ 4 h 8"/>
                <a:gd name="T14" fmla="*/ 16 w 20"/>
                <a:gd name="T15" fmla="*/ 0 h 8"/>
                <a:gd name="T16" fmla="*/ 6 w 20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4" y="8"/>
                    <a:pt x="5" y="8"/>
                    <a:pt x="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8" y="8"/>
                    <a:pt x="20" y="6"/>
                    <a:pt x="20" y="4"/>
                  </a:cubicBezTo>
                  <a:cubicBezTo>
                    <a:pt x="20" y="2"/>
                    <a:pt x="18" y="0"/>
                    <a:pt x="16" y="0"/>
                  </a:cubicBez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1">
              <a:extLst>
                <a:ext uri="{FF2B5EF4-FFF2-40B4-BE49-F238E27FC236}">
                  <a16:creationId xmlns:a16="http://schemas.microsoft.com/office/drawing/2014/main" id="{454168E5-9CE0-4E3C-A79A-5A746D58F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2817813" y="209550"/>
              <a:ext cx="53975" cy="47625"/>
            </a:xfrm>
            <a:custGeom>
              <a:avLst/>
              <a:gdLst>
                <a:gd name="T0" fmla="*/ 6 w 17"/>
                <a:gd name="T1" fmla="*/ 1 h 15"/>
                <a:gd name="T2" fmla="*/ 1 w 17"/>
                <a:gd name="T3" fmla="*/ 3 h 15"/>
                <a:gd name="T4" fmla="*/ 3 w 17"/>
                <a:gd name="T5" fmla="*/ 8 h 15"/>
                <a:gd name="T6" fmla="*/ 10 w 17"/>
                <a:gd name="T7" fmla="*/ 14 h 15"/>
                <a:gd name="T8" fmla="*/ 13 w 17"/>
                <a:gd name="T9" fmla="*/ 15 h 15"/>
                <a:gd name="T10" fmla="*/ 15 w 17"/>
                <a:gd name="T11" fmla="*/ 14 h 15"/>
                <a:gd name="T12" fmla="*/ 16 w 17"/>
                <a:gd name="T13" fmla="*/ 9 h 15"/>
                <a:gd name="T14" fmla="*/ 6 w 1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5">
                  <a:moveTo>
                    <a:pt x="6" y="1"/>
                  </a:move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5" y="10"/>
                    <a:pt x="8" y="11"/>
                    <a:pt x="10" y="14"/>
                  </a:cubicBezTo>
                  <a:cubicBezTo>
                    <a:pt x="10" y="15"/>
                    <a:pt x="12" y="15"/>
                    <a:pt x="13" y="15"/>
                  </a:cubicBezTo>
                  <a:cubicBezTo>
                    <a:pt x="14" y="15"/>
                    <a:pt x="14" y="15"/>
                    <a:pt x="15" y="14"/>
                  </a:cubicBezTo>
                  <a:cubicBezTo>
                    <a:pt x="17" y="13"/>
                    <a:pt x="17" y="10"/>
                    <a:pt x="16" y="9"/>
                  </a:cubicBezTo>
                  <a:cubicBezTo>
                    <a:pt x="13" y="5"/>
                    <a:pt x="10" y="3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2">
              <a:extLst>
                <a:ext uri="{FF2B5EF4-FFF2-40B4-BE49-F238E27FC236}">
                  <a16:creationId xmlns:a16="http://schemas.microsoft.com/office/drawing/2014/main" id="{F03825A0-49D1-4B7B-B273-F9361E79D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73363" y="393700"/>
              <a:ext cx="25400" cy="57150"/>
            </a:xfrm>
            <a:custGeom>
              <a:avLst/>
              <a:gdLst>
                <a:gd name="T0" fmla="*/ 8 w 8"/>
                <a:gd name="T1" fmla="*/ 4 h 18"/>
                <a:gd name="T2" fmla="*/ 4 w 8"/>
                <a:gd name="T3" fmla="*/ 0 h 18"/>
                <a:gd name="T4" fmla="*/ 0 w 8"/>
                <a:gd name="T5" fmla="*/ 4 h 18"/>
                <a:gd name="T6" fmla="*/ 0 w 8"/>
                <a:gd name="T7" fmla="*/ 14 h 18"/>
                <a:gd name="T8" fmla="*/ 4 w 8"/>
                <a:gd name="T9" fmla="*/ 18 h 18"/>
                <a:gd name="T10" fmla="*/ 8 w 8"/>
                <a:gd name="T11" fmla="*/ 14 h 18"/>
                <a:gd name="T12" fmla="*/ 8 w 8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6" y="18"/>
                    <a:pt x="8" y="16"/>
                    <a:pt x="8" y="14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3">
              <a:extLst>
                <a:ext uri="{FF2B5EF4-FFF2-40B4-BE49-F238E27FC236}">
                  <a16:creationId xmlns:a16="http://schemas.microsoft.com/office/drawing/2014/main" id="{3183CE46-A6C2-464E-9B58-36D8A9ED0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76538" y="260350"/>
              <a:ext cx="28575" cy="60325"/>
            </a:xfrm>
            <a:custGeom>
              <a:avLst/>
              <a:gdLst>
                <a:gd name="T0" fmla="*/ 9 w 9"/>
                <a:gd name="T1" fmla="*/ 10 h 19"/>
                <a:gd name="T2" fmla="*/ 8 w 9"/>
                <a:gd name="T3" fmla="*/ 3 h 19"/>
                <a:gd name="T4" fmla="*/ 3 w 9"/>
                <a:gd name="T5" fmla="*/ 0 h 19"/>
                <a:gd name="T6" fmla="*/ 0 w 9"/>
                <a:gd name="T7" fmla="*/ 5 h 19"/>
                <a:gd name="T8" fmla="*/ 1 w 9"/>
                <a:gd name="T9" fmla="*/ 10 h 19"/>
                <a:gd name="T10" fmla="*/ 1 w 9"/>
                <a:gd name="T11" fmla="*/ 15 h 19"/>
                <a:gd name="T12" fmla="*/ 5 w 9"/>
                <a:gd name="T13" fmla="*/ 19 h 19"/>
                <a:gd name="T14" fmla="*/ 9 w 9"/>
                <a:gd name="T15" fmla="*/ 15 h 19"/>
                <a:gd name="T16" fmla="*/ 9 w 9"/>
                <a:gd name="T17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9">
                  <a:moveTo>
                    <a:pt x="9" y="10"/>
                  </a:moveTo>
                  <a:cubicBezTo>
                    <a:pt x="9" y="8"/>
                    <a:pt x="9" y="6"/>
                    <a:pt x="8" y="3"/>
                  </a:cubicBezTo>
                  <a:cubicBezTo>
                    <a:pt x="8" y="1"/>
                    <a:pt x="5" y="0"/>
                    <a:pt x="3" y="0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7"/>
                    <a:pt x="3" y="19"/>
                    <a:pt x="5" y="19"/>
                  </a:cubicBezTo>
                  <a:cubicBezTo>
                    <a:pt x="7" y="19"/>
                    <a:pt x="9" y="17"/>
                    <a:pt x="9" y="15"/>
                  </a:cubicBezTo>
                  <a:lnTo>
                    <a:pt x="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4">
              <a:extLst>
                <a:ext uri="{FF2B5EF4-FFF2-40B4-BE49-F238E27FC236}">
                  <a16:creationId xmlns:a16="http://schemas.microsoft.com/office/drawing/2014/main" id="{2DE90773-761C-467F-9866-E91589683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801938" y="520700"/>
              <a:ext cx="47625" cy="53975"/>
            </a:xfrm>
            <a:custGeom>
              <a:avLst/>
              <a:gdLst>
                <a:gd name="T0" fmla="*/ 7 w 15"/>
                <a:gd name="T1" fmla="*/ 3 h 17"/>
                <a:gd name="T2" fmla="*/ 2 w 15"/>
                <a:gd name="T3" fmla="*/ 10 h 17"/>
                <a:gd name="T4" fmla="*/ 1 w 15"/>
                <a:gd name="T5" fmla="*/ 16 h 17"/>
                <a:gd name="T6" fmla="*/ 4 w 15"/>
                <a:gd name="T7" fmla="*/ 17 h 17"/>
                <a:gd name="T8" fmla="*/ 7 w 15"/>
                <a:gd name="T9" fmla="*/ 16 h 17"/>
                <a:gd name="T10" fmla="*/ 14 w 15"/>
                <a:gd name="T11" fmla="*/ 7 h 17"/>
                <a:gd name="T12" fmla="*/ 12 w 15"/>
                <a:gd name="T13" fmla="*/ 1 h 17"/>
                <a:gd name="T14" fmla="*/ 7 w 15"/>
                <a:gd name="T15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7">
                  <a:moveTo>
                    <a:pt x="7" y="3"/>
                  </a:moveTo>
                  <a:cubicBezTo>
                    <a:pt x="6" y="6"/>
                    <a:pt x="4" y="8"/>
                    <a:pt x="2" y="10"/>
                  </a:cubicBezTo>
                  <a:cubicBezTo>
                    <a:pt x="0" y="11"/>
                    <a:pt x="0" y="14"/>
                    <a:pt x="1" y="16"/>
                  </a:cubicBezTo>
                  <a:cubicBezTo>
                    <a:pt x="2" y="17"/>
                    <a:pt x="3" y="17"/>
                    <a:pt x="4" y="17"/>
                  </a:cubicBezTo>
                  <a:cubicBezTo>
                    <a:pt x="5" y="17"/>
                    <a:pt x="6" y="17"/>
                    <a:pt x="7" y="16"/>
                  </a:cubicBezTo>
                  <a:cubicBezTo>
                    <a:pt x="10" y="14"/>
                    <a:pt x="13" y="10"/>
                    <a:pt x="14" y="7"/>
                  </a:cubicBezTo>
                  <a:cubicBezTo>
                    <a:pt x="15" y="5"/>
                    <a:pt x="14" y="2"/>
                    <a:pt x="12" y="1"/>
                  </a:cubicBezTo>
                  <a:cubicBezTo>
                    <a:pt x="10" y="0"/>
                    <a:pt x="8" y="1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5">
              <a:extLst>
                <a:ext uri="{FF2B5EF4-FFF2-40B4-BE49-F238E27FC236}">
                  <a16:creationId xmlns:a16="http://schemas.microsoft.com/office/drawing/2014/main" id="{3516B021-B566-4998-8665-C7E60CAE0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73363" y="460375"/>
              <a:ext cx="25400" cy="57150"/>
            </a:xfrm>
            <a:custGeom>
              <a:avLst/>
              <a:gdLst>
                <a:gd name="T0" fmla="*/ 8 w 8"/>
                <a:gd name="T1" fmla="*/ 14 h 18"/>
                <a:gd name="T2" fmla="*/ 8 w 8"/>
                <a:gd name="T3" fmla="*/ 4 h 18"/>
                <a:gd name="T4" fmla="*/ 4 w 8"/>
                <a:gd name="T5" fmla="*/ 0 h 18"/>
                <a:gd name="T6" fmla="*/ 0 w 8"/>
                <a:gd name="T7" fmla="*/ 4 h 18"/>
                <a:gd name="T8" fmla="*/ 0 w 8"/>
                <a:gd name="T9" fmla="*/ 14 h 18"/>
                <a:gd name="T10" fmla="*/ 4 w 8"/>
                <a:gd name="T11" fmla="*/ 18 h 18"/>
                <a:gd name="T12" fmla="*/ 4 w 8"/>
                <a:gd name="T13" fmla="*/ 18 h 18"/>
                <a:gd name="T14" fmla="*/ 8 w 8"/>
                <a:gd name="T1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8">
                  <a:moveTo>
                    <a:pt x="8" y="14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6" y="18"/>
                    <a:pt x="8" y="16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6">
              <a:extLst>
                <a:ext uri="{FF2B5EF4-FFF2-40B4-BE49-F238E27FC236}">
                  <a16:creationId xmlns:a16="http://schemas.microsoft.com/office/drawing/2014/main" id="{9D04B475-5A3E-4E55-BBD9-1B8E37FD9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73363" y="327025"/>
              <a:ext cx="25400" cy="57150"/>
            </a:xfrm>
            <a:custGeom>
              <a:avLst/>
              <a:gdLst>
                <a:gd name="T0" fmla="*/ 8 w 8"/>
                <a:gd name="T1" fmla="*/ 4 h 18"/>
                <a:gd name="T2" fmla="*/ 4 w 8"/>
                <a:gd name="T3" fmla="*/ 0 h 18"/>
                <a:gd name="T4" fmla="*/ 0 w 8"/>
                <a:gd name="T5" fmla="*/ 4 h 18"/>
                <a:gd name="T6" fmla="*/ 0 w 8"/>
                <a:gd name="T7" fmla="*/ 14 h 18"/>
                <a:gd name="T8" fmla="*/ 4 w 8"/>
                <a:gd name="T9" fmla="*/ 18 h 18"/>
                <a:gd name="T10" fmla="*/ 8 w 8"/>
                <a:gd name="T11" fmla="*/ 14 h 18"/>
                <a:gd name="T12" fmla="*/ 8 w 8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7"/>
                    <a:pt x="2" y="18"/>
                    <a:pt x="4" y="18"/>
                  </a:cubicBezTo>
                  <a:cubicBezTo>
                    <a:pt x="6" y="18"/>
                    <a:pt x="8" y="17"/>
                    <a:pt x="8" y="14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07">
              <a:extLst>
                <a:ext uri="{FF2B5EF4-FFF2-40B4-BE49-F238E27FC236}">
                  <a16:creationId xmlns:a16="http://schemas.microsoft.com/office/drawing/2014/main" id="{837D2FEB-910E-41B8-BCFA-EF35E8325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881313" y="203200"/>
              <a:ext cx="60325" cy="25400"/>
            </a:xfrm>
            <a:custGeom>
              <a:avLst/>
              <a:gdLst>
                <a:gd name="T0" fmla="*/ 15 w 19"/>
                <a:gd name="T1" fmla="*/ 0 h 8"/>
                <a:gd name="T2" fmla="*/ 14 w 19"/>
                <a:gd name="T3" fmla="*/ 0 h 8"/>
                <a:gd name="T4" fmla="*/ 4 w 19"/>
                <a:gd name="T5" fmla="*/ 0 h 8"/>
                <a:gd name="T6" fmla="*/ 0 w 19"/>
                <a:gd name="T7" fmla="*/ 4 h 8"/>
                <a:gd name="T8" fmla="*/ 4 w 19"/>
                <a:gd name="T9" fmla="*/ 8 h 8"/>
                <a:gd name="T10" fmla="*/ 15 w 19"/>
                <a:gd name="T11" fmla="*/ 8 h 8"/>
                <a:gd name="T12" fmla="*/ 15 w 19"/>
                <a:gd name="T13" fmla="*/ 8 h 8"/>
                <a:gd name="T14" fmla="*/ 19 w 19"/>
                <a:gd name="T15" fmla="*/ 4 h 8"/>
                <a:gd name="T16" fmla="*/ 15 w 1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">
                  <a:moveTo>
                    <a:pt x="15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08">
              <a:extLst>
                <a:ext uri="{FF2B5EF4-FFF2-40B4-BE49-F238E27FC236}">
                  <a16:creationId xmlns:a16="http://schemas.microsoft.com/office/drawing/2014/main" id="{39EE6DA3-8736-4299-9ECC-5559BADF5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862263" y="561975"/>
              <a:ext cx="60325" cy="31750"/>
            </a:xfrm>
            <a:custGeom>
              <a:avLst/>
              <a:gdLst>
                <a:gd name="T0" fmla="*/ 8 w 19"/>
                <a:gd name="T1" fmla="*/ 2 h 10"/>
                <a:gd name="T2" fmla="*/ 4 w 19"/>
                <a:gd name="T3" fmla="*/ 2 h 10"/>
                <a:gd name="T4" fmla="*/ 0 w 19"/>
                <a:gd name="T5" fmla="*/ 6 h 10"/>
                <a:gd name="T6" fmla="*/ 4 w 19"/>
                <a:gd name="T7" fmla="*/ 10 h 10"/>
                <a:gd name="T8" fmla="*/ 8 w 19"/>
                <a:gd name="T9" fmla="*/ 10 h 10"/>
                <a:gd name="T10" fmla="*/ 15 w 19"/>
                <a:gd name="T11" fmla="*/ 9 h 10"/>
                <a:gd name="T12" fmla="*/ 18 w 19"/>
                <a:gd name="T13" fmla="*/ 4 h 10"/>
                <a:gd name="T14" fmla="*/ 13 w 19"/>
                <a:gd name="T15" fmla="*/ 1 h 10"/>
                <a:gd name="T16" fmla="*/ 8 w 1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">
                  <a:moveTo>
                    <a:pt x="8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0" y="4"/>
                    <a:pt x="0" y="6"/>
                  </a:cubicBezTo>
                  <a:cubicBezTo>
                    <a:pt x="0" y="8"/>
                    <a:pt x="2" y="10"/>
                    <a:pt x="4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10"/>
                    <a:pt x="13" y="9"/>
                    <a:pt x="15" y="9"/>
                  </a:cubicBezTo>
                  <a:cubicBezTo>
                    <a:pt x="18" y="8"/>
                    <a:pt x="19" y="6"/>
                    <a:pt x="18" y="4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1" y="2"/>
                    <a:pt x="10" y="2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09">
              <a:extLst>
                <a:ext uri="{FF2B5EF4-FFF2-40B4-BE49-F238E27FC236}">
                  <a16:creationId xmlns:a16="http://schemas.microsoft.com/office/drawing/2014/main" id="{E1906E64-F021-4320-B53D-C6D71E74F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46413" y="346075"/>
              <a:ext cx="66675" cy="76200"/>
            </a:xfrm>
            <a:custGeom>
              <a:avLst/>
              <a:gdLst>
                <a:gd name="T0" fmla="*/ 1 w 21"/>
                <a:gd name="T1" fmla="*/ 8 h 24"/>
                <a:gd name="T2" fmla="*/ 0 w 21"/>
                <a:gd name="T3" fmla="*/ 9 h 24"/>
                <a:gd name="T4" fmla="*/ 5 w 21"/>
                <a:gd name="T5" fmla="*/ 9 h 24"/>
                <a:gd name="T6" fmla="*/ 5 w 21"/>
                <a:gd name="T7" fmla="*/ 8 h 24"/>
                <a:gd name="T8" fmla="*/ 10 w 21"/>
                <a:gd name="T9" fmla="*/ 4 h 24"/>
                <a:gd name="T10" fmla="*/ 14 w 21"/>
                <a:gd name="T11" fmla="*/ 8 h 24"/>
                <a:gd name="T12" fmla="*/ 12 w 21"/>
                <a:gd name="T13" fmla="*/ 9 h 24"/>
                <a:gd name="T14" fmla="*/ 11 w 21"/>
                <a:gd name="T15" fmla="*/ 10 h 24"/>
                <a:gd name="T16" fmla="*/ 0 w 21"/>
                <a:gd name="T17" fmla="*/ 17 h 24"/>
                <a:gd name="T18" fmla="*/ 8 w 21"/>
                <a:gd name="T19" fmla="*/ 24 h 24"/>
                <a:gd name="T20" fmla="*/ 15 w 21"/>
                <a:gd name="T21" fmla="*/ 21 h 24"/>
                <a:gd name="T22" fmla="*/ 18 w 21"/>
                <a:gd name="T23" fmla="*/ 24 h 24"/>
                <a:gd name="T24" fmla="*/ 20 w 21"/>
                <a:gd name="T25" fmla="*/ 23 h 24"/>
                <a:gd name="T26" fmla="*/ 21 w 21"/>
                <a:gd name="T27" fmla="*/ 23 h 24"/>
                <a:gd name="T28" fmla="*/ 21 w 21"/>
                <a:gd name="T29" fmla="*/ 19 h 24"/>
                <a:gd name="T30" fmla="*/ 19 w 21"/>
                <a:gd name="T31" fmla="*/ 19 h 24"/>
                <a:gd name="T32" fmla="*/ 19 w 21"/>
                <a:gd name="T33" fmla="*/ 19 h 24"/>
                <a:gd name="T34" fmla="*/ 19 w 21"/>
                <a:gd name="T35" fmla="*/ 19 h 24"/>
                <a:gd name="T36" fmla="*/ 19 w 21"/>
                <a:gd name="T37" fmla="*/ 8 h 24"/>
                <a:gd name="T38" fmla="*/ 10 w 21"/>
                <a:gd name="T39" fmla="*/ 0 h 24"/>
                <a:gd name="T40" fmla="*/ 1 w 21"/>
                <a:gd name="T41" fmla="*/ 8 h 24"/>
                <a:gd name="T42" fmla="*/ 8 w 21"/>
                <a:gd name="T43" fmla="*/ 20 h 24"/>
                <a:gd name="T44" fmla="*/ 4 w 21"/>
                <a:gd name="T45" fmla="*/ 17 h 24"/>
                <a:gd name="T46" fmla="*/ 11 w 21"/>
                <a:gd name="T47" fmla="*/ 14 h 24"/>
                <a:gd name="T48" fmla="*/ 13 w 21"/>
                <a:gd name="T49" fmla="*/ 13 h 24"/>
                <a:gd name="T50" fmla="*/ 14 w 21"/>
                <a:gd name="T51" fmla="*/ 13 h 24"/>
                <a:gd name="T52" fmla="*/ 14 w 21"/>
                <a:gd name="T53" fmla="*/ 15 h 24"/>
                <a:gd name="T54" fmla="*/ 13 w 21"/>
                <a:gd name="T55" fmla="*/ 18 h 24"/>
                <a:gd name="T56" fmla="*/ 8 w 21"/>
                <a:gd name="T5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" h="24">
                  <a:moveTo>
                    <a:pt x="1" y="8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5"/>
                    <a:pt x="8" y="4"/>
                    <a:pt x="10" y="4"/>
                  </a:cubicBezTo>
                  <a:cubicBezTo>
                    <a:pt x="13" y="4"/>
                    <a:pt x="14" y="6"/>
                    <a:pt x="14" y="8"/>
                  </a:cubicBezTo>
                  <a:cubicBezTo>
                    <a:pt x="14" y="9"/>
                    <a:pt x="14" y="9"/>
                    <a:pt x="12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5" y="10"/>
                    <a:pt x="0" y="11"/>
                    <a:pt x="0" y="17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1" y="24"/>
                    <a:pt x="13" y="23"/>
                    <a:pt x="15" y="21"/>
                  </a:cubicBezTo>
                  <a:cubicBezTo>
                    <a:pt x="15" y="23"/>
                    <a:pt x="16" y="24"/>
                    <a:pt x="18" y="24"/>
                  </a:cubicBezTo>
                  <a:cubicBezTo>
                    <a:pt x="19" y="24"/>
                    <a:pt x="19" y="24"/>
                    <a:pt x="20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4"/>
                    <a:pt x="17" y="0"/>
                    <a:pt x="10" y="0"/>
                  </a:cubicBezTo>
                  <a:cubicBezTo>
                    <a:pt x="4" y="0"/>
                    <a:pt x="1" y="3"/>
                    <a:pt x="1" y="8"/>
                  </a:cubicBezTo>
                  <a:close/>
                  <a:moveTo>
                    <a:pt x="8" y="20"/>
                  </a:moveTo>
                  <a:cubicBezTo>
                    <a:pt x="6" y="20"/>
                    <a:pt x="4" y="19"/>
                    <a:pt x="4" y="17"/>
                  </a:cubicBezTo>
                  <a:cubicBezTo>
                    <a:pt x="4" y="15"/>
                    <a:pt x="7" y="14"/>
                    <a:pt x="11" y="14"/>
                  </a:cubicBezTo>
                  <a:cubicBezTo>
                    <a:pt x="12" y="13"/>
                    <a:pt x="12" y="13"/>
                    <a:pt x="13" y="13"/>
                  </a:cubicBezTo>
                  <a:cubicBezTo>
                    <a:pt x="13" y="13"/>
                    <a:pt x="14" y="13"/>
                    <a:pt x="14" y="13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4" y="17"/>
                    <a:pt x="13" y="18"/>
                  </a:cubicBezTo>
                  <a:cubicBezTo>
                    <a:pt x="11" y="19"/>
                    <a:pt x="10" y="20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0">
              <a:extLst>
                <a:ext uri="{FF2B5EF4-FFF2-40B4-BE49-F238E27FC236}">
                  <a16:creationId xmlns:a16="http://schemas.microsoft.com/office/drawing/2014/main" id="{8EDF42B1-AF80-42B6-8BD9-67236CBF97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976563" y="346075"/>
              <a:ext cx="66675" cy="98425"/>
            </a:xfrm>
            <a:custGeom>
              <a:avLst/>
              <a:gdLst>
                <a:gd name="T0" fmla="*/ 4 w 21"/>
                <a:gd name="T1" fmla="*/ 1 h 31"/>
                <a:gd name="T2" fmla="*/ 0 w 21"/>
                <a:gd name="T3" fmla="*/ 1 h 31"/>
                <a:gd name="T4" fmla="*/ 0 w 21"/>
                <a:gd name="T5" fmla="*/ 31 h 31"/>
                <a:gd name="T6" fmla="*/ 4 w 21"/>
                <a:gd name="T7" fmla="*/ 31 h 31"/>
                <a:gd name="T8" fmla="*/ 4 w 21"/>
                <a:gd name="T9" fmla="*/ 22 h 31"/>
                <a:gd name="T10" fmla="*/ 11 w 21"/>
                <a:gd name="T11" fmla="*/ 24 h 31"/>
                <a:gd name="T12" fmla="*/ 21 w 21"/>
                <a:gd name="T13" fmla="*/ 12 h 31"/>
                <a:gd name="T14" fmla="*/ 11 w 21"/>
                <a:gd name="T15" fmla="*/ 0 h 31"/>
                <a:gd name="T16" fmla="*/ 4 w 21"/>
                <a:gd name="T17" fmla="*/ 3 h 31"/>
                <a:gd name="T18" fmla="*/ 4 w 21"/>
                <a:gd name="T19" fmla="*/ 1 h 31"/>
                <a:gd name="T20" fmla="*/ 11 w 21"/>
                <a:gd name="T21" fmla="*/ 4 h 31"/>
                <a:gd name="T22" fmla="*/ 16 w 21"/>
                <a:gd name="T23" fmla="*/ 12 h 31"/>
                <a:gd name="T24" fmla="*/ 11 w 21"/>
                <a:gd name="T25" fmla="*/ 20 h 31"/>
                <a:gd name="T26" fmla="*/ 4 w 21"/>
                <a:gd name="T27" fmla="*/ 12 h 31"/>
                <a:gd name="T28" fmla="*/ 11 w 21"/>
                <a:gd name="T2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31">
                  <a:moveTo>
                    <a:pt x="4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6" y="23"/>
                    <a:pt x="8" y="24"/>
                    <a:pt x="11" y="24"/>
                  </a:cubicBezTo>
                  <a:cubicBezTo>
                    <a:pt x="17" y="24"/>
                    <a:pt x="21" y="20"/>
                    <a:pt x="21" y="12"/>
                  </a:cubicBezTo>
                  <a:cubicBezTo>
                    <a:pt x="21" y="5"/>
                    <a:pt x="17" y="0"/>
                    <a:pt x="11" y="0"/>
                  </a:cubicBezTo>
                  <a:cubicBezTo>
                    <a:pt x="8" y="0"/>
                    <a:pt x="6" y="1"/>
                    <a:pt x="4" y="3"/>
                  </a:cubicBezTo>
                  <a:lnTo>
                    <a:pt x="4" y="1"/>
                  </a:lnTo>
                  <a:close/>
                  <a:moveTo>
                    <a:pt x="11" y="4"/>
                  </a:moveTo>
                  <a:cubicBezTo>
                    <a:pt x="15" y="4"/>
                    <a:pt x="16" y="9"/>
                    <a:pt x="16" y="12"/>
                  </a:cubicBezTo>
                  <a:cubicBezTo>
                    <a:pt x="16" y="16"/>
                    <a:pt x="15" y="20"/>
                    <a:pt x="11" y="20"/>
                  </a:cubicBezTo>
                  <a:cubicBezTo>
                    <a:pt x="5" y="20"/>
                    <a:pt x="4" y="14"/>
                    <a:pt x="4" y="12"/>
                  </a:cubicBezTo>
                  <a:cubicBezTo>
                    <a:pt x="4" y="4"/>
                    <a:pt x="9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1">
              <a:extLst>
                <a:ext uri="{FF2B5EF4-FFF2-40B4-BE49-F238E27FC236}">
                  <a16:creationId xmlns:a16="http://schemas.microsoft.com/office/drawing/2014/main" id="{87F4AB1D-D97F-4D17-A6B4-96CBF3E56F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903538" y="346075"/>
              <a:ext cx="66675" cy="98425"/>
            </a:xfrm>
            <a:custGeom>
              <a:avLst/>
              <a:gdLst>
                <a:gd name="T0" fmla="*/ 4 w 21"/>
                <a:gd name="T1" fmla="*/ 1 h 31"/>
                <a:gd name="T2" fmla="*/ 0 w 21"/>
                <a:gd name="T3" fmla="*/ 1 h 31"/>
                <a:gd name="T4" fmla="*/ 0 w 21"/>
                <a:gd name="T5" fmla="*/ 31 h 31"/>
                <a:gd name="T6" fmla="*/ 5 w 21"/>
                <a:gd name="T7" fmla="*/ 31 h 31"/>
                <a:gd name="T8" fmla="*/ 5 w 21"/>
                <a:gd name="T9" fmla="*/ 22 h 31"/>
                <a:gd name="T10" fmla="*/ 11 w 21"/>
                <a:gd name="T11" fmla="*/ 24 h 31"/>
                <a:gd name="T12" fmla="*/ 21 w 21"/>
                <a:gd name="T13" fmla="*/ 12 h 31"/>
                <a:gd name="T14" fmla="*/ 11 w 21"/>
                <a:gd name="T15" fmla="*/ 0 h 31"/>
                <a:gd name="T16" fmla="*/ 4 w 21"/>
                <a:gd name="T17" fmla="*/ 3 h 31"/>
                <a:gd name="T18" fmla="*/ 4 w 21"/>
                <a:gd name="T19" fmla="*/ 1 h 31"/>
                <a:gd name="T20" fmla="*/ 11 w 21"/>
                <a:gd name="T21" fmla="*/ 4 h 31"/>
                <a:gd name="T22" fmla="*/ 17 w 21"/>
                <a:gd name="T23" fmla="*/ 12 h 31"/>
                <a:gd name="T24" fmla="*/ 11 w 21"/>
                <a:gd name="T25" fmla="*/ 20 h 31"/>
                <a:gd name="T26" fmla="*/ 5 w 21"/>
                <a:gd name="T27" fmla="*/ 12 h 31"/>
                <a:gd name="T28" fmla="*/ 11 w 21"/>
                <a:gd name="T2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31">
                  <a:moveTo>
                    <a:pt x="4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3"/>
                    <a:pt x="8" y="24"/>
                    <a:pt x="11" y="24"/>
                  </a:cubicBezTo>
                  <a:cubicBezTo>
                    <a:pt x="17" y="24"/>
                    <a:pt x="21" y="20"/>
                    <a:pt x="21" y="12"/>
                  </a:cubicBezTo>
                  <a:cubicBezTo>
                    <a:pt x="21" y="5"/>
                    <a:pt x="17" y="0"/>
                    <a:pt x="11" y="0"/>
                  </a:cubicBezTo>
                  <a:cubicBezTo>
                    <a:pt x="8" y="0"/>
                    <a:pt x="6" y="1"/>
                    <a:pt x="4" y="3"/>
                  </a:cubicBezTo>
                  <a:lnTo>
                    <a:pt x="4" y="1"/>
                  </a:lnTo>
                  <a:close/>
                  <a:moveTo>
                    <a:pt x="11" y="4"/>
                  </a:moveTo>
                  <a:cubicBezTo>
                    <a:pt x="15" y="4"/>
                    <a:pt x="17" y="9"/>
                    <a:pt x="17" y="12"/>
                  </a:cubicBezTo>
                  <a:cubicBezTo>
                    <a:pt x="17" y="16"/>
                    <a:pt x="15" y="20"/>
                    <a:pt x="11" y="20"/>
                  </a:cubicBezTo>
                  <a:cubicBezTo>
                    <a:pt x="5" y="20"/>
                    <a:pt x="5" y="14"/>
                    <a:pt x="5" y="12"/>
                  </a:cubicBezTo>
                  <a:cubicBezTo>
                    <a:pt x="5" y="4"/>
                    <a:pt x="9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2">
              <a:extLst>
                <a:ext uri="{FF2B5EF4-FFF2-40B4-BE49-F238E27FC236}">
                  <a16:creationId xmlns:a16="http://schemas.microsoft.com/office/drawing/2014/main" id="{0CF0ECEE-9696-49F2-8D0E-831B5F324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71838" y="750888"/>
              <a:ext cx="60325" cy="31750"/>
            </a:xfrm>
            <a:custGeom>
              <a:avLst/>
              <a:gdLst>
                <a:gd name="T0" fmla="*/ 7 w 19"/>
                <a:gd name="T1" fmla="*/ 2 h 10"/>
                <a:gd name="T2" fmla="*/ 4 w 19"/>
                <a:gd name="T3" fmla="*/ 2 h 10"/>
                <a:gd name="T4" fmla="*/ 0 w 19"/>
                <a:gd name="T5" fmla="*/ 6 h 10"/>
                <a:gd name="T6" fmla="*/ 4 w 19"/>
                <a:gd name="T7" fmla="*/ 10 h 10"/>
                <a:gd name="T8" fmla="*/ 7 w 19"/>
                <a:gd name="T9" fmla="*/ 10 h 10"/>
                <a:gd name="T10" fmla="*/ 15 w 19"/>
                <a:gd name="T11" fmla="*/ 9 h 10"/>
                <a:gd name="T12" fmla="*/ 18 w 19"/>
                <a:gd name="T13" fmla="*/ 4 h 10"/>
                <a:gd name="T14" fmla="*/ 13 w 19"/>
                <a:gd name="T15" fmla="*/ 1 h 10"/>
                <a:gd name="T16" fmla="*/ 7 w 19"/>
                <a:gd name="T1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">
                  <a:moveTo>
                    <a:pt x="7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0" y="4"/>
                    <a:pt x="0" y="6"/>
                  </a:cubicBezTo>
                  <a:cubicBezTo>
                    <a:pt x="0" y="8"/>
                    <a:pt x="2" y="10"/>
                    <a:pt x="4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10" y="10"/>
                    <a:pt x="13" y="9"/>
                    <a:pt x="15" y="9"/>
                  </a:cubicBezTo>
                  <a:cubicBezTo>
                    <a:pt x="17" y="8"/>
                    <a:pt x="19" y="6"/>
                    <a:pt x="18" y="4"/>
                  </a:cubicBezTo>
                  <a:cubicBezTo>
                    <a:pt x="17" y="2"/>
                    <a:pt x="15" y="0"/>
                    <a:pt x="13" y="1"/>
                  </a:cubicBezTo>
                  <a:cubicBezTo>
                    <a:pt x="11" y="2"/>
                    <a:pt x="9" y="2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3">
              <a:extLst>
                <a:ext uri="{FF2B5EF4-FFF2-40B4-BE49-F238E27FC236}">
                  <a16:creationId xmlns:a16="http://schemas.microsoft.com/office/drawing/2014/main" id="{8B6D3B79-3354-429E-8826-996040400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90888" y="390525"/>
              <a:ext cx="60325" cy="25400"/>
            </a:xfrm>
            <a:custGeom>
              <a:avLst/>
              <a:gdLst>
                <a:gd name="T0" fmla="*/ 15 w 19"/>
                <a:gd name="T1" fmla="*/ 0 h 8"/>
                <a:gd name="T2" fmla="*/ 13 w 19"/>
                <a:gd name="T3" fmla="*/ 0 h 8"/>
                <a:gd name="T4" fmla="*/ 4 w 19"/>
                <a:gd name="T5" fmla="*/ 0 h 8"/>
                <a:gd name="T6" fmla="*/ 0 w 19"/>
                <a:gd name="T7" fmla="*/ 4 h 8"/>
                <a:gd name="T8" fmla="*/ 4 w 19"/>
                <a:gd name="T9" fmla="*/ 8 h 8"/>
                <a:gd name="T10" fmla="*/ 14 w 19"/>
                <a:gd name="T11" fmla="*/ 8 h 8"/>
                <a:gd name="T12" fmla="*/ 14 w 19"/>
                <a:gd name="T13" fmla="*/ 8 h 8"/>
                <a:gd name="T14" fmla="*/ 18 w 19"/>
                <a:gd name="T15" fmla="*/ 4 h 8"/>
                <a:gd name="T16" fmla="*/ 15 w 1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8">
                  <a:moveTo>
                    <a:pt x="15" y="0"/>
                  </a:moveTo>
                  <a:cubicBezTo>
                    <a:pt x="14" y="0"/>
                    <a:pt x="14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7" y="8"/>
                    <a:pt x="18" y="6"/>
                    <a:pt x="18" y="4"/>
                  </a:cubicBezTo>
                  <a:cubicBezTo>
                    <a:pt x="19" y="2"/>
                    <a:pt x="17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4">
              <a:extLst>
                <a:ext uri="{FF2B5EF4-FFF2-40B4-BE49-F238E27FC236}">
                  <a16:creationId xmlns:a16="http://schemas.microsoft.com/office/drawing/2014/main" id="{0198B038-607D-4A04-9566-0A0FAAAE7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9650" y="661988"/>
              <a:ext cx="28575" cy="60325"/>
            </a:xfrm>
            <a:custGeom>
              <a:avLst/>
              <a:gdLst>
                <a:gd name="T0" fmla="*/ 0 w 9"/>
                <a:gd name="T1" fmla="*/ 9 h 19"/>
                <a:gd name="T2" fmla="*/ 1 w 9"/>
                <a:gd name="T3" fmla="*/ 15 h 19"/>
                <a:gd name="T4" fmla="*/ 5 w 9"/>
                <a:gd name="T5" fmla="*/ 19 h 19"/>
                <a:gd name="T6" fmla="*/ 5 w 9"/>
                <a:gd name="T7" fmla="*/ 18 h 19"/>
                <a:gd name="T8" fmla="*/ 9 w 9"/>
                <a:gd name="T9" fmla="*/ 14 h 19"/>
                <a:gd name="T10" fmla="*/ 8 w 9"/>
                <a:gd name="T11" fmla="*/ 9 h 19"/>
                <a:gd name="T12" fmla="*/ 8 w 9"/>
                <a:gd name="T13" fmla="*/ 4 h 19"/>
                <a:gd name="T14" fmla="*/ 4 w 9"/>
                <a:gd name="T15" fmla="*/ 0 h 19"/>
                <a:gd name="T16" fmla="*/ 0 w 9"/>
                <a:gd name="T17" fmla="*/ 4 h 19"/>
                <a:gd name="T18" fmla="*/ 0 w 9"/>
                <a:gd name="T1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9">
                  <a:moveTo>
                    <a:pt x="0" y="9"/>
                  </a:moveTo>
                  <a:cubicBezTo>
                    <a:pt x="0" y="11"/>
                    <a:pt x="0" y="13"/>
                    <a:pt x="1" y="15"/>
                  </a:cubicBezTo>
                  <a:cubicBezTo>
                    <a:pt x="1" y="17"/>
                    <a:pt x="3" y="19"/>
                    <a:pt x="5" y="19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8" y="18"/>
                    <a:pt x="9" y="16"/>
                    <a:pt x="9" y="14"/>
                  </a:cubicBezTo>
                  <a:cubicBezTo>
                    <a:pt x="8" y="12"/>
                    <a:pt x="8" y="11"/>
                    <a:pt x="8" y="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5">
              <a:extLst>
                <a:ext uri="{FF2B5EF4-FFF2-40B4-BE49-F238E27FC236}">
                  <a16:creationId xmlns:a16="http://schemas.microsoft.com/office/drawing/2014/main" id="{39BC14F8-DED3-45C7-A176-29E1E0948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9650" y="593725"/>
              <a:ext cx="25400" cy="61913"/>
            </a:xfrm>
            <a:custGeom>
              <a:avLst/>
              <a:gdLst>
                <a:gd name="T0" fmla="*/ 0 w 8"/>
                <a:gd name="T1" fmla="*/ 15 h 19"/>
                <a:gd name="T2" fmla="*/ 4 w 8"/>
                <a:gd name="T3" fmla="*/ 19 h 19"/>
                <a:gd name="T4" fmla="*/ 8 w 8"/>
                <a:gd name="T5" fmla="*/ 15 h 19"/>
                <a:gd name="T6" fmla="*/ 8 w 8"/>
                <a:gd name="T7" fmla="*/ 4 h 19"/>
                <a:gd name="T8" fmla="*/ 4 w 8"/>
                <a:gd name="T9" fmla="*/ 0 h 19"/>
                <a:gd name="T10" fmla="*/ 0 w 8"/>
                <a:gd name="T11" fmla="*/ 4 h 19"/>
                <a:gd name="T12" fmla="*/ 0 w 8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">
                  <a:moveTo>
                    <a:pt x="0" y="15"/>
                  </a:moveTo>
                  <a:cubicBezTo>
                    <a:pt x="0" y="17"/>
                    <a:pt x="2" y="19"/>
                    <a:pt x="4" y="19"/>
                  </a:cubicBezTo>
                  <a:cubicBezTo>
                    <a:pt x="6" y="19"/>
                    <a:pt x="8" y="17"/>
                    <a:pt x="8" y="1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6">
              <a:extLst>
                <a:ext uri="{FF2B5EF4-FFF2-40B4-BE49-F238E27FC236}">
                  <a16:creationId xmlns:a16="http://schemas.microsoft.com/office/drawing/2014/main" id="{858ECCBD-D406-4934-A40F-5110E6413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27388" y="396875"/>
              <a:ext cx="53975" cy="47625"/>
            </a:xfrm>
            <a:custGeom>
              <a:avLst/>
              <a:gdLst>
                <a:gd name="T0" fmla="*/ 3 w 17"/>
                <a:gd name="T1" fmla="*/ 8 h 15"/>
                <a:gd name="T2" fmla="*/ 9 w 17"/>
                <a:gd name="T3" fmla="*/ 14 h 15"/>
                <a:gd name="T4" fmla="*/ 12 w 17"/>
                <a:gd name="T5" fmla="*/ 15 h 15"/>
                <a:gd name="T6" fmla="*/ 15 w 17"/>
                <a:gd name="T7" fmla="*/ 14 h 15"/>
                <a:gd name="T8" fmla="*/ 16 w 17"/>
                <a:gd name="T9" fmla="*/ 9 h 15"/>
                <a:gd name="T10" fmla="*/ 6 w 17"/>
                <a:gd name="T11" fmla="*/ 1 h 15"/>
                <a:gd name="T12" fmla="*/ 1 w 17"/>
                <a:gd name="T13" fmla="*/ 3 h 15"/>
                <a:gd name="T14" fmla="*/ 3 w 17"/>
                <a:gd name="T1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5">
                  <a:moveTo>
                    <a:pt x="3" y="8"/>
                  </a:moveTo>
                  <a:cubicBezTo>
                    <a:pt x="5" y="9"/>
                    <a:pt x="8" y="11"/>
                    <a:pt x="9" y="14"/>
                  </a:cubicBezTo>
                  <a:cubicBezTo>
                    <a:pt x="10" y="15"/>
                    <a:pt x="11" y="15"/>
                    <a:pt x="12" y="15"/>
                  </a:cubicBezTo>
                  <a:cubicBezTo>
                    <a:pt x="13" y="15"/>
                    <a:pt x="14" y="15"/>
                    <a:pt x="15" y="14"/>
                  </a:cubicBezTo>
                  <a:cubicBezTo>
                    <a:pt x="17" y="13"/>
                    <a:pt x="17" y="10"/>
                    <a:pt x="16" y="9"/>
                  </a:cubicBezTo>
                  <a:cubicBezTo>
                    <a:pt x="13" y="5"/>
                    <a:pt x="10" y="3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17">
              <a:extLst>
                <a:ext uri="{FF2B5EF4-FFF2-40B4-BE49-F238E27FC236}">
                  <a16:creationId xmlns:a16="http://schemas.microsoft.com/office/drawing/2014/main" id="{833BD39D-BBCC-4CDF-B08F-F7DB6EF4F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300" y="406400"/>
              <a:ext cx="50800" cy="50800"/>
            </a:xfrm>
            <a:custGeom>
              <a:avLst/>
              <a:gdLst>
                <a:gd name="T0" fmla="*/ 9 w 16"/>
                <a:gd name="T1" fmla="*/ 1 h 16"/>
                <a:gd name="T2" fmla="*/ 1 w 16"/>
                <a:gd name="T3" fmla="*/ 10 h 16"/>
                <a:gd name="T4" fmla="*/ 3 w 16"/>
                <a:gd name="T5" fmla="*/ 16 h 16"/>
                <a:gd name="T6" fmla="*/ 5 w 16"/>
                <a:gd name="T7" fmla="*/ 16 h 16"/>
                <a:gd name="T8" fmla="*/ 8 w 16"/>
                <a:gd name="T9" fmla="*/ 14 h 16"/>
                <a:gd name="T10" fmla="*/ 14 w 16"/>
                <a:gd name="T11" fmla="*/ 7 h 16"/>
                <a:gd name="T12" fmla="*/ 15 w 16"/>
                <a:gd name="T13" fmla="*/ 2 h 16"/>
                <a:gd name="T14" fmla="*/ 9 w 16"/>
                <a:gd name="T1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9" y="1"/>
                  </a:moveTo>
                  <a:cubicBezTo>
                    <a:pt x="6" y="3"/>
                    <a:pt x="3" y="7"/>
                    <a:pt x="1" y="10"/>
                  </a:cubicBezTo>
                  <a:cubicBezTo>
                    <a:pt x="0" y="12"/>
                    <a:pt x="1" y="15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6" y="16"/>
                    <a:pt x="8" y="15"/>
                    <a:pt x="8" y="14"/>
                  </a:cubicBezTo>
                  <a:cubicBezTo>
                    <a:pt x="10" y="11"/>
                    <a:pt x="12" y="9"/>
                    <a:pt x="14" y="7"/>
                  </a:cubicBezTo>
                  <a:cubicBezTo>
                    <a:pt x="16" y="6"/>
                    <a:pt x="16" y="3"/>
                    <a:pt x="15" y="2"/>
                  </a:cubicBezTo>
                  <a:cubicBezTo>
                    <a:pt x="13" y="0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18">
              <a:extLst>
                <a:ext uri="{FF2B5EF4-FFF2-40B4-BE49-F238E27FC236}">
                  <a16:creationId xmlns:a16="http://schemas.microsoft.com/office/drawing/2014/main" id="{D913EFE8-997A-4FB4-8DFE-FAF83A74B0E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9650" y="463550"/>
              <a:ext cx="25400" cy="57150"/>
            </a:xfrm>
            <a:custGeom>
              <a:avLst/>
              <a:gdLst>
                <a:gd name="T0" fmla="*/ 0 w 8"/>
                <a:gd name="T1" fmla="*/ 4 h 18"/>
                <a:gd name="T2" fmla="*/ 0 w 8"/>
                <a:gd name="T3" fmla="*/ 5 h 18"/>
                <a:gd name="T4" fmla="*/ 0 w 8"/>
                <a:gd name="T5" fmla="*/ 14 h 18"/>
                <a:gd name="T6" fmla="*/ 4 w 8"/>
                <a:gd name="T7" fmla="*/ 18 h 18"/>
                <a:gd name="T8" fmla="*/ 8 w 8"/>
                <a:gd name="T9" fmla="*/ 14 h 18"/>
                <a:gd name="T10" fmla="*/ 8 w 8"/>
                <a:gd name="T11" fmla="*/ 5 h 18"/>
                <a:gd name="T12" fmla="*/ 8 w 8"/>
                <a:gd name="T13" fmla="*/ 4 h 18"/>
                <a:gd name="T14" fmla="*/ 4 w 8"/>
                <a:gd name="T15" fmla="*/ 0 h 18"/>
                <a:gd name="T16" fmla="*/ 0 w 8"/>
                <a:gd name="T17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8">
                  <a:moveTo>
                    <a:pt x="0" y="4"/>
                  </a:moveTo>
                  <a:cubicBezTo>
                    <a:pt x="0" y="4"/>
                    <a:pt x="0" y="5"/>
                    <a:pt x="0" y="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7"/>
                    <a:pt x="2" y="18"/>
                    <a:pt x="4" y="18"/>
                  </a:cubicBezTo>
                  <a:cubicBezTo>
                    <a:pt x="6" y="18"/>
                    <a:pt x="8" y="17"/>
                    <a:pt x="8" y="1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19">
              <a:extLst>
                <a:ext uri="{FF2B5EF4-FFF2-40B4-BE49-F238E27FC236}">
                  <a16:creationId xmlns:a16="http://schemas.microsoft.com/office/drawing/2014/main" id="{8628131F-0A15-4B1D-9F99-081609CED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9650" y="530225"/>
              <a:ext cx="25400" cy="57150"/>
            </a:xfrm>
            <a:custGeom>
              <a:avLst/>
              <a:gdLst>
                <a:gd name="T0" fmla="*/ 0 w 8"/>
                <a:gd name="T1" fmla="*/ 14 h 18"/>
                <a:gd name="T2" fmla="*/ 4 w 8"/>
                <a:gd name="T3" fmla="*/ 18 h 18"/>
                <a:gd name="T4" fmla="*/ 8 w 8"/>
                <a:gd name="T5" fmla="*/ 14 h 18"/>
                <a:gd name="T6" fmla="*/ 8 w 8"/>
                <a:gd name="T7" fmla="*/ 4 h 18"/>
                <a:gd name="T8" fmla="*/ 4 w 8"/>
                <a:gd name="T9" fmla="*/ 0 h 18"/>
                <a:gd name="T10" fmla="*/ 0 w 8"/>
                <a:gd name="T11" fmla="*/ 4 h 18"/>
                <a:gd name="T12" fmla="*/ 0 w 8"/>
                <a:gd name="T13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0" y="14"/>
                  </a:moveTo>
                  <a:cubicBezTo>
                    <a:pt x="0" y="16"/>
                    <a:pt x="2" y="18"/>
                    <a:pt x="4" y="18"/>
                  </a:cubicBezTo>
                  <a:cubicBezTo>
                    <a:pt x="6" y="18"/>
                    <a:pt x="8" y="16"/>
                    <a:pt x="8" y="1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0">
              <a:extLst>
                <a:ext uri="{FF2B5EF4-FFF2-40B4-BE49-F238E27FC236}">
                  <a16:creationId xmlns:a16="http://schemas.microsoft.com/office/drawing/2014/main" id="{3FDD6724-E3ED-474D-A080-8A984825C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82938" y="644525"/>
              <a:ext cx="25400" cy="61913"/>
            </a:xfrm>
            <a:custGeom>
              <a:avLst/>
              <a:gdLst>
                <a:gd name="T0" fmla="*/ 4 w 8"/>
                <a:gd name="T1" fmla="*/ 0 h 19"/>
                <a:gd name="T2" fmla="*/ 0 w 8"/>
                <a:gd name="T3" fmla="*/ 4 h 19"/>
                <a:gd name="T4" fmla="*/ 0 w 8"/>
                <a:gd name="T5" fmla="*/ 15 h 19"/>
                <a:gd name="T6" fmla="*/ 4 w 8"/>
                <a:gd name="T7" fmla="*/ 19 h 19"/>
                <a:gd name="T8" fmla="*/ 4 w 8"/>
                <a:gd name="T9" fmla="*/ 19 h 19"/>
                <a:gd name="T10" fmla="*/ 8 w 8"/>
                <a:gd name="T11" fmla="*/ 15 h 19"/>
                <a:gd name="T12" fmla="*/ 8 w 8"/>
                <a:gd name="T13" fmla="*/ 4 h 19"/>
                <a:gd name="T14" fmla="*/ 4 w 8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9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2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6" y="19"/>
                    <a:pt x="8" y="17"/>
                    <a:pt x="8" y="1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1">
              <a:extLst>
                <a:ext uri="{FF2B5EF4-FFF2-40B4-BE49-F238E27FC236}">
                  <a16:creationId xmlns:a16="http://schemas.microsoft.com/office/drawing/2014/main" id="{3B0E1F4D-58DB-4CB9-9015-EC25EA9F2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86113" y="447675"/>
              <a:ext cx="28575" cy="60325"/>
            </a:xfrm>
            <a:custGeom>
              <a:avLst/>
              <a:gdLst>
                <a:gd name="T0" fmla="*/ 3 w 9"/>
                <a:gd name="T1" fmla="*/ 0 h 19"/>
                <a:gd name="T2" fmla="*/ 0 w 9"/>
                <a:gd name="T3" fmla="*/ 5 h 19"/>
                <a:gd name="T4" fmla="*/ 1 w 9"/>
                <a:gd name="T5" fmla="*/ 10 h 19"/>
                <a:gd name="T6" fmla="*/ 1 w 9"/>
                <a:gd name="T7" fmla="*/ 15 h 19"/>
                <a:gd name="T8" fmla="*/ 5 w 9"/>
                <a:gd name="T9" fmla="*/ 19 h 19"/>
                <a:gd name="T10" fmla="*/ 9 w 9"/>
                <a:gd name="T11" fmla="*/ 15 h 19"/>
                <a:gd name="T12" fmla="*/ 9 w 9"/>
                <a:gd name="T13" fmla="*/ 10 h 19"/>
                <a:gd name="T14" fmla="*/ 8 w 9"/>
                <a:gd name="T15" fmla="*/ 3 h 19"/>
                <a:gd name="T16" fmla="*/ 3 w 9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9">
                  <a:moveTo>
                    <a:pt x="3" y="0"/>
                  </a:moveTo>
                  <a:cubicBezTo>
                    <a:pt x="1" y="1"/>
                    <a:pt x="0" y="3"/>
                    <a:pt x="0" y="5"/>
                  </a:cubicBezTo>
                  <a:cubicBezTo>
                    <a:pt x="1" y="7"/>
                    <a:pt x="1" y="9"/>
                    <a:pt x="1" y="1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7"/>
                    <a:pt x="3" y="19"/>
                    <a:pt x="5" y="19"/>
                  </a:cubicBezTo>
                  <a:cubicBezTo>
                    <a:pt x="7" y="19"/>
                    <a:pt x="9" y="17"/>
                    <a:pt x="9" y="15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8"/>
                    <a:pt x="9" y="6"/>
                    <a:pt x="8" y="3"/>
                  </a:cubicBezTo>
                  <a:cubicBezTo>
                    <a:pt x="7" y="1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2">
              <a:extLst>
                <a:ext uri="{FF2B5EF4-FFF2-40B4-BE49-F238E27FC236}">
                  <a16:creationId xmlns:a16="http://schemas.microsoft.com/office/drawing/2014/main" id="{38C39D78-B8DE-4732-9496-2C91888A1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82938" y="514350"/>
              <a:ext cx="25400" cy="57150"/>
            </a:xfrm>
            <a:custGeom>
              <a:avLst/>
              <a:gdLst>
                <a:gd name="T0" fmla="*/ 4 w 8"/>
                <a:gd name="T1" fmla="*/ 0 h 18"/>
                <a:gd name="T2" fmla="*/ 0 w 8"/>
                <a:gd name="T3" fmla="*/ 4 h 18"/>
                <a:gd name="T4" fmla="*/ 0 w 8"/>
                <a:gd name="T5" fmla="*/ 14 h 18"/>
                <a:gd name="T6" fmla="*/ 4 w 8"/>
                <a:gd name="T7" fmla="*/ 18 h 18"/>
                <a:gd name="T8" fmla="*/ 8 w 8"/>
                <a:gd name="T9" fmla="*/ 14 h 18"/>
                <a:gd name="T10" fmla="*/ 8 w 8"/>
                <a:gd name="T11" fmla="*/ 4 h 18"/>
                <a:gd name="T12" fmla="*/ 4 w 8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7"/>
                    <a:pt x="2" y="18"/>
                    <a:pt x="4" y="18"/>
                  </a:cubicBezTo>
                  <a:cubicBezTo>
                    <a:pt x="6" y="18"/>
                    <a:pt x="8" y="17"/>
                    <a:pt x="8" y="1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3">
              <a:extLst>
                <a:ext uri="{FF2B5EF4-FFF2-40B4-BE49-F238E27FC236}">
                  <a16:creationId xmlns:a16="http://schemas.microsoft.com/office/drawing/2014/main" id="{0E67C30E-CC1D-4CAE-83E5-D8233CA62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82938" y="581025"/>
              <a:ext cx="25400" cy="57150"/>
            </a:xfrm>
            <a:custGeom>
              <a:avLst/>
              <a:gdLst>
                <a:gd name="T0" fmla="*/ 4 w 8"/>
                <a:gd name="T1" fmla="*/ 0 h 18"/>
                <a:gd name="T2" fmla="*/ 0 w 8"/>
                <a:gd name="T3" fmla="*/ 4 h 18"/>
                <a:gd name="T4" fmla="*/ 0 w 8"/>
                <a:gd name="T5" fmla="*/ 14 h 18"/>
                <a:gd name="T6" fmla="*/ 4 w 8"/>
                <a:gd name="T7" fmla="*/ 18 h 18"/>
                <a:gd name="T8" fmla="*/ 8 w 8"/>
                <a:gd name="T9" fmla="*/ 14 h 18"/>
                <a:gd name="T10" fmla="*/ 8 w 8"/>
                <a:gd name="T11" fmla="*/ 4 h 18"/>
                <a:gd name="T12" fmla="*/ 4 w 8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8">
                  <a:moveTo>
                    <a:pt x="4" y="0"/>
                  </a:moveTo>
                  <a:cubicBezTo>
                    <a:pt x="2" y="0"/>
                    <a:pt x="0" y="1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6" y="18"/>
                    <a:pt x="8" y="16"/>
                    <a:pt x="8" y="1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24">
              <a:extLst>
                <a:ext uri="{FF2B5EF4-FFF2-40B4-BE49-F238E27FC236}">
                  <a16:creationId xmlns:a16="http://schemas.microsoft.com/office/drawing/2014/main" id="{FCE5C99B-65F5-45BC-8121-80CF793B7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11513" y="709613"/>
              <a:ext cx="47625" cy="53975"/>
            </a:xfrm>
            <a:custGeom>
              <a:avLst/>
              <a:gdLst>
                <a:gd name="T0" fmla="*/ 12 w 15"/>
                <a:gd name="T1" fmla="*/ 1 h 17"/>
                <a:gd name="T2" fmla="*/ 7 w 15"/>
                <a:gd name="T3" fmla="*/ 3 h 17"/>
                <a:gd name="T4" fmla="*/ 2 w 15"/>
                <a:gd name="T5" fmla="*/ 10 h 17"/>
                <a:gd name="T6" fmla="*/ 1 w 15"/>
                <a:gd name="T7" fmla="*/ 16 h 17"/>
                <a:gd name="T8" fmla="*/ 4 w 15"/>
                <a:gd name="T9" fmla="*/ 17 h 17"/>
                <a:gd name="T10" fmla="*/ 7 w 15"/>
                <a:gd name="T11" fmla="*/ 16 h 17"/>
                <a:gd name="T12" fmla="*/ 14 w 15"/>
                <a:gd name="T13" fmla="*/ 7 h 17"/>
                <a:gd name="T14" fmla="*/ 12 w 15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7">
                  <a:moveTo>
                    <a:pt x="12" y="1"/>
                  </a:moveTo>
                  <a:cubicBezTo>
                    <a:pt x="10" y="0"/>
                    <a:pt x="8" y="1"/>
                    <a:pt x="7" y="3"/>
                  </a:cubicBezTo>
                  <a:cubicBezTo>
                    <a:pt x="6" y="6"/>
                    <a:pt x="4" y="8"/>
                    <a:pt x="2" y="10"/>
                  </a:cubicBezTo>
                  <a:cubicBezTo>
                    <a:pt x="0" y="11"/>
                    <a:pt x="0" y="14"/>
                    <a:pt x="1" y="16"/>
                  </a:cubicBezTo>
                  <a:cubicBezTo>
                    <a:pt x="2" y="17"/>
                    <a:pt x="3" y="17"/>
                    <a:pt x="4" y="17"/>
                  </a:cubicBezTo>
                  <a:cubicBezTo>
                    <a:pt x="5" y="17"/>
                    <a:pt x="6" y="17"/>
                    <a:pt x="7" y="16"/>
                  </a:cubicBezTo>
                  <a:cubicBezTo>
                    <a:pt x="10" y="13"/>
                    <a:pt x="12" y="10"/>
                    <a:pt x="14" y="7"/>
                  </a:cubicBezTo>
                  <a:cubicBezTo>
                    <a:pt x="15" y="5"/>
                    <a:pt x="14" y="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25">
              <a:extLst>
                <a:ext uri="{FF2B5EF4-FFF2-40B4-BE49-F238E27FC236}">
                  <a16:creationId xmlns:a16="http://schemas.microsoft.com/office/drawing/2014/main" id="{318E6780-7100-4C03-A876-B8486E15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57563" y="390525"/>
              <a:ext cx="60325" cy="25400"/>
            </a:xfrm>
            <a:custGeom>
              <a:avLst/>
              <a:gdLst>
                <a:gd name="T0" fmla="*/ 15 w 19"/>
                <a:gd name="T1" fmla="*/ 0 h 8"/>
                <a:gd name="T2" fmla="*/ 4 w 19"/>
                <a:gd name="T3" fmla="*/ 0 h 8"/>
                <a:gd name="T4" fmla="*/ 0 w 19"/>
                <a:gd name="T5" fmla="*/ 4 h 8"/>
                <a:gd name="T6" fmla="*/ 4 w 19"/>
                <a:gd name="T7" fmla="*/ 8 h 8"/>
                <a:gd name="T8" fmla="*/ 15 w 19"/>
                <a:gd name="T9" fmla="*/ 8 h 8"/>
                <a:gd name="T10" fmla="*/ 19 w 19"/>
                <a:gd name="T11" fmla="*/ 4 h 8"/>
                <a:gd name="T12" fmla="*/ 15 w 19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">
                  <a:moveTo>
                    <a:pt x="1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26">
              <a:extLst>
                <a:ext uri="{FF2B5EF4-FFF2-40B4-BE49-F238E27FC236}">
                  <a16:creationId xmlns:a16="http://schemas.microsoft.com/office/drawing/2014/main" id="{B86293C5-88A1-4525-86CA-6463567DD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21063" y="390525"/>
              <a:ext cx="57150" cy="25400"/>
            </a:xfrm>
            <a:custGeom>
              <a:avLst/>
              <a:gdLst>
                <a:gd name="T0" fmla="*/ 14 w 18"/>
                <a:gd name="T1" fmla="*/ 0 h 8"/>
                <a:gd name="T2" fmla="*/ 4 w 18"/>
                <a:gd name="T3" fmla="*/ 0 h 8"/>
                <a:gd name="T4" fmla="*/ 0 w 18"/>
                <a:gd name="T5" fmla="*/ 4 h 8"/>
                <a:gd name="T6" fmla="*/ 4 w 18"/>
                <a:gd name="T7" fmla="*/ 8 h 8"/>
                <a:gd name="T8" fmla="*/ 14 w 18"/>
                <a:gd name="T9" fmla="*/ 8 h 8"/>
                <a:gd name="T10" fmla="*/ 18 w 18"/>
                <a:gd name="T11" fmla="*/ 4 h 8"/>
                <a:gd name="T12" fmla="*/ 1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1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8"/>
                    <a:pt x="18" y="6"/>
                    <a:pt x="18" y="4"/>
                  </a:cubicBezTo>
                  <a:cubicBezTo>
                    <a:pt x="18" y="2"/>
                    <a:pt x="16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27">
              <a:extLst>
                <a:ext uri="{FF2B5EF4-FFF2-40B4-BE49-F238E27FC236}">
                  <a16:creationId xmlns:a16="http://schemas.microsoft.com/office/drawing/2014/main" id="{95F3D6CA-99C0-45D7-A58C-FB377CD31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38513" y="757238"/>
              <a:ext cx="57150" cy="25400"/>
            </a:xfrm>
            <a:custGeom>
              <a:avLst/>
              <a:gdLst>
                <a:gd name="T0" fmla="*/ 4 w 18"/>
                <a:gd name="T1" fmla="*/ 0 h 8"/>
                <a:gd name="T2" fmla="*/ 0 w 18"/>
                <a:gd name="T3" fmla="*/ 4 h 8"/>
                <a:gd name="T4" fmla="*/ 4 w 18"/>
                <a:gd name="T5" fmla="*/ 8 h 8"/>
                <a:gd name="T6" fmla="*/ 14 w 18"/>
                <a:gd name="T7" fmla="*/ 8 h 8"/>
                <a:gd name="T8" fmla="*/ 18 w 18"/>
                <a:gd name="T9" fmla="*/ 4 h 8"/>
                <a:gd name="T10" fmla="*/ 14 w 18"/>
                <a:gd name="T11" fmla="*/ 0 h 8"/>
                <a:gd name="T12" fmla="*/ 4 w 1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7" y="8"/>
                    <a:pt x="18" y="6"/>
                    <a:pt x="18" y="4"/>
                  </a:cubicBezTo>
                  <a:cubicBezTo>
                    <a:pt x="18" y="2"/>
                    <a:pt x="17" y="0"/>
                    <a:pt x="14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28">
              <a:extLst>
                <a:ext uri="{FF2B5EF4-FFF2-40B4-BE49-F238E27FC236}">
                  <a16:creationId xmlns:a16="http://schemas.microsoft.com/office/drawing/2014/main" id="{C4C39B7B-2844-490E-BA89-9436654CD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05188" y="757238"/>
              <a:ext cx="60325" cy="25400"/>
            </a:xfrm>
            <a:custGeom>
              <a:avLst/>
              <a:gdLst>
                <a:gd name="T0" fmla="*/ 4 w 19"/>
                <a:gd name="T1" fmla="*/ 0 h 8"/>
                <a:gd name="T2" fmla="*/ 0 w 19"/>
                <a:gd name="T3" fmla="*/ 4 h 8"/>
                <a:gd name="T4" fmla="*/ 4 w 19"/>
                <a:gd name="T5" fmla="*/ 8 h 8"/>
                <a:gd name="T6" fmla="*/ 15 w 19"/>
                <a:gd name="T7" fmla="*/ 8 h 8"/>
                <a:gd name="T8" fmla="*/ 19 w 19"/>
                <a:gd name="T9" fmla="*/ 4 h 8"/>
                <a:gd name="T10" fmla="*/ 15 w 19"/>
                <a:gd name="T11" fmla="*/ 0 h 8"/>
                <a:gd name="T12" fmla="*/ 4 w 19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29">
              <a:extLst>
                <a:ext uri="{FF2B5EF4-FFF2-40B4-BE49-F238E27FC236}">
                  <a16:creationId xmlns:a16="http://schemas.microsoft.com/office/drawing/2014/main" id="{A1F9B318-C641-4684-BA16-EECE91FFF5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92500" y="390525"/>
              <a:ext cx="61912" cy="28575"/>
            </a:xfrm>
            <a:custGeom>
              <a:avLst/>
              <a:gdLst>
                <a:gd name="T0" fmla="*/ 15 w 19"/>
                <a:gd name="T1" fmla="*/ 0 h 9"/>
                <a:gd name="T2" fmla="*/ 11 w 19"/>
                <a:gd name="T3" fmla="*/ 0 h 9"/>
                <a:gd name="T4" fmla="*/ 4 w 19"/>
                <a:gd name="T5" fmla="*/ 1 h 9"/>
                <a:gd name="T6" fmla="*/ 1 w 19"/>
                <a:gd name="T7" fmla="*/ 6 h 9"/>
                <a:gd name="T8" fmla="*/ 5 w 19"/>
                <a:gd name="T9" fmla="*/ 9 h 9"/>
                <a:gd name="T10" fmla="*/ 6 w 19"/>
                <a:gd name="T11" fmla="*/ 9 h 9"/>
                <a:gd name="T12" fmla="*/ 11 w 19"/>
                <a:gd name="T13" fmla="*/ 8 h 9"/>
                <a:gd name="T14" fmla="*/ 15 w 19"/>
                <a:gd name="T15" fmla="*/ 8 h 9"/>
                <a:gd name="T16" fmla="*/ 19 w 19"/>
                <a:gd name="T17" fmla="*/ 4 h 9"/>
                <a:gd name="T18" fmla="*/ 15 w 19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9">
                  <a:moveTo>
                    <a:pt x="1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8" y="0"/>
                    <a:pt x="6" y="0"/>
                    <a:pt x="4" y="1"/>
                  </a:cubicBezTo>
                  <a:cubicBezTo>
                    <a:pt x="2" y="1"/>
                    <a:pt x="0" y="3"/>
                    <a:pt x="1" y="6"/>
                  </a:cubicBezTo>
                  <a:cubicBezTo>
                    <a:pt x="1" y="7"/>
                    <a:pt x="3" y="9"/>
                    <a:pt x="5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7" y="8"/>
                    <a:pt x="9" y="8"/>
                    <a:pt x="11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7" y="8"/>
                    <a:pt x="19" y="6"/>
                    <a:pt x="19" y="4"/>
                  </a:cubicBezTo>
                  <a:cubicBezTo>
                    <a:pt x="19" y="2"/>
                    <a:pt x="17" y="0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0">
              <a:extLst>
                <a:ext uri="{FF2B5EF4-FFF2-40B4-BE49-F238E27FC236}">
                  <a16:creationId xmlns:a16="http://schemas.microsoft.com/office/drawing/2014/main" id="{A69FD4D3-1B04-4138-A3B4-AAAE7CCB6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79800" y="757238"/>
              <a:ext cx="68262" cy="25400"/>
            </a:xfrm>
            <a:custGeom>
              <a:avLst/>
              <a:gdLst>
                <a:gd name="T0" fmla="*/ 7 w 21"/>
                <a:gd name="T1" fmla="*/ 0 h 8"/>
                <a:gd name="T2" fmla="*/ 5 w 21"/>
                <a:gd name="T3" fmla="*/ 0 h 8"/>
                <a:gd name="T4" fmla="*/ 1 w 21"/>
                <a:gd name="T5" fmla="*/ 3 h 8"/>
                <a:gd name="T6" fmla="*/ 4 w 21"/>
                <a:gd name="T7" fmla="*/ 8 h 8"/>
                <a:gd name="T8" fmla="*/ 7 w 21"/>
                <a:gd name="T9" fmla="*/ 8 h 8"/>
                <a:gd name="T10" fmla="*/ 17 w 21"/>
                <a:gd name="T11" fmla="*/ 8 h 8"/>
                <a:gd name="T12" fmla="*/ 21 w 21"/>
                <a:gd name="T13" fmla="*/ 4 h 8"/>
                <a:gd name="T14" fmla="*/ 17 w 21"/>
                <a:gd name="T15" fmla="*/ 0 h 8"/>
                <a:gd name="T16" fmla="*/ 7 w 2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8">
                  <a:moveTo>
                    <a:pt x="7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6" y="8"/>
                    <a:pt x="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21" y="6"/>
                    <a:pt x="21" y="4"/>
                  </a:cubicBezTo>
                  <a:cubicBezTo>
                    <a:pt x="21" y="2"/>
                    <a:pt x="19" y="0"/>
                    <a:pt x="17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31">
              <a:extLst>
                <a:ext uri="{FF2B5EF4-FFF2-40B4-BE49-F238E27FC236}">
                  <a16:creationId xmlns:a16="http://schemas.microsoft.com/office/drawing/2014/main" id="{DAB17B53-AD41-4BE3-B4E7-C66EAEFE4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36950" y="722313"/>
              <a:ext cx="53975" cy="50800"/>
            </a:xfrm>
            <a:custGeom>
              <a:avLst/>
              <a:gdLst>
                <a:gd name="T0" fmla="*/ 8 w 17"/>
                <a:gd name="T1" fmla="*/ 3 h 16"/>
                <a:gd name="T2" fmla="*/ 3 w 17"/>
                <a:gd name="T3" fmla="*/ 2 h 16"/>
                <a:gd name="T4" fmla="*/ 2 w 17"/>
                <a:gd name="T5" fmla="*/ 7 h 16"/>
                <a:gd name="T6" fmla="*/ 11 w 17"/>
                <a:gd name="T7" fmla="*/ 15 h 16"/>
                <a:gd name="T8" fmla="*/ 13 w 17"/>
                <a:gd name="T9" fmla="*/ 16 h 16"/>
                <a:gd name="T10" fmla="*/ 16 w 17"/>
                <a:gd name="T11" fmla="*/ 14 h 16"/>
                <a:gd name="T12" fmla="*/ 15 w 17"/>
                <a:gd name="T13" fmla="*/ 8 h 16"/>
                <a:gd name="T14" fmla="*/ 8 w 17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8" y="3"/>
                  </a:moveTo>
                  <a:cubicBezTo>
                    <a:pt x="7" y="1"/>
                    <a:pt x="4" y="0"/>
                    <a:pt x="3" y="2"/>
                  </a:cubicBezTo>
                  <a:cubicBezTo>
                    <a:pt x="1" y="3"/>
                    <a:pt x="0" y="6"/>
                    <a:pt x="2" y="7"/>
                  </a:cubicBezTo>
                  <a:cubicBezTo>
                    <a:pt x="4" y="11"/>
                    <a:pt x="7" y="13"/>
                    <a:pt x="11" y="15"/>
                  </a:cubicBezTo>
                  <a:cubicBezTo>
                    <a:pt x="11" y="16"/>
                    <a:pt x="12" y="16"/>
                    <a:pt x="13" y="16"/>
                  </a:cubicBezTo>
                  <a:cubicBezTo>
                    <a:pt x="14" y="16"/>
                    <a:pt x="15" y="15"/>
                    <a:pt x="16" y="14"/>
                  </a:cubicBezTo>
                  <a:cubicBezTo>
                    <a:pt x="17" y="12"/>
                    <a:pt x="17" y="9"/>
                    <a:pt x="15" y="8"/>
                  </a:cubicBezTo>
                  <a:cubicBezTo>
                    <a:pt x="12" y="7"/>
                    <a:pt x="10" y="5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2">
              <a:extLst>
                <a:ext uri="{FF2B5EF4-FFF2-40B4-BE49-F238E27FC236}">
                  <a16:creationId xmlns:a16="http://schemas.microsoft.com/office/drawing/2014/main" id="{7FB653AF-1D16-482D-A976-50F7E43A11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60750" y="533400"/>
              <a:ext cx="71437" cy="76200"/>
            </a:xfrm>
            <a:custGeom>
              <a:avLst/>
              <a:gdLst>
                <a:gd name="T0" fmla="*/ 1 w 22"/>
                <a:gd name="T1" fmla="*/ 8 h 24"/>
                <a:gd name="T2" fmla="*/ 1 w 22"/>
                <a:gd name="T3" fmla="*/ 9 h 24"/>
                <a:gd name="T4" fmla="*/ 6 w 22"/>
                <a:gd name="T5" fmla="*/ 9 h 24"/>
                <a:gd name="T6" fmla="*/ 6 w 22"/>
                <a:gd name="T7" fmla="*/ 8 h 24"/>
                <a:gd name="T8" fmla="*/ 10 w 22"/>
                <a:gd name="T9" fmla="*/ 4 h 24"/>
                <a:gd name="T10" fmla="*/ 15 w 22"/>
                <a:gd name="T11" fmla="*/ 8 h 24"/>
                <a:gd name="T12" fmla="*/ 12 w 22"/>
                <a:gd name="T13" fmla="*/ 9 h 24"/>
                <a:gd name="T14" fmla="*/ 11 w 22"/>
                <a:gd name="T15" fmla="*/ 10 h 24"/>
                <a:gd name="T16" fmla="*/ 0 w 22"/>
                <a:gd name="T17" fmla="*/ 17 h 24"/>
                <a:gd name="T18" fmla="*/ 8 w 22"/>
                <a:gd name="T19" fmla="*/ 24 h 24"/>
                <a:gd name="T20" fmla="*/ 15 w 22"/>
                <a:gd name="T21" fmla="*/ 21 h 24"/>
                <a:gd name="T22" fmla="*/ 19 w 22"/>
                <a:gd name="T23" fmla="*/ 24 h 24"/>
                <a:gd name="T24" fmla="*/ 21 w 22"/>
                <a:gd name="T25" fmla="*/ 23 h 24"/>
                <a:gd name="T26" fmla="*/ 22 w 22"/>
                <a:gd name="T27" fmla="*/ 23 h 24"/>
                <a:gd name="T28" fmla="*/ 22 w 22"/>
                <a:gd name="T29" fmla="*/ 19 h 24"/>
                <a:gd name="T30" fmla="*/ 20 w 22"/>
                <a:gd name="T31" fmla="*/ 19 h 24"/>
                <a:gd name="T32" fmla="*/ 20 w 22"/>
                <a:gd name="T33" fmla="*/ 19 h 24"/>
                <a:gd name="T34" fmla="*/ 19 w 22"/>
                <a:gd name="T35" fmla="*/ 19 h 24"/>
                <a:gd name="T36" fmla="*/ 19 w 22"/>
                <a:gd name="T37" fmla="*/ 8 h 24"/>
                <a:gd name="T38" fmla="*/ 11 w 22"/>
                <a:gd name="T39" fmla="*/ 0 h 24"/>
                <a:gd name="T40" fmla="*/ 1 w 22"/>
                <a:gd name="T41" fmla="*/ 8 h 24"/>
                <a:gd name="T42" fmla="*/ 9 w 22"/>
                <a:gd name="T43" fmla="*/ 20 h 24"/>
                <a:gd name="T44" fmla="*/ 5 w 22"/>
                <a:gd name="T45" fmla="*/ 17 h 24"/>
                <a:gd name="T46" fmla="*/ 12 w 22"/>
                <a:gd name="T47" fmla="*/ 13 h 24"/>
                <a:gd name="T48" fmla="*/ 14 w 22"/>
                <a:gd name="T49" fmla="*/ 13 h 24"/>
                <a:gd name="T50" fmla="*/ 15 w 22"/>
                <a:gd name="T51" fmla="*/ 13 h 24"/>
                <a:gd name="T52" fmla="*/ 15 w 22"/>
                <a:gd name="T53" fmla="*/ 15 h 24"/>
                <a:gd name="T54" fmla="*/ 13 w 22"/>
                <a:gd name="T55" fmla="*/ 18 h 24"/>
                <a:gd name="T56" fmla="*/ 9 w 22"/>
                <a:gd name="T5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" h="24">
                  <a:moveTo>
                    <a:pt x="1" y="8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6"/>
                    <a:pt x="7" y="4"/>
                    <a:pt x="10" y="4"/>
                  </a:cubicBezTo>
                  <a:cubicBezTo>
                    <a:pt x="14" y="4"/>
                    <a:pt x="15" y="6"/>
                    <a:pt x="15" y="8"/>
                  </a:cubicBezTo>
                  <a:cubicBezTo>
                    <a:pt x="15" y="9"/>
                    <a:pt x="15" y="9"/>
                    <a:pt x="12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6" y="10"/>
                    <a:pt x="0" y="11"/>
                    <a:pt x="0" y="17"/>
                  </a:cubicBezTo>
                  <a:cubicBezTo>
                    <a:pt x="0" y="21"/>
                    <a:pt x="3" y="24"/>
                    <a:pt x="8" y="24"/>
                  </a:cubicBezTo>
                  <a:cubicBezTo>
                    <a:pt x="12" y="24"/>
                    <a:pt x="14" y="23"/>
                    <a:pt x="15" y="21"/>
                  </a:cubicBezTo>
                  <a:cubicBezTo>
                    <a:pt x="16" y="23"/>
                    <a:pt x="17" y="24"/>
                    <a:pt x="19" y="24"/>
                  </a:cubicBezTo>
                  <a:cubicBezTo>
                    <a:pt x="20" y="24"/>
                    <a:pt x="20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4"/>
                    <a:pt x="18" y="0"/>
                    <a:pt x="11" y="0"/>
                  </a:cubicBezTo>
                  <a:cubicBezTo>
                    <a:pt x="5" y="0"/>
                    <a:pt x="2" y="3"/>
                    <a:pt x="1" y="8"/>
                  </a:cubicBezTo>
                  <a:close/>
                  <a:moveTo>
                    <a:pt x="9" y="20"/>
                  </a:moveTo>
                  <a:cubicBezTo>
                    <a:pt x="7" y="20"/>
                    <a:pt x="5" y="19"/>
                    <a:pt x="5" y="17"/>
                  </a:cubicBezTo>
                  <a:cubicBezTo>
                    <a:pt x="5" y="15"/>
                    <a:pt x="7" y="14"/>
                    <a:pt x="12" y="13"/>
                  </a:cubicBezTo>
                  <a:cubicBezTo>
                    <a:pt x="12" y="13"/>
                    <a:pt x="13" y="13"/>
                    <a:pt x="14" y="13"/>
                  </a:cubicBezTo>
                  <a:cubicBezTo>
                    <a:pt x="14" y="13"/>
                    <a:pt x="14" y="13"/>
                    <a:pt x="15" y="13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4" y="17"/>
                    <a:pt x="13" y="18"/>
                  </a:cubicBezTo>
                  <a:cubicBezTo>
                    <a:pt x="12" y="19"/>
                    <a:pt x="10" y="20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33">
              <a:extLst>
                <a:ext uri="{FF2B5EF4-FFF2-40B4-BE49-F238E27FC236}">
                  <a16:creationId xmlns:a16="http://schemas.microsoft.com/office/drawing/2014/main" id="{B9002D13-8FD4-4BCE-A40F-066DA81E0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86138" y="533400"/>
              <a:ext cx="66675" cy="98425"/>
            </a:xfrm>
            <a:custGeom>
              <a:avLst/>
              <a:gdLst>
                <a:gd name="T0" fmla="*/ 4 w 21"/>
                <a:gd name="T1" fmla="*/ 1 h 31"/>
                <a:gd name="T2" fmla="*/ 0 w 21"/>
                <a:gd name="T3" fmla="*/ 1 h 31"/>
                <a:gd name="T4" fmla="*/ 0 w 21"/>
                <a:gd name="T5" fmla="*/ 31 h 31"/>
                <a:gd name="T6" fmla="*/ 4 w 21"/>
                <a:gd name="T7" fmla="*/ 31 h 31"/>
                <a:gd name="T8" fmla="*/ 4 w 21"/>
                <a:gd name="T9" fmla="*/ 22 h 31"/>
                <a:gd name="T10" fmla="*/ 10 w 21"/>
                <a:gd name="T11" fmla="*/ 24 h 31"/>
                <a:gd name="T12" fmla="*/ 21 w 21"/>
                <a:gd name="T13" fmla="*/ 12 h 31"/>
                <a:gd name="T14" fmla="*/ 10 w 21"/>
                <a:gd name="T15" fmla="*/ 0 h 31"/>
                <a:gd name="T16" fmla="*/ 4 w 21"/>
                <a:gd name="T17" fmla="*/ 3 h 31"/>
                <a:gd name="T18" fmla="*/ 4 w 21"/>
                <a:gd name="T19" fmla="*/ 1 h 31"/>
                <a:gd name="T20" fmla="*/ 10 w 21"/>
                <a:gd name="T21" fmla="*/ 4 h 31"/>
                <a:gd name="T22" fmla="*/ 16 w 21"/>
                <a:gd name="T23" fmla="*/ 12 h 31"/>
                <a:gd name="T24" fmla="*/ 10 w 21"/>
                <a:gd name="T25" fmla="*/ 20 h 31"/>
                <a:gd name="T26" fmla="*/ 4 w 21"/>
                <a:gd name="T27" fmla="*/ 12 h 31"/>
                <a:gd name="T28" fmla="*/ 10 w 21"/>
                <a:gd name="T2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31">
                  <a:moveTo>
                    <a:pt x="4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6" y="23"/>
                    <a:pt x="8" y="24"/>
                    <a:pt x="10" y="24"/>
                  </a:cubicBezTo>
                  <a:cubicBezTo>
                    <a:pt x="17" y="24"/>
                    <a:pt x="21" y="19"/>
                    <a:pt x="21" y="12"/>
                  </a:cubicBezTo>
                  <a:cubicBezTo>
                    <a:pt x="21" y="5"/>
                    <a:pt x="17" y="0"/>
                    <a:pt x="10" y="0"/>
                  </a:cubicBezTo>
                  <a:cubicBezTo>
                    <a:pt x="8" y="0"/>
                    <a:pt x="6" y="1"/>
                    <a:pt x="4" y="3"/>
                  </a:cubicBezTo>
                  <a:lnTo>
                    <a:pt x="4" y="1"/>
                  </a:lnTo>
                  <a:close/>
                  <a:moveTo>
                    <a:pt x="10" y="4"/>
                  </a:moveTo>
                  <a:cubicBezTo>
                    <a:pt x="15" y="4"/>
                    <a:pt x="16" y="9"/>
                    <a:pt x="16" y="12"/>
                  </a:cubicBezTo>
                  <a:cubicBezTo>
                    <a:pt x="16" y="16"/>
                    <a:pt x="15" y="20"/>
                    <a:pt x="10" y="20"/>
                  </a:cubicBezTo>
                  <a:cubicBezTo>
                    <a:pt x="5" y="20"/>
                    <a:pt x="4" y="14"/>
                    <a:pt x="4" y="12"/>
                  </a:cubicBezTo>
                  <a:cubicBezTo>
                    <a:pt x="4" y="4"/>
                    <a:pt x="9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34">
              <a:extLst>
                <a:ext uri="{FF2B5EF4-FFF2-40B4-BE49-F238E27FC236}">
                  <a16:creationId xmlns:a16="http://schemas.microsoft.com/office/drawing/2014/main" id="{C6C04029-4CB2-4E13-8BAF-96F306C8A0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13113" y="533400"/>
              <a:ext cx="66675" cy="98425"/>
            </a:xfrm>
            <a:custGeom>
              <a:avLst/>
              <a:gdLst>
                <a:gd name="T0" fmla="*/ 4 w 21"/>
                <a:gd name="T1" fmla="*/ 1 h 31"/>
                <a:gd name="T2" fmla="*/ 0 w 21"/>
                <a:gd name="T3" fmla="*/ 1 h 31"/>
                <a:gd name="T4" fmla="*/ 0 w 21"/>
                <a:gd name="T5" fmla="*/ 31 h 31"/>
                <a:gd name="T6" fmla="*/ 4 w 21"/>
                <a:gd name="T7" fmla="*/ 31 h 31"/>
                <a:gd name="T8" fmla="*/ 4 w 21"/>
                <a:gd name="T9" fmla="*/ 22 h 31"/>
                <a:gd name="T10" fmla="*/ 11 w 21"/>
                <a:gd name="T11" fmla="*/ 24 h 31"/>
                <a:gd name="T12" fmla="*/ 21 w 21"/>
                <a:gd name="T13" fmla="*/ 12 h 31"/>
                <a:gd name="T14" fmla="*/ 11 w 21"/>
                <a:gd name="T15" fmla="*/ 0 h 31"/>
                <a:gd name="T16" fmla="*/ 4 w 21"/>
                <a:gd name="T17" fmla="*/ 3 h 31"/>
                <a:gd name="T18" fmla="*/ 4 w 21"/>
                <a:gd name="T19" fmla="*/ 1 h 31"/>
                <a:gd name="T20" fmla="*/ 11 w 21"/>
                <a:gd name="T21" fmla="*/ 4 h 31"/>
                <a:gd name="T22" fmla="*/ 16 w 21"/>
                <a:gd name="T23" fmla="*/ 12 h 31"/>
                <a:gd name="T24" fmla="*/ 11 w 21"/>
                <a:gd name="T25" fmla="*/ 20 h 31"/>
                <a:gd name="T26" fmla="*/ 4 w 21"/>
                <a:gd name="T27" fmla="*/ 12 h 31"/>
                <a:gd name="T28" fmla="*/ 11 w 21"/>
                <a:gd name="T2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31">
                  <a:moveTo>
                    <a:pt x="4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6" y="23"/>
                    <a:pt x="8" y="24"/>
                    <a:pt x="11" y="24"/>
                  </a:cubicBezTo>
                  <a:cubicBezTo>
                    <a:pt x="17" y="24"/>
                    <a:pt x="21" y="19"/>
                    <a:pt x="21" y="12"/>
                  </a:cubicBezTo>
                  <a:cubicBezTo>
                    <a:pt x="21" y="5"/>
                    <a:pt x="17" y="0"/>
                    <a:pt x="11" y="0"/>
                  </a:cubicBezTo>
                  <a:cubicBezTo>
                    <a:pt x="8" y="0"/>
                    <a:pt x="6" y="1"/>
                    <a:pt x="4" y="3"/>
                  </a:cubicBezTo>
                  <a:lnTo>
                    <a:pt x="4" y="1"/>
                  </a:lnTo>
                  <a:close/>
                  <a:moveTo>
                    <a:pt x="11" y="4"/>
                  </a:moveTo>
                  <a:cubicBezTo>
                    <a:pt x="15" y="4"/>
                    <a:pt x="16" y="9"/>
                    <a:pt x="16" y="12"/>
                  </a:cubicBezTo>
                  <a:cubicBezTo>
                    <a:pt x="16" y="16"/>
                    <a:pt x="15" y="20"/>
                    <a:pt x="11" y="20"/>
                  </a:cubicBezTo>
                  <a:cubicBezTo>
                    <a:pt x="5" y="20"/>
                    <a:pt x="4" y="14"/>
                    <a:pt x="4" y="12"/>
                  </a:cubicBezTo>
                  <a:cubicBezTo>
                    <a:pt x="4" y="4"/>
                    <a:pt x="9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AD76B787-8156-4D4C-9866-2C92F429C512}"/>
              </a:ext>
            </a:extLst>
          </p:cNvPr>
          <p:cNvGrpSpPr/>
          <p:nvPr/>
        </p:nvGrpSpPr>
        <p:grpSpPr>
          <a:xfrm>
            <a:off x="530004" y="2497394"/>
            <a:ext cx="1246187" cy="1246187"/>
            <a:chOff x="-3819525" y="5500688"/>
            <a:chExt cx="1246187" cy="1246187"/>
          </a:xfrm>
          <a:solidFill>
            <a:schemeClr val="tx1"/>
          </a:solidFill>
        </p:grpSpPr>
        <p:sp>
          <p:nvSpPr>
            <p:cNvPr id="139" name="Freeform 135">
              <a:extLst>
                <a:ext uri="{FF2B5EF4-FFF2-40B4-BE49-F238E27FC236}">
                  <a16:creationId xmlns:a16="http://schemas.microsoft.com/office/drawing/2014/main" id="{C3BDDD11-4F45-464F-8704-6C562175E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6119813"/>
              <a:ext cx="25400" cy="8890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36">
              <a:extLst>
                <a:ext uri="{FF2B5EF4-FFF2-40B4-BE49-F238E27FC236}">
                  <a16:creationId xmlns:a16="http://schemas.microsoft.com/office/drawing/2014/main" id="{88F3172C-8F2F-4598-B71A-09CF1A11D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70300" y="6696075"/>
              <a:ext cx="88900" cy="44450"/>
            </a:xfrm>
            <a:custGeom>
              <a:avLst/>
              <a:gdLst>
                <a:gd name="T0" fmla="*/ 24 w 28"/>
                <a:gd name="T1" fmla="*/ 6 h 14"/>
                <a:gd name="T2" fmla="*/ 6 w 28"/>
                <a:gd name="T3" fmla="*/ 1 h 14"/>
                <a:gd name="T4" fmla="*/ 1 w 28"/>
                <a:gd name="T5" fmla="*/ 2 h 14"/>
                <a:gd name="T6" fmla="*/ 3 w 28"/>
                <a:gd name="T7" fmla="*/ 8 h 14"/>
                <a:gd name="T8" fmla="*/ 23 w 28"/>
                <a:gd name="T9" fmla="*/ 14 h 14"/>
                <a:gd name="T10" fmla="*/ 24 w 28"/>
                <a:gd name="T11" fmla="*/ 14 h 14"/>
                <a:gd name="T12" fmla="*/ 28 w 28"/>
                <a:gd name="T13" fmla="*/ 11 h 14"/>
                <a:gd name="T14" fmla="*/ 24 w 28"/>
                <a:gd name="T15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4">
                  <a:moveTo>
                    <a:pt x="24" y="6"/>
                  </a:moveTo>
                  <a:cubicBezTo>
                    <a:pt x="18" y="5"/>
                    <a:pt x="12" y="3"/>
                    <a:pt x="6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9" y="11"/>
                    <a:pt x="16" y="13"/>
                    <a:pt x="23" y="14"/>
                  </a:cubicBezTo>
                  <a:cubicBezTo>
                    <a:pt x="23" y="14"/>
                    <a:pt x="23" y="14"/>
                    <a:pt x="24" y="14"/>
                  </a:cubicBezTo>
                  <a:cubicBezTo>
                    <a:pt x="25" y="14"/>
                    <a:pt x="27" y="13"/>
                    <a:pt x="28" y="11"/>
                  </a:cubicBezTo>
                  <a:cubicBezTo>
                    <a:pt x="28" y="9"/>
                    <a:pt x="27" y="7"/>
                    <a:pt x="2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37">
              <a:extLst>
                <a:ext uri="{FF2B5EF4-FFF2-40B4-BE49-F238E27FC236}">
                  <a16:creationId xmlns:a16="http://schemas.microsoft.com/office/drawing/2014/main" id="{4C3C6411-732D-4C58-A6AA-704FC1C5E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5992813"/>
              <a:ext cx="25400" cy="8890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38">
              <a:extLst>
                <a:ext uri="{FF2B5EF4-FFF2-40B4-BE49-F238E27FC236}">
                  <a16:creationId xmlns:a16="http://schemas.microsoft.com/office/drawing/2014/main" id="{70A4DE93-8FF3-4ACC-88F8-81B1B0B42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68725" y="6616700"/>
              <a:ext cx="73025" cy="73025"/>
            </a:xfrm>
            <a:custGeom>
              <a:avLst/>
              <a:gdLst>
                <a:gd name="T0" fmla="*/ 8 w 23"/>
                <a:gd name="T1" fmla="*/ 2 h 23"/>
                <a:gd name="T2" fmla="*/ 2 w 23"/>
                <a:gd name="T3" fmla="*/ 1 h 23"/>
                <a:gd name="T4" fmla="*/ 2 w 23"/>
                <a:gd name="T5" fmla="*/ 7 h 23"/>
                <a:gd name="T6" fmla="*/ 16 w 23"/>
                <a:gd name="T7" fmla="*/ 22 h 23"/>
                <a:gd name="T8" fmla="*/ 19 w 23"/>
                <a:gd name="T9" fmla="*/ 23 h 23"/>
                <a:gd name="T10" fmla="*/ 22 w 23"/>
                <a:gd name="T11" fmla="*/ 21 h 23"/>
                <a:gd name="T12" fmla="*/ 21 w 23"/>
                <a:gd name="T13" fmla="*/ 15 h 23"/>
                <a:gd name="T14" fmla="*/ 8 w 23"/>
                <a:gd name="T1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3">
                  <a:moveTo>
                    <a:pt x="8" y="2"/>
                  </a:moveTo>
                  <a:cubicBezTo>
                    <a:pt x="7" y="0"/>
                    <a:pt x="4" y="0"/>
                    <a:pt x="2" y="1"/>
                  </a:cubicBezTo>
                  <a:cubicBezTo>
                    <a:pt x="1" y="2"/>
                    <a:pt x="0" y="5"/>
                    <a:pt x="2" y="7"/>
                  </a:cubicBezTo>
                  <a:cubicBezTo>
                    <a:pt x="6" y="12"/>
                    <a:pt x="11" y="17"/>
                    <a:pt x="16" y="22"/>
                  </a:cubicBezTo>
                  <a:cubicBezTo>
                    <a:pt x="17" y="22"/>
                    <a:pt x="18" y="23"/>
                    <a:pt x="19" y="23"/>
                  </a:cubicBezTo>
                  <a:cubicBezTo>
                    <a:pt x="20" y="23"/>
                    <a:pt x="21" y="22"/>
                    <a:pt x="22" y="21"/>
                  </a:cubicBezTo>
                  <a:cubicBezTo>
                    <a:pt x="23" y="19"/>
                    <a:pt x="23" y="17"/>
                    <a:pt x="21" y="15"/>
                  </a:cubicBezTo>
                  <a:cubicBezTo>
                    <a:pt x="16" y="11"/>
                    <a:pt x="12" y="7"/>
                    <a:pt x="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39">
              <a:extLst>
                <a:ext uri="{FF2B5EF4-FFF2-40B4-BE49-F238E27FC236}">
                  <a16:creationId xmlns:a16="http://schemas.microsoft.com/office/drawing/2014/main" id="{9445CDC0-F5C5-4F04-80A5-1838E5BA4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6350" y="6499225"/>
              <a:ext cx="44450" cy="88900"/>
            </a:xfrm>
            <a:custGeom>
              <a:avLst/>
              <a:gdLst>
                <a:gd name="T0" fmla="*/ 8 w 14"/>
                <a:gd name="T1" fmla="*/ 4 h 28"/>
                <a:gd name="T2" fmla="*/ 4 w 14"/>
                <a:gd name="T3" fmla="*/ 1 h 28"/>
                <a:gd name="T4" fmla="*/ 0 w 14"/>
                <a:gd name="T5" fmla="*/ 5 h 28"/>
                <a:gd name="T6" fmla="*/ 6 w 14"/>
                <a:gd name="T7" fmla="*/ 25 h 28"/>
                <a:gd name="T8" fmla="*/ 10 w 14"/>
                <a:gd name="T9" fmla="*/ 28 h 28"/>
                <a:gd name="T10" fmla="*/ 11 w 14"/>
                <a:gd name="T11" fmla="*/ 28 h 28"/>
                <a:gd name="T12" fmla="*/ 14 w 14"/>
                <a:gd name="T13" fmla="*/ 22 h 28"/>
                <a:gd name="T14" fmla="*/ 8 w 14"/>
                <a:gd name="T15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8">
                  <a:moveTo>
                    <a:pt x="8" y="4"/>
                  </a:moveTo>
                  <a:cubicBezTo>
                    <a:pt x="8" y="2"/>
                    <a:pt x="6" y="0"/>
                    <a:pt x="4" y="1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2" y="12"/>
                    <a:pt x="3" y="19"/>
                    <a:pt x="6" y="25"/>
                  </a:cubicBezTo>
                  <a:cubicBezTo>
                    <a:pt x="7" y="27"/>
                    <a:pt x="8" y="28"/>
                    <a:pt x="10" y="28"/>
                  </a:cubicBezTo>
                  <a:cubicBezTo>
                    <a:pt x="10" y="28"/>
                    <a:pt x="11" y="28"/>
                    <a:pt x="11" y="28"/>
                  </a:cubicBezTo>
                  <a:cubicBezTo>
                    <a:pt x="13" y="27"/>
                    <a:pt x="14" y="24"/>
                    <a:pt x="14" y="22"/>
                  </a:cubicBezTo>
                  <a:cubicBezTo>
                    <a:pt x="11" y="17"/>
                    <a:pt x="9" y="10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40">
              <a:extLst>
                <a:ext uri="{FF2B5EF4-FFF2-40B4-BE49-F238E27FC236}">
                  <a16:creationId xmlns:a16="http://schemas.microsoft.com/office/drawing/2014/main" id="{9E1E0219-9707-4B94-A436-113F7F0B9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6375400"/>
              <a:ext cx="25400" cy="8890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41">
              <a:extLst>
                <a:ext uri="{FF2B5EF4-FFF2-40B4-BE49-F238E27FC236}">
                  <a16:creationId xmlns:a16="http://schemas.microsoft.com/office/drawing/2014/main" id="{404FA69E-CF12-4468-863D-F64B4D053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6246813"/>
              <a:ext cx="25400" cy="90488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42">
              <a:extLst>
                <a:ext uri="{FF2B5EF4-FFF2-40B4-BE49-F238E27FC236}">
                  <a16:creationId xmlns:a16="http://schemas.microsoft.com/office/drawing/2014/main" id="{3C134F27-9C2F-4B8F-B8B8-95907AF3266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5738813"/>
              <a:ext cx="28575" cy="88900"/>
            </a:xfrm>
            <a:custGeom>
              <a:avLst/>
              <a:gdLst>
                <a:gd name="T0" fmla="*/ 4 w 9"/>
                <a:gd name="T1" fmla="*/ 28 h 28"/>
                <a:gd name="T2" fmla="*/ 8 w 9"/>
                <a:gd name="T3" fmla="*/ 24 h 28"/>
                <a:gd name="T4" fmla="*/ 8 w 9"/>
                <a:gd name="T5" fmla="*/ 11 h 28"/>
                <a:gd name="T6" fmla="*/ 9 w 9"/>
                <a:gd name="T7" fmla="*/ 4 h 28"/>
                <a:gd name="T8" fmla="*/ 5 w 9"/>
                <a:gd name="T9" fmla="*/ 0 h 28"/>
                <a:gd name="T10" fmla="*/ 1 w 9"/>
                <a:gd name="T11" fmla="*/ 3 h 28"/>
                <a:gd name="T12" fmla="*/ 0 w 9"/>
                <a:gd name="T13" fmla="*/ 11 h 28"/>
                <a:gd name="T14" fmla="*/ 0 w 9"/>
                <a:gd name="T15" fmla="*/ 24 h 28"/>
                <a:gd name="T16" fmla="*/ 4 w 9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8"/>
                    <a:pt x="9" y="6"/>
                    <a:pt x="9" y="4"/>
                  </a:cubicBezTo>
                  <a:cubicBezTo>
                    <a:pt x="9" y="2"/>
                    <a:pt x="7" y="0"/>
                    <a:pt x="5" y="0"/>
                  </a:cubicBezTo>
                  <a:cubicBezTo>
                    <a:pt x="3" y="0"/>
                    <a:pt x="1" y="1"/>
                    <a:pt x="1" y="3"/>
                  </a:cubicBezTo>
                  <a:cubicBezTo>
                    <a:pt x="1" y="6"/>
                    <a:pt x="0" y="8"/>
                    <a:pt x="0" y="1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3">
              <a:extLst>
                <a:ext uri="{FF2B5EF4-FFF2-40B4-BE49-F238E27FC236}">
                  <a16:creationId xmlns:a16="http://schemas.microsoft.com/office/drawing/2014/main" id="{00161ADD-DC3B-4543-B081-6FC34BE07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89263" y="5500688"/>
              <a:ext cx="88900" cy="25400"/>
            </a:xfrm>
            <a:custGeom>
              <a:avLst/>
              <a:gdLst>
                <a:gd name="T0" fmla="*/ 4 w 28"/>
                <a:gd name="T1" fmla="*/ 8 h 8"/>
                <a:gd name="T2" fmla="*/ 24 w 28"/>
                <a:gd name="T3" fmla="*/ 8 h 8"/>
                <a:gd name="T4" fmla="*/ 28 w 28"/>
                <a:gd name="T5" fmla="*/ 4 h 8"/>
                <a:gd name="T6" fmla="*/ 24 w 28"/>
                <a:gd name="T7" fmla="*/ 0 h 8"/>
                <a:gd name="T8" fmla="*/ 4 w 28"/>
                <a:gd name="T9" fmla="*/ 0 h 8"/>
                <a:gd name="T10" fmla="*/ 0 w 28"/>
                <a:gd name="T11" fmla="*/ 4 h 8"/>
                <a:gd name="T12" fmla="*/ 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4">
              <a:extLst>
                <a:ext uri="{FF2B5EF4-FFF2-40B4-BE49-F238E27FC236}">
                  <a16:creationId xmlns:a16="http://schemas.microsoft.com/office/drawing/2014/main" id="{1CC17432-6F8C-4338-86AF-A0EDF91A2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16263" y="5500688"/>
              <a:ext cx="88900" cy="25400"/>
            </a:xfrm>
            <a:custGeom>
              <a:avLst/>
              <a:gdLst>
                <a:gd name="T0" fmla="*/ 4 w 28"/>
                <a:gd name="T1" fmla="*/ 8 h 8"/>
                <a:gd name="T2" fmla="*/ 24 w 28"/>
                <a:gd name="T3" fmla="*/ 8 h 8"/>
                <a:gd name="T4" fmla="*/ 28 w 28"/>
                <a:gd name="T5" fmla="*/ 4 h 8"/>
                <a:gd name="T6" fmla="*/ 24 w 28"/>
                <a:gd name="T7" fmla="*/ 0 h 8"/>
                <a:gd name="T8" fmla="*/ 4 w 28"/>
                <a:gd name="T9" fmla="*/ 0 h 8"/>
                <a:gd name="T10" fmla="*/ 0 w 28"/>
                <a:gd name="T11" fmla="*/ 4 h 8"/>
                <a:gd name="T12" fmla="*/ 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5">
              <a:extLst>
                <a:ext uri="{FF2B5EF4-FFF2-40B4-BE49-F238E27FC236}">
                  <a16:creationId xmlns:a16="http://schemas.microsoft.com/office/drawing/2014/main" id="{DE55199A-02A9-4AD6-92AB-2322613EA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06825" y="5618163"/>
              <a:ext cx="57150" cy="82550"/>
            </a:xfrm>
            <a:custGeom>
              <a:avLst/>
              <a:gdLst>
                <a:gd name="T0" fmla="*/ 4 w 18"/>
                <a:gd name="T1" fmla="*/ 26 h 26"/>
                <a:gd name="T2" fmla="*/ 5 w 18"/>
                <a:gd name="T3" fmla="*/ 26 h 26"/>
                <a:gd name="T4" fmla="*/ 9 w 18"/>
                <a:gd name="T5" fmla="*/ 24 h 26"/>
                <a:gd name="T6" fmla="*/ 17 w 18"/>
                <a:gd name="T7" fmla="*/ 7 h 26"/>
                <a:gd name="T8" fmla="*/ 16 w 18"/>
                <a:gd name="T9" fmla="*/ 1 h 26"/>
                <a:gd name="T10" fmla="*/ 10 w 18"/>
                <a:gd name="T11" fmla="*/ 2 h 26"/>
                <a:gd name="T12" fmla="*/ 1 w 18"/>
                <a:gd name="T13" fmla="*/ 21 h 26"/>
                <a:gd name="T14" fmla="*/ 4 w 18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4" y="26"/>
                  </a:moveTo>
                  <a:cubicBezTo>
                    <a:pt x="4" y="26"/>
                    <a:pt x="4" y="26"/>
                    <a:pt x="5" y="26"/>
                  </a:cubicBezTo>
                  <a:cubicBezTo>
                    <a:pt x="6" y="26"/>
                    <a:pt x="8" y="25"/>
                    <a:pt x="9" y="24"/>
                  </a:cubicBezTo>
                  <a:cubicBezTo>
                    <a:pt x="11" y="18"/>
                    <a:pt x="13" y="12"/>
                    <a:pt x="17" y="7"/>
                  </a:cubicBezTo>
                  <a:cubicBezTo>
                    <a:pt x="18" y="5"/>
                    <a:pt x="18" y="2"/>
                    <a:pt x="16" y="1"/>
                  </a:cubicBezTo>
                  <a:cubicBezTo>
                    <a:pt x="14" y="0"/>
                    <a:pt x="11" y="0"/>
                    <a:pt x="10" y="2"/>
                  </a:cubicBezTo>
                  <a:cubicBezTo>
                    <a:pt x="6" y="8"/>
                    <a:pt x="3" y="14"/>
                    <a:pt x="1" y="21"/>
                  </a:cubicBezTo>
                  <a:cubicBezTo>
                    <a:pt x="0" y="23"/>
                    <a:pt x="1" y="25"/>
                    <a:pt x="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46">
              <a:extLst>
                <a:ext uri="{FF2B5EF4-FFF2-40B4-BE49-F238E27FC236}">
                  <a16:creationId xmlns:a16="http://schemas.microsoft.com/office/drawing/2014/main" id="{6814C390-A6EA-49F7-BC78-5F9278A27D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41613" y="5526088"/>
              <a:ext cx="79375" cy="60325"/>
            </a:xfrm>
            <a:custGeom>
              <a:avLst/>
              <a:gdLst>
                <a:gd name="T0" fmla="*/ 2 w 25"/>
                <a:gd name="T1" fmla="*/ 8 h 19"/>
                <a:gd name="T2" fmla="*/ 18 w 25"/>
                <a:gd name="T3" fmla="*/ 19 h 19"/>
                <a:gd name="T4" fmla="*/ 21 w 25"/>
                <a:gd name="T5" fmla="*/ 19 h 19"/>
                <a:gd name="T6" fmla="*/ 24 w 25"/>
                <a:gd name="T7" fmla="*/ 18 h 19"/>
                <a:gd name="T8" fmla="*/ 23 w 25"/>
                <a:gd name="T9" fmla="*/ 12 h 19"/>
                <a:gd name="T10" fmla="*/ 6 w 25"/>
                <a:gd name="T11" fmla="*/ 1 h 19"/>
                <a:gd name="T12" fmla="*/ 1 w 25"/>
                <a:gd name="T13" fmla="*/ 3 h 19"/>
                <a:gd name="T14" fmla="*/ 2 w 25"/>
                <a:gd name="T15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19">
                  <a:moveTo>
                    <a:pt x="2" y="8"/>
                  </a:moveTo>
                  <a:cubicBezTo>
                    <a:pt x="8" y="11"/>
                    <a:pt x="13" y="14"/>
                    <a:pt x="18" y="19"/>
                  </a:cubicBezTo>
                  <a:cubicBezTo>
                    <a:pt x="19" y="19"/>
                    <a:pt x="20" y="19"/>
                    <a:pt x="21" y="19"/>
                  </a:cubicBezTo>
                  <a:cubicBezTo>
                    <a:pt x="22" y="19"/>
                    <a:pt x="23" y="19"/>
                    <a:pt x="24" y="18"/>
                  </a:cubicBezTo>
                  <a:cubicBezTo>
                    <a:pt x="25" y="16"/>
                    <a:pt x="25" y="14"/>
                    <a:pt x="23" y="12"/>
                  </a:cubicBezTo>
                  <a:cubicBezTo>
                    <a:pt x="18" y="8"/>
                    <a:pt x="12" y="4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0" y="7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47">
              <a:extLst>
                <a:ext uri="{FF2B5EF4-FFF2-40B4-BE49-F238E27FC236}">
                  <a16:creationId xmlns:a16="http://schemas.microsoft.com/office/drawing/2014/main" id="{A66B8DC1-18A1-4A61-A7F4-A9933F528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43263" y="5500688"/>
              <a:ext cx="88900" cy="25400"/>
            </a:xfrm>
            <a:custGeom>
              <a:avLst/>
              <a:gdLst>
                <a:gd name="T0" fmla="*/ 4 w 28"/>
                <a:gd name="T1" fmla="*/ 8 h 8"/>
                <a:gd name="T2" fmla="*/ 24 w 28"/>
                <a:gd name="T3" fmla="*/ 8 h 8"/>
                <a:gd name="T4" fmla="*/ 28 w 28"/>
                <a:gd name="T5" fmla="*/ 4 h 8"/>
                <a:gd name="T6" fmla="*/ 24 w 28"/>
                <a:gd name="T7" fmla="*/ 0 h 8"/>
                <a:gd name="T8" fmla="*/ 4 w 28"/>
                <a:gd name="T9" fmla="*/ 0 h 8"/>
                <a:gd name="T10" fmla="*/ 0 w 28"/>
                <a:gd name="T11" fmla="*/ 4 h 8"/>
                <a:gd name="T12" fmla="*/ 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48">
              <a:extLst>
                <a:ext uri="{FF2B5EF4-FFF2-40B4-BE49-F238E27FC236}">
                  <a16:creationId xmlns:a16="http://schemas.microsoft.com/office/drawing/2014/main" id="{60D18023-C735-47CC-90A1-21884AF13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862263" y="5500688"/>
              <a:ext cx="88900" cy="31750"/>
            </a:xfrm>
            <a:custGeom>
              <a:avLst/>
              <a:gdLst>
                <a:gd name="T0" fmla="*/ 4 w 28"/>
                <a:gd name="T1" fmla="*/ 8 h 10"/>
                <a:gd name="T2" fmla="*/ 6 w 28"/>
                <a:gd name="T3" fmla="*/ 8 h 10"/>
                <a:gd name="T4" fmla="*/ 23 w 28"/>
                <a:gd name="T5" fmla="*/ 10 h 10"/>
                <a:gd name="T6" fmla="*/ 23 w 28"/>
                <a:gd name="T7" fmla="*/ 10 h 10"/>
                <a:gd name="T8" fmla="*/ 27 w 28"/>
                <a:gd name="T9" fmla="*/ 7 h 10"/>
                <a:gd name="T10" fmla="*/ 24 w 28"/>
                <a:gd name="T11" fmla="*/ 2 h 10"/>
                <a:gd name="T12" fmla="*/ 6 w 28"/>
                <a:gd name="T13" fmla="*/ 0 h 10"/>
                <a:gd name="T14" fmla="*/ 4 w 28"/>
                <a:gd name="T15" fmla="*/ 0 h 10"/>
                <a:gd name="T16" fmla="*/ 0 w 28"/>
                <a:gd name="T17" fmla="*/ 4 h 10"/>
                <a:gd name="T18" fmla="*/ 4 w 28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10">
                  <a:moveTo>
                    <a:pt x="4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11" y="8"/>
                    <a:pt x="17" y="8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5" y="10"/>
                    <a:pt x="27" y="9"/>
                    <a:pt x="27" y="7"/>
                  </a:cubicBezTo>
                  <a:cubicBezTo>
                    <a:pt x="28" y="4"/>
                    <a:pt x="26" y="2"/>
                    <a:pt x="24" y="2"/>
                  </a:cubicBezTo>
                  <a:cubicBezTo>
                    <a:pt x="18" y="1"/>
                    <a:pt x="12" y="0"/>
                    <a:pt x="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49">
              <a:extLst>
                <a:ext uri="{FF2B5EF4-FFF2-40B4-BE49-F238E27FC236}">
                  <a16:creationId xmlns:a16="http://schemas.microsoft.com/office/drawing/2014/main" id="{E2C9EF44-37D0-41B1-BBC1-45D187966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6975" y="5532438"/>
              <a:ext cx="79375" cy="63500"/>
            </a:xfrm>
            <a:custGeom>
              <a:avLst/>
              <a:gdLst>
                <a:gd name="T0" fmla="*/ 4 w 25"/>
                <a:gd name="T1" fmla="*/ 20 h 20"/>
                <a:gd name="T2" fmla="*/ 7 w 25"/>
                <a:gd name="T3" fmla="*/ 19 h 20"/>
                <a:gd name="T4" fmla="*/ 22 w 25"/>
                <a:gd name="T5" fmla="*/ 8 h 20"/>
                <a:gd name="T6" fmla="*/ 24 w 25"/>
                <a:gd name="T7" fmla="*/ 2 h 20"/>
                <a:gd name="T8" fmla="*/ 18 w 25"/>
                <a:gd name="T9" fmla="*/ 1 h 20"/>
                <a:gd name="T10" fmla="*/ 2 w 25"/>
                <a:gd name="T11" fmla="*/ 13 h 20"/>
                <a:gd name="T12" fmla="*/ 1 w 25"/>
                <a:gd name="T13" fmla="*/ 19 h 20"/>
                <a:gd name="T14" fmla="*/ 4 w 25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0">
                  <a:moveTo>
                    <a:pt x="4" y="20"/>
                  </a:moveTo>
                  <a:cubicBezTo>
                    <a:pt x="5" y="20"/>
                    <a:pt x="6" y="20"/>
                    <a:pt x="7" y="19"/>
                  </a:cubicBezTo>
                  <a:cubicBezTo>
                    <a:pt x="12" y="15"/>
                    <a:pt x="17" y="11"/>
                    <a:pt x="22" y="8"/>
                  </a:cubicBezTo>
                  <a:cubicBezTo>
                    <a:pt x="24" y="7"/>
                    <a:pt x="25" y="4"/>
                    <a:pt x="24" y="2"/>
                  </a:cubicBezTo>
                  <a:cubicBezTo>
                    <a:pt x="23" y="0"/>
                    <a:pt x="20" y="0"/>
                    <a:pt x="18" y="1"/>
                  </a:cubicBezTo>
                  <a:cubicBezTo>
                    <a:pt x="12" y="4"/>
                    <a:pt x="7" y="8"/>
                    <a:pt x="2" y="13"/>
                  </a:cubicBezTo>
                  <a:cubicBezTo>
                    <a:pt x="0" y="15"/>
                    <a:pt x="0" y="17"/>
                    <a:pt x="1" y="19"/>
                  </a:cubicBezTo>
                  <a:cubicBezTo>
                    <a:pt x="2" y="20"/>
                    <a:pt x="3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50">
              <a:extLst>
                <a:ext uri="{FF2B5EF4-FFF2-40B4-BE49-F238E27FC236}">
                  <a16:creationId xmlns:a16="http://schemas.microsoft.com/office/drawing/2014/main" id="{157EC6F0-64D6-44C1-8345-83D688426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70263" y="5500688"/>
              <a:ext cx="88900" cy="25400"/>
            </a:xfrm>
            <a:custGeom>
              <a:avLst/>
              <a:gdLst>
                <a:gd name="T0" fmla="*/ 4 w 28"/>
                <a:gd name="T1" fmla="*/ 8 h 8"/>
                <a:gd name="T2" fmla="*/ 24 w 28"/>
                <a:gd name="T3" fmla="*/ 8 h 8"/>
                <a:gd name="T4" fmla="*/ 28 w 28"/>
                <a:gd name="T5" fmla="*/ 4 h 8"/>
                <a:gd name="T6" fmla="*/ 24 w 28"/>
                <a:gd name="T7" fmla="*/ 0 h 8"/>
                <a:gd name="T8" fmla="*/ 4 w 28"/>
                <a:gd name="T9" fmla="*/ 0 h 8"/>
                <a:gd name="T10" fmla="*/ 0 w 28"/>
                <a:gd name="T11" fmla="*/ 4 h 8"/>
                <a:gd name="T12" fmla="*/ 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51">
              <a:extLst>
                <a:ext uri="{FF2B5EF4-FFF2-40B4-BE49-F238E27FC236}">
                  <a16:creationId xmlns:a16="http://schemas.microsoft.com/office/drawing/2014/main" id="{B74CC225-10E9-4180-83BD-F432C6583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29025" y="5500688"/>
              <a:ext cx="92075" cy="34925"/>
            </a:xfrm>
            <a:custGeom>
              <a:avLst/>
              <a:gdLst>
                <a:gd name="T0" fmla="*/ 5 w 29"/>
                <a:gd name="T1" fmla="*/ 11 h 11"/>
                <a:gd name="T2" fmla="*/ 6 w 29"/>
                <a:gd name="T3" fmla="*/ 11 h 11"/>
                <a:gd name="T4" fmla="*/ 25 w 29"/>
                <a:gd name="T5" fmla="*/ 8 h 11"/>
                <a:gd name="T6" fmla="*/ 29 w 29"/>
                <a:gd name="T7" fmla="*/ 4 h 11"/>
                <a:gd name="T8" fmla="*/ 24 w 29"/>
                <a:gd name="T9" fmla="*/ 0 h 11"/>
                <a:gd name="T10" fmla="*/ 4 w 29"/>
                <a:gd name="T11" fmla="*/ 3 h 11"/>
                <a:gd name="T12" fmla="*/ 1 w 29"/>
                <a:gd name="T13" fmla="*/ 8 h 11"/>
                <a:gd name="T14" fmla="*/ 5 w 29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11">
                  <a:moveTo>
                    <a:pt x="5" y="11"/>
                  </a:moveTo>
                  <a:cubicBezTo>
                    <a:pt x="5" y="11"/>
                    <a:pt x="6" y="11"/>
                    <a:pt x="6" y="11"/>
                  </a:cubicBezTo>
                  <a:cubicBezTo>
                    <a:pt x="12" y="9"/>
                    <a:pt x="18" y="8"/>
                    <a:pt x="25" y="8"/>
                  </a:cubicBezTo>
                  <a:cubicBezTo>
                    <a:pt x="27" y="8"/>
                    <a:pt x="29" y="6"/>
                    <a:pt x="29" y="4"/>
                  </a:cubicBezTo>
                  <a:cubicBezTo>
                    <a:pt x="29" y="2"/>
                    <a:pt x="27" y="0"/>
                    <a:pt x="24" y="0"/>
                  </a:cubicBezTo>
                  <a:cubicBezTo>
                    <a:pt x="17" y="0"/>
                    <a:pt x="10" y="1"/>
                    <a:pt x="4" y="3"/>
                  </a:cubicBezTo>
                  <a:cubicBezTo>
                    <a:pt x="2" y="3"/>
                    <a:pt x="0" y="6"/>
                    <a:pt x="1" y="8"/>
                  </a:cubicBezTo>
                  <a:cubicBezTo>
                    <a:pt x="1" y="10"/>
                    <a:pt x="3" y="11"/>
                    <a:pt x="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52">
              <a:extLst>
                <a:ext uri="{FF2B5EF4-FFF2-40B4-BE49-F238E27FC236}">
                  <a16:creationId xmlns:a16="http://schemas.microsoft.com/office/drawing/2014/main" id="{4B1784E0-C582-46BD-B88A-DB54AE0E4E3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98850" y="5500688"/>
              <a:ext cx="90487" cy="25400"/>
            </a:xfrm>
            <a:custGeom>
              <a:avLst/>
              <a:gdLst>
                <a:gd name="T0" fmla="*/ 4 w 28"/>
                <a:gd name="T1" fmla="*/ 8 h 8"/>
                <a:gd name="T2" fmla="*/ 24 w 28"/>
                <a:gd name="T3" fmla="*/ 8 h 8"/>
                <a:gd name="T4" fmla="*/ 28 w 28"/>
                <a:gd name="T5" fmla="*/ 4 h 8"/>
                <a:gd name="T6" fmla="*/ 24 w 28"/>
                <a:gd name="T7" fmla="*/ 0 h 8"/>
                <a:gd name="T8" fmla="*/ 4 w 28"/>
                <a:gd name="T9" fmla="*/ 0 h 8"/>
                <a:gd name="T10" fmla="*/ 0 w 28"/>
                <a:gd name="T11" fmla="*/ 4 h 8"/>
                <a:gd name="T12" fmla="*/ 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53">
              <a:extLst>
                <a:ext uri="{FF2B5EF4-FFF2-40B4-BE49-F238E27FC236}">
                  <a16:creationId xmlns:a16="http://schemas.microsoft.com/office/drawing/2014/main" id="{95442205-8F93-4DF2-B2F7-68DA651A6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19525" y="5865813"/>
              <a:ext cx="25400" cy="88900"/>
            </a:xfrm>
            <a:custGeom>
              <a:avLst/>
              <a:gdLst>
                <a:gd name="T0" fmla="*/ 4 w 8"/>
                <a:gd name="T1" fmla="*/ 28 h 28"/>
                <a:gd name="T2" fmla="*/ 8 w 8"/>
                <a:gd name="T3" fmla="*/ 24 h 28"/>
                <a:gd name="T4" fmla="*/ 8 w 8"/>
                <a:gd name="T5" fmla="*/ 4 h 28"/>
                <a:gd name="T6" fmla="*/ 4 w 8"/>
                <a:gd name="T7" fmla="*/ 0 h 28"/>
                <a:gd name="T8" fmla="*/ 0 w 8"/>
                <a:gd name="T9" fmla="*/ 4 h 28"/>
                <a:gd name="T10" fmla="*/ 0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54">
              <a:extLst>
                <a:ext uri="{FF2B5EF4-FFF2-40B4-BE49-F238E27FC236}">
                  <a16:creationId xmlns:a16="http://schemas.microsoft.com/office/drawing/2014/main" id="{A4EA3AF5-FDDF-4922-A090-79EB25B3992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46363" y="5608638"/>
              <a:ext cx="57150" cy="82550"/>
            </a:xfrm>
            <a:custGeom>
              <a:avLst/>
              <a:gdLst>
                <a:gd name="T0" fmla="*/ 14 w 18"/>
                <a:gd name="T1" fmla="*/ 26 h 26"/>
                <a:gd name="T2" fmla="*/ 15 w 18"/>
                <a:gd name="T3" fmla="*/ 25 h 26"/>
                <a:gd name="T4" fmla="*/ 18 w 18"/>
                <a:gd name="T5" fmla="*/ 20 h 26"/>
                <a:gd name="T6" fmla="*/ 8 w 18"/>
                <a:gd name="T7" fmla="*/ 2 h 26"/>
                <a:gd name="T8" fmla="*/ 2 w 18"/>
                <a:gd name="T9" fmla="*/ 1 h 26"/>
                <a:gd name="T10" fmla="*/ 1 w 18"/>
                <a:gd name="T11" fmla="*/ 7 h 26"/>
                <a:gd name="T12" fmla="*/ 10 w 18"/>
                <a:gd name="T13" fmla="*/ 23 h 26"/>
                <a:gd name="T14" fmla="*/ 14 w 18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6">
                  <a:moveTo>
                    <a:pt x="14" y="26"/>
                  </a:moveTo>
                  <a:cubicBezTo>
                    <a:pt x="14" y="26"/>
                    <a:pt x="15" y="26"/>
                    <a:pt x="15" y="25"/>
                  </a:cubicBezTo>
                  <a:cubicBezTo>
                    <a:pt x="17" y="25"/>
                    <a:pt x="18" y="22"/>
                    <a:pt x="18" y="20"/>
                  </a:cubicBezTo>
                  <a:cubicBezTo>
                    <a:pt x="15" y="14"/>
                    <a:pt x="12" y="8"/>
                    <a:pt x="8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5" y="12"/>
                    <a:pt x="8" y="17"/>
                    <a:pt x="10" y="23"/>
                  </a:cubicBezTo>
                  <a:cubicBezTo>
                    <a:pt x="11" y="25"/>
                    <a:pt x="12" y="26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5">
              <a:extLst>
                <a:ext uri="{FF2B5EF4-FFF2-40B4-BE49-F238E27FC236}">
                  <a16:creationId xmlns:a16="http://schemas.microsoft.com/office/drawing/2014/main" id="{8F85EB3C-FA77-46F9-8198-60D9D417B14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795588" y="6689725"/>
              <a:ext cx="85725" cy="50800"/>
            </a:xfrm>
            <a:custGeom>
              <a:avLst/>
              <a:gdLst>
                <a:gd name="T0" fmla="*/ 21 w 27"/>
                <a:gd name="T1" fmla="*/ 1 h 16"/>
                <a:gd name="T2" fmla="*/ 3 w 27"/>
                <a:gd name="T3" fmla="*/ 8 h 16"/>
                <a:gd name="T4" fmla="*/ 0 w 27"/>
                <a:gd name="T5" fmla="*/ 12 h 16"/>
                <a:gd name="T6" fmla="*/ 4 w 27"/>
                <a:gd name="T7" fmla="*/ 16 h 16"/>
                <a:gd name="T8" fmla="*/ 5 w 27"/>
                <a:gd name="T9" fmla="*/ 15 h 16"/>
                <a:gd name="T10" fmla="*/ 25 w 27"/>
                <a:gd name="T11" fmla="*/ 8 h 16"/>
                <a:gd name="T12" fmla="*/ 26 w 27"/>
                <a:gd name="T13" fmla="*/ 3 h 16"/>
                <a:gd name="T14" fmla="*/ 21 w 27"/>
                <a:gd name="T1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6">
                  <a:moveTo>
                    <a:pt x="21" y="1"/>
                  </a:moveTo>
                  <a:cubicBezTo>
                    <a:pt x="15" y="4"/>
                    <a:pt x="9" y="6"/>
                    <a:pt x="3" y="8"/>
                  </a:cubicBezTo>
                  <a:cubicBezTo>
                    <a:pt x="1" y="8"/>
                    <a:pt x="0" y="10"/>
                    <a:pt x="0" y="12"/>
                  </a:cubicBezTo>
                  <a:cubicBezTo>
                    <a:pt x="1" y="14"/>
                    <a:pt x="2" y="16"/>
                    <a:pt x="4" y="16"/>
                  </a:cubicBezTo>
                  <a:cubicBezTo>
                    <a:pt x="4" y="16"/>
                    <a:pt x="5" y="16"/>
                    <a:pt x="5" y="15"/>
                  </a:cubicBezTo>
                  <a:cubicBezTo>
                    <a:pt x="12" y="14"/>
                    <a:pt x="18" y="11"/>
                    <a:pt x="25" y="8"/>
                  </a:cubicBezTo>
                  <a:cubicBezTo>
                    <a:pt x="27" y="7"/>
                    <a:pt x="27" y="5"/>
                    <a:pt x="26" y="3"/>
                  </a:cubicBezTo>
                  <a:cubicBezTo>
                    <a:pt x="25" y="1"/>
                    <a:pt x="23" y="0"/>
                    <a:pt x="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56">
              <a:extLst>
                <a:ext uri="{FF2B5EF4-FFF2-40B4-BE49-F238E27FC236}">
                  <a16:creationId xmlns:a16="http://schemas.microsoft.com/office/drawing/2014/main" id="{687811A3-6662-4ED3-A289-A14CBDB46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6362700"/>
              <a:ext cx="25400" cy="88900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4 h 28"/>
                <a:gd name="T4" fmla="*/ 0 w 8"/>
                <a:gd name="T5" fmla="*/ 24 h 28"/>
                <a:gd name="T6" fmla="*/ 4 w 8"/>
                <a:gd name="T7" fmla="*/ 28 h 28"/>
                <a:gd name="T8" fmla="*/ 8 w 8"/>
                <a:gd name="T9" fmla="*/ 24 h 28"/>
                <a:gd name="T10" fmla="*/ 8 w 8"/>
                <a:gd name="T11" fmla="*/ 4 h 28"/>
                <a:gd name="T12" fmla="*/ 4 w 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57">
              <a:extLst>
                <a:ext uri="{FF2B5EF4-FFF2-40B4-BE49-F238E27FC236}">
                  <a16:creationId xmlns:a16="http://schemas.microsoft.com/office/drawing/2014/main" id="{85692E9A-E9A5-44ED-8257-32FC15FAB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84463" y="6607175"/>
              <a:ext cx="69850" cy="73025"/>
            </a:xfrm>
            <a:custGeom>
              <a:avLst/>
              <a:gdLst>
                <a:gd name="T0" fmla="*/ 14 w 22"/>
                <a:gd name="T1" fmla="*/ 2 h 23"/>
                <a:gd name="T2" fmla="*/ 1 w 22"/>
                <a:gd name="T3" fmla="*/ 16 h 23"/>
                <a:gd name="T4" fmla="*/ 1 w 22"/>
                <a:gd name="T5" fmla="*/ 22 h 23"/>
                <a:gd name="T6" fmla="*/ 4 w 22"/>
                <a:gd name="T7" fmla="*/ 23 h 23"/>
                <a:gd name="T8" fmla="*/ 7 w 22"/>
                <a:gd name="T9" fmla="*/ 22 h 23"/>
                <a:gd name="T10" fmla="*/ 21 w 22"/>
                <a:gd name="T11" fmla="*/ 6 h 23"/>
                <a:gd name="T12" fmla="*/ 20 w 22"/>
                <a:gd name="T13" fmla="*/ 1 h 23"/>
                <a:gd name="T14" fmla="*/ 14 w 22"/>
                <a:gd name="T1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3">
                  <a:moveTo>
                    <a:pt x="14" y="2"/>
                  </a:moveTo>
                  <a:cubicBezTo>
                    <a:pt x="10" y="7"/>
                    <a:pt x="6" y="12"/>
                    <a:pt x="1" y="16"/>
                  </a:cubicBezTo>
                  <a:cubicBezTo>
                    <a:pt x="0" y="18"/>
                    <a:pt x="0" y="20"/>
                    <a:pt x="1" y="22"/>
                  </a:cubicBezTo>
                  <a:cubicBezTo>
                    <a:pt x="2" y="23"/>
                    <a:pt x="3" y="23"/>
                    <a:pt x="4" y="23"/>
                  </a:cubicBezTo>
                  <a:cubicBezTo>
                    <a:pt x="5" y="23"/>
                    <a:pt x="6" y="23"/>
                    <a:pt x="7" y="22"/>
                  </a:cubicBezTo>
                  <a:cubicBezTo>
                    <a:pt x="12" y="17"/>
                    <a:pt x="17" y="12"/>
                    <a:pt x="21" y="6"/>
                  </a:cubicBezTo>
                  <a:cubicBezTo>
                    <a:pt x="22" y="5"/>
                    <a:pt x="21" y="2"/>
                    <a:pt x="20" y="1"/>
                  </a:cubicBezTo>
                  <a:cubicBezTo>
                    <a:pt x="18" y="0"/>
                    <a:pt x="15" y="0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58">
              <a:extLst>
                <a:ext uri="{FF2B5EF4-FFF2-40B4-BE49-F238E27FC236}">
                  <a16:creationId xmlns:a16="http://schemas.microsoft.com/office/drawing/2014/main" id="{3F98E046-0FA4-4155-A8B5-E785743AB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614613" y="6489700"/>
              <a:ext cx="41275" cy="85725"/>
            </a:xfrm>
            <a:custGeom>
              <a:avLst/>
              <a:gdLst>
                <a:gd name="T0" fmla="*/ 9 w 13"/>
                <a:gd name="T1" fmla="*/ 0 h 27"/>
                <a:gd name="T2" fmla="*/ 5 w 13"/>
                <a:gd name="T3" fmla="*/ 4 h 27"/>
                <a:gd name="T4" fmla="*/ 1 w 13"/>
                <a:gd name="T5" fmla="*/ 22 h 27"/>
                <a:gd name="T6" fmla="*/ 3 w 13"/>
                <a:gd name="T7" fmla="*/ 27 h 27"/>
                <a:gd name="T8" fmla="*/ 4 w 13"/>
                <a:gd name="T9" fmla="*/ 27 h 27"/>
                <a:gd name="T10" fmla="*/ 8 w 13"/>
                <a:gd name="T11" fmla="*/ 25 h 27"/>
                <a:gd name="T12" fmla="*/ 13 w 13"/>
                <a:gd name="T13" fmla="*/ 4 h 27"/>
                <a:gd name="T14" fmla="*/ 9 w 13"/>
                <a:gd name="T1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7">
                  <a:moveTo>
                    <a:pt x="9" y="0"/>
                  </a:moveTo>
                  <a:cubicBezTo>
                    <a:pt x="7" y="0"/>
                    <a:pt x="5" y="1"/>
                    <a:pt x="5" y="4"/>
                  </a:cubicBezTo>
                  <a:cubicBezTo>
                    <a:pt x="4" y="10"/>
                    <a:pt x="3" y="16"/>
                    <a:pt x="1" y="22"/>
                  </a:cubicBezTo>
                  <a:cubicBezTo>
                    <a:pt x="0" y="24"/>
                    <a:pt x="1" y="26"/>
                    <a:pt x="3" y="27"/>
                  </a:cubicBezTo>
                  <a:cubicBezTo>
                    <a:pt x="3" y="27"/>
                    <a:pt x="4" y="27"/>
                    <a:pt x="4" y="27"/>
                  </a:cubicBezTo>
                  <a:cubicBezTo>
                    <a:pt x="6" y="27"/>
                    <a:pt x="8" y="26"/>
                    <a:pt x="8" y="25"/>
                  </a:cubicBezTo>
                  <a:cubicBezTo>
                    <a:pt x="11" y="18"/>
                    <a:pt x="12" y="11"/>
                    <a:pt x="13" y="4"/>
                  </a:cubicBezTo>
                  <a:cubicBezTo>
                    <a:pt x="13" y="2"/>
                    <a:pt x="12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59">
              <a:extLst>
                <a:ext uri="{FF2B5EF4-FFF2-40B4-BE49-F238E27FC236}">
                  <a16:creationId xmlns:a16="http://schemas.microsoft.com/office/drawing/2014/main" id="{BC81F667-8329-42FF-BF5D-4FFB3144A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5980113"/>
              <a:ext cx="25400" cy="88900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4 h 28"/>
                <a:gd name="T4" fmla="*/ 0 w 8"/>
                <a:gd name="T5" fmla="*/ 24 h 28"/>
                <a:gd name="T6" fmla="*/ 4 w 8"/>
                <a:gd name="T7" fmla="*/ 28 h 28"/>
                <a:gd name="T8" fmla="*/ 8 w 8"/>
                <a:gd name="T9" fmla="*/ 24 h 28"/>
                <a:gd name="T10" fmla="*/ 8 w 8"/>
                <a:gd name="T11" fmla="*/ 4 h 28"/>
                <a:gd name="T12" fmla="*/ 4 w 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0">
              <a:extLst>
                <a:ext uri="{FF2B5EF4-FFF2-40B4-BE49-F238E27FC236}">
                  <a16:creationId xmlns:a16="http://schemas.microsoft.com/office/drawing/2014/main" id="{1544BB49-7ECA-44C2-B1AA-881435199D2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6107113"/>
              <a:ext cx="25400" cy="88900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4 h 28"/>
                <a:gd name="T4" fmla="*/ 0 w 8"/>
                <a:gd name="T5" fmla="*/ 24 h 28"/>
                <a:gd name="T6" fmla="*/ 4 w 8"/>
                <a:gd name="T7" fmla="*/ 28 h 28"/>
                <a:gd name="T8" fmla="*/ 8 w 8"/>
                <a:gd name="T9" fmla="*/ 24 h 28"/>
                <a:gd name="T10" fmla="*/ 8 w 8"/>
                <a:gd name="T11" fmla="*/ 4 h 28"/>
                <a:gd name="T12" fmla="*/ 4 w 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61">
              <a:extLst>
                <a:ext uri="{FF2B5EF4-FFF2-40B4-BE49-F238E27FC236}">
                  <a16:creationId xmlns:a16="http://schemas.microsoft.com/office/drawing/2014/main" id="{A346C007-B843-4D8E-A84F-223646CF4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6234113"/>
              <a:ext cx="25400" cy="90488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4 h 28"/>
                <a:gd name="T4" fmla="*/ 0 w 8"/>
                <a:gd name="T5" fmla="*/ 24 h 28"/>
                <a:gd name="T6" fmla="*/ 4 w 8"/>
                <a:gd name="T7" fmla="*/ 28 h 28"/>
                <a:gd name="T8" fmla="*/ 8 w 8"/>
                <a:gd name="T9" fmla="*/ 24 h 28"/>
                <a:gd name="T10" fmla="*/ 8 w 8"/>
                <a:gd name="T11" fmla="*/ 4 h 28"/>
                <a:gd name="T12" fmla="*/ 4 w 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2">
              <a:extLst>
                <a:ext uri="{FF2B5EF4-FFF2-40B4-BE49-F238E27FC236}">
                  <a16:creationId xmlns:a16="http://schemas.microsoft.com/office/drawing/2014/main" id="{83D9839D-FEDE-4E3B-BECC-988D481BF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5853113"/>
              <a:ext cx="25400" cy="88900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4 h 28"/>
                <a:gd name="T4" fmla="*/ 0 w 8"/>
                <a:gd name="T5" fmla="*/ 24 h 28"/>
                <a:gd name="T6" fmla="*/ 4 w 8"/>
                <a:gd name="T7" fmla="*/ 28 h 28"/>
                <a:gd name="T8" fmla="*/ 8 w 8"/>
                <a:gd name="T9" fmla="*/ 24 h 28"/>
                <a:gd name="T10" fmla="*/ 8 w 8"/>
                <a:gd name="T11" fmla="*/ 4 h 28"/>
                <a:gd name="T12" fmla="*/ 4 w 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3">
              <a:extLst>
                <a:ext uri="{FF2B5EF4-FFF2-40B4-BE49-F238E27FC236}">
                  <a16:creationId xmlns:a16="http://schemas.microsoft.com/office/drawing/2014/main" id="{4CC400E7-62F1-4BB0-A33A-38B87FC45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59175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4">
              <a:extLst>
                <a:ext uri="{FF2B5EF4-FFF2-40B4-BE49-F238E27FC236}">
                  <a16:creationId xmlns:a16="http://schemas.microsoft.com/office/drawing/2014/main" id="{157ED7A5-B0A8-4D50-A454-DBD2C7556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03588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5">
              <a:extLst>
                <a:ext uri="{FF2B5EF4-FFF2-40B4-BE49-F238E27FC236}">
                  <a16:creationId xmlns:a16="http://schemas.microsoft.com/office/drawing/2014/main" id="{3942011C-F29A-429A-806E-8247E46D1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30588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6">
              <a:extLst>
                <a:ext uri="{FF2B5EF4-FFF2-40B4-BE49-F238E27FC236}">
                  <a16:creationId xmlns:a16="http://schemas.microsoft.com/office/drawing/2014/main" id="{6AC33CF9-DC4E-4EED-9194-9CE95834E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22588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67">
              <a:extLst>
                <a:ext uri="{FF2B5EF4-FFF2-40B4-BE49-F238E27FC236}">
                  <a16:creationId xmlns:a16="http://schemas.microsoft.com/office/drawing/2014/main" id="{BA8F4CA5-9624-4640-A246-3736D2297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98738" y="5726113"/>
              <a:ext cx="25400" cy="88900"/>
            </a:xfrm>
            <a:custGeom>
              <a:avLst/>
              <a:gdLst>
                <a:gd name="T0" fmla="*/ 8 w 8"/>
                <a:gd name="T1" fmla="*/ 4 h 28"/>
                <a:gd name="T2" fmla="*/ 3 w 8"/>
                <a:gd name="T3" fmla="*/ 0 h 28"/>
                <a:gd name="T4" fmla="*/ 0 w 8"/>
                <a:gd name="T5" fmla="*/ 5 h 28"/>
                <a:gd name="T6" fmla="*/ 0 w 8"/>
                <a:gd name="T7" fmla="*/ 15 h 28"/>
                <a:gd name="T8" fmla="*/ 0 w 8"/>
                <a:gd name="T9" fmla="*/ 24 h 28"/>
                <a:gd name="T10" fmla="*/ 4 w 8"/>
                <a:gd name="T11" fmla="*/ 28 h 28"/>
                <a:gd name="T12" fmla="*/ 8 w 8"/>
                <a:gd name="T13" fmla="*/ 24 h 28"/>
                <a:gd name="T14" fmla="*/ 8 w 8"/>
                <a:gd name="T15" fmla="*/ 15 h 28"/>
                <a:gd name="T16" fmla="*/ 8 w 8"/>
                <a:gd name="T17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8">
                  <a:moveTo>
                    <a:pt x="8" y="4"/>
                  </a:moveTo>
                  <a:cubicBezTo>
                    <a:pt x="7" y="1"/>
                    <a:pt x="5" y="0"/>
                    <a:pt x="3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8"/>
                    <a:pt x="0" y="11"/>
                    <a:pt x="0" y="1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2" y="28"/>
                    <a:pt x="4" y="28"/>
                  </a:cubicBezTo>
                  <a:cubicBezTo>
                    <a:pt x="7" y="28"/>
                    <a:pt x="8" y="26"/>
                    <a:pt x="8" y="2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8" y="7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68">
              <a:extLst>
                <a:ext uri="{FF2B5EF4-FFF2-40B4-BE49-F238E27FC236}">
                  <a16:creationId xmlns:a16="http://schemas.microsoft.com/office/drawing/2014/main" id="{46B16F1A-0ED5-4498-BFB4-74905E5EA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76588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69">
              <a:extLst>
                <a:ext uri="{FF2B5EF4-FFF2-40B4-BE49-F238E27FC236}">
                  <a16:creationId xmlns:a16="http://schemas.microsoft.com/office/drawing/2014/main" id="{0338AA8B-4231-42F3-ADA8-827B68676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49588" y="6721475"/>
              <a:ext cx="88900" cy="25400"/>
            </a:xfrm>
            <a:custGeom>
              <a:avLst/>
              <a:gdLst>
                <a:gd name="T0" fmla="*/ 24 w 28"/>
                <a:gd name="T1" fmla="*/ 0 h 8"/>
                <a:gd name="T2" fmla="*/ 4 w 28"/>
                <a:gd name="T3" fmla="*/ 0 h 8"/>
                <a:gd name="T4" fmla="*/ 0 w 28"/>
                <a:gd name="T5" fmla="*/ 4 h 8"/>
                <a:gd name="T6" fmla="*/ 4 w 28"/>
                <a:gd name="T7" fmla="*/ 8 h 8"/>
                <a:gd name="T8" fmla="*/ 24 w 28"/>
                <a:gd name="T9" fmla="*/ 8 h 8"/>
                <a:gd name="T10" fmla="*/ 28 w 28"/>
                <a:gd name="T11" fmla="*/ 4 h 8"/>
                <a:gd name="T12" fmla="*/ 24 w 2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6" y="8"/>
                    <a:pt x="28" y="6"/>
                    <a:pt x="28" y="4"/>
                  </a:cubicBezTo>
                  <a:cubicBezTo>
                    <a:pt x="28" y="2"/>
                    <a:pt x="26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70">
              <a:extLst>
                <a:ext uri="{FF2B5EF4-FFF2-40B4-BE49-F238E27FC236}">
                  <a16:creationId xmlns:a16="http://schemas.microsoft.com/office/drawing/2014/main" id="{D33ADD52-43E4-427A-9778-4652FA6792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36950" y="5961063"/>
              <a:ext cx="204787" cy="231775"/>
            </a:xfrm>
            <a:custGeom>
              <a:avLst/>
              <a:gdLst>
                <a:gd name="T0" fmla="*/ 57 w 64"/>
                <a:gd name="T1" fmla="*/ 59 h 73"/>
                <a:gd name="T2" fmla="*/ 57 w 64"/>
                <a:gd name="T3" fmla="*/ 22 h 73"/>
                <a:gd name="T4" fmla="*/ 31 w 64"/>
                <a:gd name="T5" fmla="*/ 0 h 73"/>
                <a:gd name="T6" fmla="*/ 3 w 64"/>
                <a:gd name="T7" fmla="*/ 23 h 73"/>
                <a:gd name="T8" fmla="*/ 12 w 64"/>
                <a:gd name="T9" fmla="*/ 23 h 73"/>
                <a:gd name="T10" fmla="*/ 30 w 64"/>
                <a:gd name="T11" fmla="*/ 7 h 73"/>
                <a:gd name="T12" fmla="*/ 48 w 64"/>
                <a:gd name="T13" fmla="*/ 22 h 73"/>
                <a:gd name="T14" fmla="*/ 37 w 64"/>
                <a:gd name="T15" fmla="*/ 31 h 73"/>
                <a:gd name="T16" fmla="*/ 0 w 64"/>
                <a:gd name="T17" fmla="*/ 53 h 73"/>
                <a:gd name="T18" fmla="*/ 23 w 64"/>
                <a:gd name="T19" fmla="*/ 73 h 73"/>
                <a:gd name="T20" fmla="*/ 49 w 64"/>
                <a:gd name="T21" fmla="*/ 59 h 73"/>
                <a:gd name="T22" fmla="*/ 49 w 64"/>
                <a:gd name="T23" fmla="*/ 59 h 73"/>
                <a:gd name="T24" fmla="*/ 59 w 64"/>
                <a:gd name="T25" fmla="*/ 71 h 73"/>
                <a:gd name="T26" fmla="*/ 64 w 64"/>
                <a:gd name="T27" fmla="*/ 71 h 73"/>
                <a:gd name="T28" fmla="*/ 64 w 64"/>
                <a:gd name="T29" fmla="*/ 64 h 73"/>
                <a:gd name="T30" fmla="*/ 62 w 64"/>
                <a:gd name="T31" fmla="*/ 64 h 73"/>
                <a:gd name="T32" fmla="*/ 57 w 64"/>
                <a:gd name="T33" fmla="*/ 59 h 73"/>
                <a:gd name="T34" fmla="*/ 48 w 64"/>
                <a:gd name="T35" fmla="*/ 45 h 73"/>
                <a:gd name="T36" fmla="*/ 24 w 64"/>
                <a:gd name="T37" fmla="*/ 66 h 73"/>
                <a:gd name="T38" fmla="*/ 9 w 64"/>
                <a:gd name="T39" fmla="*/ 53 h 73"/>
                <a:gd name="T40" fmla="*/ 41 w 64"/>
                <a:gd name="T41" fmla="*/ 37 h 73"/>
                <a:gd name="T42" fmla="*/ 48 w 64"/>
                <a:gd name="T43" fmla="*/ 34 h 73"/>
                <a:gd name="T44" fmla="*/ 48 w 64"/>
                <a:gd name="T45" fmla="*/ 34 h 73"/>
                <a:gd name="T46" fmla="*/ 48 w 64"/>
                <a:gd name="T47" fmla="*/ 4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4" h="73">
                  <a:moveTo>
                    <a:pt x="57" y="59"/>
                  </a:moveTo>
                  <a:cubicBezTo>
                    <a:pt x="57" y="22"/>
                    <a:pt x="57" y="22"/>
                    <a:pt x="57" y="22"/>
                  </a:cubicBezTo>
                  <a:cubicBezTo>
                    <a:pt x="57" y="4"/>
                    <a:pt x="43" y="0"/>
                    <a:pt x="31" y="0"/>
                  </a:cubicBezTo>
                  <a:cubicBezTo>
                    <a:pt x="15" y="0"/>
                    <a:pt x="4" y="7"/>
                    <a:pt x="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12"/>
                    <a:pt x="20" y="7"/>
                    <a:pt x="30" y="7"/>
                  </a:cubicBezTo>
                  <a:cubicBezTo>
                    <a:pt x="40" y="7"/>
                    <a:pt x="48" y="10"/>
                    <a:pt x="48" y="22"/>
                  </a:cubicBezTo>
                  <a:cubicBezTo>
                    <a:pt x="48" y="29"/>
                    <a:pt x="44" y="30"/>
                    <a:pt x="37" y="31"/>
                  </a:cubicBezTo>
                  <a:cubicBezTo>
                    <a:pt x="19" y="33"/>
                    <a:pt x="0" y="34"/>
                    <a:pt x="0" y="53"/>
                  </a:cubicBezTo>
                  <a:cubicBezTo>
                    <a:pt x="0" y="67"/>
                    <a:pt x="11" y="73"/>
                    <a:pt x="23" y="73"/>
                  </a:cubicBezTo>
                  <a:cubicBezTo>
                    <a:pt x="37" y="73"/>
                    <a:pt x="43" y="68"/>
                    <a:pt x="49" y="59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67"/>
                    <a:pt x="50" y="71"/>
                    <a:pt x="59" y="71"/>
                  </a:cubicBezTo>
                  <a:cubicBezTo>
                    <a:pt x="61" y="71"/>
                    <a:pt x="62" y="71"/>
                    <a:pt x="64" y="71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4" y="64"/>
                    <a:pt x="63" y="64"/>
                    <a:pt x="62" y="64"/>
                  </a:cubicBezTo>
                  <a:cubicBezTo>
                    <a:pt x="58" y="64"/>
                    <a:pt x="57" y="62"/>
                    <a:pt x="57" y="59"/>
                  </a:cubicBezTo>
                  <a:close/>
                  <a:moveTo>
                    <a:pt x="48" y="45"/>
                  </a:moveTo>
                  <a:cubicBezTo>
                    <a:pt x="48" y="58"/>
                    <a:pt x="37" y="66"/>
                    <a:pt x="24" y="66"/>
                  </a:cubicBezTo>
                  <a:cubicBezTo>
                    <a:pt x="16" y="66"/>
                    <a:pt x="9" y="61"/>
                    <a:pt x="9" y="53"/>
                  </a:cubicBezTo>
                  <a:cubicBezTo>
                    <a:pt x="9" y="39"/>
                    <a:pt x="26" y="39"/>
                    <a:pt x="41" y="37"/>
                  </a:cubicBezTo>
                  <a:cubicBezTo>
                    <a:pt x="43" y="36"/>
                    <a:pt x="47" y="36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71">
              <a:extLst>
                <a:ext uri="{FF2B5EF4-FFF2-40B4-BE49-F238E27FC236}">
                  <a16:creationId xmlns:a16="http://schemas.microsoft.com/office/drawing/2014/main" id="{0D0F9670-2DA0-414C-844B-96FEB0787C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00413" y="5961063"/>
              <a:ext cx="203200" cy="307975"/>
            </a:xfrm>
            <a:custGeom>
              <a:avLst/>
              <a:gdLst>
                <a:gd name="T0" fmla="*/ 64 w 64"/>
                <a:gd name="T1" fmla="*/ 37 h 97"/>
                <a:gd name="T2" fmla="*/ 33 w 64"/>
                <a:gd name="T3" fmla="*/ 0 h 97"/>
                <a:gd name="T4" fmla="*/ 9 w 64"/>
                <a:gd name="T5" fmla="*/ 15 h 97"/>
                <a:gd name="T6" fmla="*/ 8 w 64"/>
                <a:gd name="T7" fmla="*/ 15 h 97"/>
                <a:gd name="T8" fmla="*/ 8 w 64"/>
                <a:gd name="T9" fmla="*/ 2 h 97"/>
                <a:gd name="T10" fmla="*/ 0 w 64"/>
                <a:gd name="T11" fmla="*/ 2 h 97"/>
                <a:gd name="T12" fmla="*/ 0 w 64"/>
                <a:gd name="T13" fmla="*/ 97 h 97"/>
                <a:gd name="T14" fmla="*/ 9 w 64"/>
                <a:gd name="T15" fmla="*/ 97 h 97"/>
                <a:gd name="T16" fmla="*/ 9 w 64"/>
                <a:gd name="T17" fmla="*/ 58 h 97"/>
                <a:gd name="T18" fmla="*/ 9 w 64"/>
                <a:gd name="T19" fmla="*/ 58 h 97"/>
                <a:gd name="T20" fmla="*/ 33 w 64"/>
                <a:gd name="T21" fmla="*/ 73 h 97"/>
                <a:gd name="T22" fmla="*/ 64 w 64"/>
                <a:gd name="T23" fmla="*/ 37 h 97"/>
                <a:gd name="T24" fmla="*/ 33 w 64"/>
                <a:gd name="T25" fmla="*/ 66 h 97"/>
                <a:gd name="T26" fmla="*/ 9 w 64"/>
                <a:gd name="T27" fmla="*/ 37 h 97"/>
                <a:gd name="T28" fmla="*/ 33 w 64"/>
                <a:gd name="T29" fmla="*/ 7 h 97"/>
                <a:gd name="T30" fmla="*/ 56 w 64"/>
                <a:gd name="T31" fmla="*/ 37 h 97"/>
                <a:gd name="T32" fmla="*/ 33 w 64"/>
                <a:gd name="T33" fmla="*/ 6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97">
                  <a:moveTo>
                    <a:pt x="64" y="37"/>
                  </a:moveTo>
                  <a:cubicBezTo>
                    <a:pt x="64" y="17"/>
                    <a:pt x="54" y="0"/>
                    <a:pt x="33" y="0"/>
                  </a:cubicBezTo>
                  <a:cubicBezTo>
                    <a:pt x="22" y="0"/>
                    <a:pt x="12" y="6"/>
                    <a:pt x="9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3" y="68"/>
                    <a:pt x="23" y="73"/>
                    <a:pt x="33" y="73"/>
                  </a:cubicBezTo>
                  <a:cubicBezTo>
                    <a:pt x="54" y="73"/>
                    <a:pt x="64" y="56"/>
                    <a:pt x="64" y="37"/>
                  </a:cubicBezTo>
                  <a:close/>
                  <a:moveTo>
                    <a:pt x="33" y="66"/>
                  </a:moveTo>
                  <a:cubicBezTo>
                    <a:pt x="15" y="66"/>
                    <a:pt x="9" y="51"/>
                    <a:pt x="9" y="37"/>
                  </a:cubicBezTo>
                  <a:cubicBezTo>
                    <a:pt x="9" y="21"/>
                    <a:pt x="15" y="7"/>
                    <a:pt x="33" y="7"/>
                  </a:cubicBezTo>
                  <a:cubicBezTo>
                    <a:pt x="49" y="7"/>
                    <a:pt x="56" y="22"/>
                    <a:pt x="56" y="37"/>
                  </a:cubicBezTo>
                  <a:cubicBezTo>
                    <a:pt x="56" y="51"/>
                    <a:pt x="49" y="66"/>
                    <a:pt x="3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72">
              <a:extLst>
                <a:ext uri="{FF2B5EF4-FFF2-40B4-BE49-F238E27FC236}">
                  <a16:creationId xmlns:a16="http://schemas.microsoft.com/office/drawing/2014/main" id="{DA6CF36D-4846-40F6-BCAF-AB5284B770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52763" y="5961063"/>
              <a:ext cx="203200" cy="307975"/>
            </a:xfrm>
            <a:custGeom>
              <a:avLst/>
              <a:gdLst>
                <a:gd name="T0" fmla="*/ 64 w 64"/>
                <a:gd name="T1" fmla="*/ 37 h 97"/>
                <a:gd name="T2" fmla="*/ 33 w 64"/>
                <a:gd name="T3" fmla="*/ 0 h 97"/>
                <a:gd name="T4" fmla="*/ 8 w 64"/>
                <a:gd name="T5" fmla="*/ 15 h 97"/>
                <a:gd name="T6" fmla="*/ 8 w 64"/>
                <a:gd name="T7" fmla="*/ 15 h 97"/>
                <a:gd name="T8" fmla="*/ 8 w 64"/>
                <a:gd name="T9" fmla="*/ 2 h 97"/>
                <a:gd name="T10" fmla="*/ 0 w 64"/>
                <a:gd name="T11" fmla="*/ 2 h 97"/>
                <a:gd name="T12" fmla="*/ 0 w 64"/>
                <a:gd name="T13" fmla="*/ 97 h 97"/>
                <a:gd name="T14" fmla="*/ 8 w 64"/>
                <a:gd name="T15" fmla="*/ 97 h 97"/>
                <a:gd name="T16" fmla="*/ 8 w 64"/>
                <a:gd name="T17" fmla="*/ 58 h 97"/>
                <a:gd name="T18" fmla="*/ 9 w 64"/>
                <a:gd name="T19" fmla="*/ 58 h 97"/>
                <a:gd name="T20" fmla="*/ 33 w 64"/>
                <a:gd name="T21" fmla="*/ 73 h 97"/>
                <a:gd name="T22" fmla="*/ 64 w 64"/>
                <a:gd name="T23" fmla="*/ 37 h 97"/>
                <a:gd name="T24" fmla="*/ 33 w 64"/>
                <a:gd name="T25" fmla="*/ 66 h 97"/>
                <a:gd name="T26" fmla="*/ 8 w 64"/>
                <a:gd name="T27" fmla="*/ 37 h 97"/>
                <a:gd name="T28" fmla="*/ 33 w 64"/>
                <a:gd name="T29" fmla="*/ 7 h 97"/>
                <a:gd name="T30" fmla="*/ 55 w 64"/>
                <a:gd name="T31" fmla="*/ 37 h 97"/>
                <a:gd name="T32" fmla="*/ 33 w 64"/>
                <a:gd name="T33" fmla="*/ 6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97">
                  <a:moveTo>
                    <a:pt x="64" y="37"/>
                  </a:moveTo>
                  <a:cubicBezTo>
                    <a:pt x="64" y="17"/>
                    <a:pt x="54" y="0"/>
                    <a:pt x="33" y="0"/>
                  </a:cubicBezTo>
                  <a:cubicBezTo>
                    <a:pt x="21" y="0"/>
                    <a:pt x="12" y="6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2" y="68"/>
                    <a:pt x="22" y="73"/>
                    <a:pt x="33" y="73"/>
                  </a:cubicBezTo>
                  <a:cubicBezTo>
                    <a:pt x="54" y="73"/>
                    <a:pt x="64" y="56"/>
                    <a:pt x="64" y="37"/>
                  </a:cubicBezTo>
                  <a:close/>
                  <a:moveTo>
                    <a:pt x="33" y="66"/>
                  </a:moveTo>
                  <a:cubicBezTo>
                    <a:pt x="15" y="66"/>
                    <a:pt x="8" y="51"/>
                    <a:pt x="8" y="37"/>
                  </a:cubicBezTo>
                  <a:cubicBezTo>
                    <a:pt x="8" y="21"/>
                    <a:pt x="14" y="7"/>
                    <a:pt x="33" y="7"/>
                  </a:cubicBezTo>
                  <a:cubicBezTo>
                    <a:pt x="49" y="7"/>
                    <a:pt x="55" y="22"/>
                    <a:pt x="55" y="37"/>
                  </a:cubicBezTo>
                  <a:cubicBezTo>
                    <a:pt x="55" y="51"/>
                    <a:pt x="49" y="66"/>
                    <a:pt x="33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4C997A62-A21C-4B13-B0C0-FC349BCB87E5}"/>
              </a:ext>
            </a:extLst>
          </p:cNvPr>
          <p:cNvGrpSpPr/>
          <p:nvPr/>
        </p:nvGrpSpPr>
        <p:grpSpPr>
          <a:xfrm>
            <a:off x="2540670" y="2504537"/>
            <a:ext cx="928687" cy="1231900"/>
            <a:chOff x="-5916613" y="122238"/>
            <a:chExt cx="928687" cy="1231900"/>
          </a:xfrm>
          <a:solidFill>
            <a:schemeClr val="tx1"/>
          </a:solidFill>
        </p:grpSpPr>
        <p:sp>
          <p:nvSpPr>
            <p:cNvPr id="187" name="Freeform 176">
              <a:extLst>
                <a:ext uri="{FF2B5EF4-FFF2-40B4-BE49-F238E27FC236}">
                  <a16:creationId xmlns:a16="http://schemas.microsoft.com/office/drawing/2014/main" id="{F74F5C2D-B231-43C8-820E-74CC458F8D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383213" y="611188"/>
              <a:ext cx="244475" cy="219075"/>
            </a:xfrm>
            <a:custGeom>
              <a:avLst/>
              <a:gdLst>
                <a:gd name="T0" fmla="*/ 36 w 78"/>
                <a:gd name="T1" fmla="*/ 69 h 70"/>
                <a:gd name="T2" fmla="*/ 39 w 78"/>
                <a:gd name="T3" fmla="*/ 70 h 70"/>
                <a:gd name="T4" fmla="*/ 41 w 78"/>
                <a:gd name="T5" fmla="*/ 69 h 70"/>
                <a:gd name="T6" fmla="*/ 66 w 78"/>
                <a:gd name="T7" fmla="*/ 45 h 70"/>
                <a:gd name="T8" fmla="*/ 71 w 78"/>
                <a:gd name="T9" fmla="*/ 9 h 70"/>
                <a:gd name="T10" fmla="*/ 53 w 78"/>
                <a:gd name="T11" fmla="*/ 1 h 70"/>
                <a:gd name="T12" fmla="*/ 39 w 78"/>
                <a:gd name="T13" fmla="*/ 8 h 70"/>
                <a:gd name="T14" fmla="*/ 24 w 78"/>
                <a:gd name="T15" fmla="*/ 1 h 70"/>
                <a:gd name="T16" fmla="*/ 7 w 78"/>
                <a:gd name="T17" fmla="*/ 8 h 70"/>
                <a:gd name="T18" fmla="*/ 12 w 78"/>
                <a:gd name="T19" fmla="*/ 45 h 70"/>
                <a:gd name="T20" fmla="*/ 36 w 78"/>
                <a:gd name="T21" fmla="*/ 69 h 70"/>
                <a:gd name="T22" fmla="*/ 14 w 78"/>
                <a:gd name="T23" fmla="*/ 13 h 70"/>
                <a:gd name="T24" fmla="*/ 23 w 78"/>
                <a:gd name="T25" fmla="*/ 9 h 70"/>
                <a:gd name="T26" fmla="*/ 23 w 78"/>
                <a:gd name="T27" fmla="*/ 9 h 70"/>
                <a:gd name="T28" fmla="*/ 35 w 78"/>
                <a:gd name="T29" fmla="*/ 17 h 70"/>
                <a:gd name="T30" fmla="*/ 39 w 78"/>
                <a:gd name="T31" fmla="*/ 19 h 70"/>
                <a:gd name="T32" fmla="*/ 39 w 78"/>
                <a:gd name="T33" fmla="*/ 19 h 70"/>
                <a:gd name="T34" fmla="*/ 42 w 78"/>
                <a:gd name="T35" fmla="*/ 17 h 70"/>
                <a:gd name="T36" fmla="*/ 54 w 78"/>
                <a:gd name="T37" fmla="*/ 9 h 70"/>
                <a:gd name="T38" fmla="*/ 64 w 78"/>
                <a:gd name="T39" fmla="*/ 13 h 70"/>
                <a:gd name="T40" fmla="*/ 60 w 78"/>
                <a:gd name="T41" fmla="*/ 40 h 70"/>
                <a:gd name="T42" fmla="*/ 39 w 78"/>
                <a:gd name="T43" fmla="*/ 60 h 70"/>
                <a:gd name="T44" fmla="*/ 18 w 78"/>
                <a:gd name="T45" fmla="*/ 40 h 70"/>
                <a:gd name="T46" fmla="*/ 14 w 78"/>
                <a:gd name="T47" fmla="*/ 1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" h="70">
                  <a:moveTo>
                    <a:pt x="36" y="69"/>
                  </a:moveTo>
                  <a:cubicBezTo>
                    <a:pt x="37" y="69"/>
                    <a:pt x="38" y="70"/>
                    <a:pt x="39" y="70"/>
                  </a:cubicBezTo>
                  <a:cubicBezTo>
                    <a:pt x="40" y="70"/>
                    <a:pt x="41" y="69"/>
                    <a:pt x="41" y="69"/>
                  </a:cubicBezTo>
                  <a:cubicBezTo>
                    <a:pt x="42" y="68"/>
                    <a:pt x="57" y="56"/>
                    <a:pt x="66" y="45"/>
                  </a:cubicBezTo>
                  <a:cubicBezTo>
                    <a:pt x="78" y="32"/>
                    <a:pt x="77" y="17"/>
                    <a:pt x="71" y="9"/>
                  </a:cubicBezTo>
                  <a:cubicBezTo>
                    <a:pt x="67" y="3"/>
                    <a:pt x="60" y="0"/>
                    <a:pt x="53" y="1"/>
                  </a:cubicBezTo>
                  <a:cubicBezTo>
                    <a:pt x="48" y="1"/>
                    <a:pt x="43" y="4"/>
                    <a:pt x="39" y="8"/>
                  </a:cubicBezTo>
                  <a:cubicBezTo>
                    <a:pt x="33" y="2"/>
                    <a:pt x="27" y="1"/>
                    <a:pt x="24" y="1"/>
                  </a:cubicBezTo>
                  <a:cubicBezTo>
                    <a:pt x="17" y="0"/>
                    <a:pt x="11" y="3"/>
                    <a:pt x="7" y="8"/>
                  </a:cubicBezTo>
                  <a:cubicBezTo>
                    <a:pt x="1" y="17"/>
                    <a:pt x="0" y="32"/>
                    <a:pt x="12" y="45"/>
                  </a:cubicBezTo>
                  <a:cubicBezTo>
                    <a:pt x="21" y="56"/>
                    <a:pt x="36" y="68"/>
                    <a:pt x="36" y="69"/>
                  </a:cubicBezTo>
                  <a:close/>
                  <a:moveTo>
                    <a:pt x="14" y="13"/>
                  </a:moveTo>
                  <a:cubicBezTo>
                    <a:pt x="16" y="10"/>
                    <a:pt x="19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8" y="9"/>
                    <a:pt x="32" y="12"/>
                    <a:pt x="35" y="17"/>
                  </a:cubicBezTo>
                  <a:cubicBezTo>
                    <a:pt x="36" y="19"/>
                    <a:pt x="37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2" y="19"/>
                    <a:pt x="42" y="17"/>
                  </a:cubicBezTo>
                  <a:cubicBezTo>
                    <a:pt x="46" y="11"/>
                    <a:pt x="50" y="9"/>
                    <a:pt x="54" y="9"/>
                  </a:cubicBezTo>
                  <a:cubicBezTo>
                    <a:pt x="58" y="8"/>
                    <a:pt x="62" y="10"/>
                    <a:pt x="64" y="13"/>
                  </a:cubicBezTo>
                  <a:cubicBezTo>
                    <a:pt x="68" y="19"/>
                    <a:pt x="69" y="30"/>
                    <a:pt x="60" y="40"/>
                  </a:cubicBezTo>
                  <a:cubicBezTo>
                    <a:pt x="53" y="48"/>
                    <a:pt x="44" y="56"/>
                    <a:pt x="39" y="60"/>
                  </a:cubicBezTo>
                  <a:cubicBezTo>
                    <a:pt x="34" y="56"/>
                    <a:pt x="24" y="48"/>
                    <a:pt x="18" y="40"/>
                  </a:cubicBezTo>
                  <a:cubicBezTo>
                    <a:pt x="9" y="30"/>
                    <a:pt x="9" y="19"/>
                    <a:pt x="1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77">
              <a:extLst>
                <a:ext uri="{FF2B5EF4-FFF2-40B4-BE49-F238E27FC236}">
                  <a16:creationId xmlns:a16="http://schemas.microsoft.com/office/drawing/2014/main" id="{66800CD5-B483-45AB-83F3-6C234F0128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16613" y="122238"/>
              <a:ext cx="928687" cy="1231900"/>
            </a:xfrm>
            <a:custGeom>
              <a:avLst/>
              <a:gdLst>
                <a:gd name="T0" fmla="*/ 182 w 296"/>
                <a:gd name="T1" fmla="*/ 2 h 393"/>
                <a:gd name="T2" fmla="*/ 176 w 296"/>
                <a:gd name="T3" fmla="*/ 5 h 393"/>
                <a:gd name="T4" fmla="*/ 180 w 296"/>
                <a:gd name="T5" fmla="*/ 121 h 393"/>
                <a:gd name="T6" fmla="*/ 264 w 296"/>
                <a:gd name="T7" fmla="*/ 117 h 393"/>
                <a:gd name="T8" fmla="*/ 184 w 296"/>
                <a:gd name="T9" fmla="*/ 113 h 393"/>
                <a:gd name="T10" fmla="*/ 288 w 296"/>
                <a:gd name="T11" fmla="*/ 110 h 393"/>
                <a:gd name="T12" fmla="*/ 8 w 296"/>
                <a:gd name="T13" fmla="*/ 385 h 393"/>
                <a:gd name="T14" fmla="*/ 41 w 296"/>
                <a:gd name="T15" fmla="*/ 257 h 393"/>
                <a:gd name="T16" fmla="*/ 56 w 296"/>
                <a:gd name="T17" fmla="*/ 285 h 393"/>
                <a:gd name="T18" fmla="*/ 82 w 296"/>
                <a:gd name="T19" fmla="*/ 196 h 393"/>
                <a:gd name="T20" fmla="*/ 126 w 296"/>
                <a:gd name="T21" fmla="*/ 330 h 393"/>
                <a:gd name="T22" fmla="*/ 130 w 296"/>
                <a:gd name="T23" fmla="*/ 327 h 393"/>
                <a:gd name="T24" fmla="*/ 176 w 296"/>
                <a:gd name="T25" fmla="*/ 283 h 393"/>
                <a:gd name="T26" fmla="*/ 183 w 296"/>
                <a:gd name="T27" fmla="*/ 283 h 393"/>
                <a:gd name="T28" fmla="*/ 215 w 296"/>
                <a:gd name="T29" fmla="*/ 258 h 393"/>
                <a:gd name="T30" fmla="*/ 250 w 296"/>
                <a:gd name="T31" fmla="*/ 253 h 393"/>
                <a:gd name="T32" fmla="*/ 215 w 296"/>
                <a:gd name="T33" fmla="*/ 250 h 393"/>
                <a:gd name="T34" fmla="*/ 186 w 296"/>
                <a:gd name="T35" fmla="*/ 252 h 393"/>
                <a:gd name="T36" fmla="*/ 161 w 296"/>
                <a:gd name="T37" fmla="*/ 222 h 393"/>
                <a:gd name="T38" fmla="*/ 153 w 296"/>
                <a:gd name="T39" fmla="*/ 222 h 393"/>
                <a:gd name="T40" fmla="*/ 85 w 296"/>
                <a:gd name="T41" fmla="*/ 180 h 393"/>
                <a:gd name="T42" fmla="*/ 78 w 296"/>
                <a:gd name="T43" fmla="*/ 180 h 393"/>
                <a:gd name="T44" fmla="*/ 48 w 296"/>
                <a:gd name="T45" fmla="*/ 252 h 393"/>
                <a:gd name="T46" fmla="*/ 8 w 296"/>
                <a:gd name="T47" fmla="*/ 250 h 393"/>
                <a:gd name="T48" fmla="*/ 148 w 296"/>
                <a:gd name="T49" fmla="*/ 9 h 393"/>
                <a:gd name="T50" fmla="*/ 148 w 296"/>
                <a:gd name="T51" fmla="*/ 1 h 393"/>
                <a:gd name="T52" fmla="*/ 0 w 296"/>
                <a:gd name="T53" fmla="*/ 5 h 393"/>
                <a:gd name="T54" fmla="*/ 4 w 296"/>
                <a:gd name="T55" fmla="*/ 393 h 393"/>
                <a:gd name="T56" fmla="*/ 296 w 296"/>
                <a:gd name="T57" fmla="*/ 389 h 393"/>
                <a:gd name="T58" fmla="*/ 294 w 296"/>
                <a:gd name="T59" fmla="*/ 105 h 393"/>
                <a:gd name="T60" fmla="*/ 242 w 296"/>
                <a:gd name="T61" fmla="*/ 253 h 393"/>
                <a:gd name="T62" fmla="*/ 223 w 296"/>
                <a:gd name="T63" fmla="*/ 254 h 393"/>
                <a:gd name="T64" fmla="*/ 223 w 296"/>
                <a:gd name="T65" fmla="*/ 25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6" h="393">
                  <a:moveTo>
                    <a:pt x="294" y="105"/>
                  </a:moveTo>
                  <a:cubicBezTo>
                    <a:pt x="182" y="2"/>
                    <a:pt x="182" y="2"/>
                    <a:pt x="182" y="2"/>
                  </a:cubicBezTo>
                  <a:cubicBezTo>
                    <a:pt x="181" y="1"/>
                    <a:pt x="179" y="0"/>
                    <a:pt x="178" y="1"/>
                  </a:cubicBezTo>
                  <a:cubicBezTo>
                    <a:pt x="177" y="2"/>
                    <a:pt x="176" y="3"/>
                    <a:pt x="176" y="5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6" y="119"/>
                    <a:pt x="177" y="121"/>
                    <a:pt x="180" y="121"/>
                  </a:cubicBezTo>
                  <a:cubicBezTo>
                    <a:pt x="260" y="121"/>
                    <a:pt x="260" y="121"/>
                    <a:pt x="260" y="121"/>
                  </a:cubicBezTo>
                  <a:cubicBezTo>
                    <a:pt x="262" y="121"/>
                    <a:pt x="264" y="119"/>
                    <a:pt x="264" y="117"/>
                  </a:cubicBezTo>
                  <a:cubicBezTo>
                    <a:pt x="264" y="114"/>
                    <a:pt x="262" y="113"/>
                    <a:pt x="260" y="113"/>
                  </a:cubicBezTo>
                  <a:cubicBezTo>
                    <a:pt x="184" y="113"/>
                    <a:pt x="184" y="113"/>
                    <a:pt x="184" y="113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288" y="110"/>
                    <a:pt x="288" y="110"/>
                    <a:pt x="288" y="110"/>
                  </a:cubicBezTo>
                  <a:cubicBezTo>
                    <a:pt x="288" y="385"/>
                    <a:pt x="288" y="385"/>
                    <a:pt x="288" y="385"/>
                  </a:cubicBezTo>
                  <a:cubicBezTo>
                    <a:pt x="8" y="385"/>
                    <a:pt x="8" y="385"/>
                    <a:pt x="8" y="385"/>
                  </a:cubicBezTo>
                  <a:cubicBezTo>
                    <a:pt x="8" y="258"/>
                    <a:pt x="8" y="258"/>
                    <a:pt x="8" y="258"/>
                  </a:cubicBezTo>
                  <a:cubicBezTo>
                    <a:pt x="41" y="257"/>
                    <a:pt x="41" y="257"/>
                    <a:pt x="41" y="257"/>
                  </a:cubicBezTo>
                  <a:cubicBezTo>
                    <a:pt x="52" y="283"/>
                    <a:pt x="52" y="283"/>
                    <a:pt x="52" y="283"/>
                  </a:cubicBezTo>
                  <a:cubicBezTo>
                    <a:pt x="53" y="285"/>
                    <a:pt x="54" y="286"/>
                    <a:pt x="56" y="285"/>
                  </a:cubicBezTo>
                  <a:cubicBezTo>
                    <a:pt x="58" y="285"/>
                    <a:pt x="59" y="284"/>
                    <a:pt x="59" y="282"/>
                  </a:cubicBezTo>
                  <a:cubicBezTo>
                    <a:pt x="82" y="196"/>
                    <a:pt x="82" y="196"/>
                    <a:pt x="82" y="196"/>
                  </a:cubicBezTo>
                  <a:cubicBezTo>
                    <a:pt x="123" y="327"/>
                    <a:pt x="123" y="327"/>
                    <a:pt x="123" y="327"/>
                  </a:cubicBezTo>
                  <a:cubicBezTo>
                    <a:pt x="123" y="329"/>
                    <a:pt x="125" y="330"/>
                    <a:pt x="126" y="330"/>
                  </a:cubicBezTo>
                  <a:cubicBezTo>
                    <a:pt x="126" y="330"/>
                    <a:pt x="126" y="330"/>
                    <a:pt x="126" y="330"/>
                  </a:cubicBezTo>
                  <a:cubicBezTo>
                    <a:pt x="128" y="330"/>
                    <a:pt x="130" y="329"/>
                    <a:pt x="130" y="327"/>
                  </a:cubicBezTo>
                  <a:cubicBezTo>
                    <a:pt x="157" y="236"/>
                    <a:pt x="157" y="236"/>
                    <a:pt x="157" y="236"/>
                  </a:cubicBezTo>
                  <a:cubicBezTo>
                    <a:pt x="176" y="283"/>
                    <a:pt x="176" y="283"/>
                    <a:pt x="176" y="283"/>
                  </a:cubicBezTo>
                  <a:cubicBezTo>
                    <a:pt x="176" y="284"/>
                    <a:pt x="178" y="285"/>
                    <a:pt x="179" y="285"/>
                  </a:cubicBezTo>
                  <a:cubicBezTo>
                    <a:pt x="181" y="285"/>
                    <a:pt x="183" y="284"/>
                    <a:pt x="183" y="283"/>
                  </a:cubicBezTo>
                  <a:cubicBezTo>
                    <a:pt x="192" y="258"/>
                    <a:pt x="192" y="258"/>
                    <a:pt x="192" y="258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7" y="265"/>
                    <a:pt x="224" y="271"/>
                    <a:pt x="232" y="271"/>
                  </a:cubicBezTo>
                  <a:cubicBezTo>
                    <a:pt x="242" y="271"/>
                    <a:pt x="250" y="263"/>
                    <a:pt x="250" y="253"/>
                  </a:cubicBezTo>
                  <a:cubicBezTo>
                    <a:pt x="250" y="243"/>
                    <a:pt x="242" y="235"/>
                    <a:pt x="232" y="235"/>
                  </a:cubicBezTo>
                  <a:cubicBezTo>
                    <a:pt x="224" y="235"/>
                    <a:pt x="217" y="242"/>
                    <a:pt x="215" y="250"/>
                  </a:cubicBezTo>
                  <a:cubicBezTo>
                    <a:pt x="190" y="250"/>
                    <a:pt x="190" y="250"/>
                    <a:pt x="190" y="250"/>
                  </a:cubicBezTo>
                  <a:cubicBezTo>
                    <a:pt x="188" y="250"/>
                    <a:pt x="187" y="251"/>
                    <a:pt x="186" y="252"/>
                  </a:cubicBezTo>
                  <a:cubicBezTo>
                    <a:pt x="179" y="270"/>
                    <a:pt x="179" y="270"/>
                    <a:pt x="179" y="270"/>
                  </a:cubicBezTo>
                  <a:cubicBezTo>
                    <a:pt x="161" y="222"/>
                    <a:pt x="161" y="222"/>
                    <a:pt x="161" y="222"/>
                  </a:cubicBezTo>
                  <a:cubicBezTo>
                    <a:pt x="160" y="220"/>
                    <a:pt x="158" y="219"/>
                    <a:pt x="157" y="219"/>
                  </a:cubicBezTo>
                  <a:cubicBezTo>
                    <a:pt x="155" y="219"/>
                    <a:pt x="153" y="221"/>
                    <a:pt x="153" y="222"/>
                  </a:cubicBezTo>
                  <a:cubicBezTo>
                    <a:pt x="126" y="312"/>
                    <a:pt x="126" y="312"/>
                    <a:pt x="126" y="312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8"/>
                    <a:pt x="83" y="177"/>
                    <a:pt x="82" y="177"/>
                  </a:cubicBezTo>
                  <a:cubicBezTo>
                    <a:pt x="80" y="177"/>
                    <a:pt x="78" y="178"/>
                    <a:pt x="78" y="180"/>
                  </a:cubicBezTo>
                  <a:cubicBezTo>
                    <a:pt x="55" y="269"/>
                    <a:pt x="55" y="269"/>
                    <a:pt x="55" y="269"/>
                  </a:cubicBezTo>
                  <a:cubicBezTo>
                    <a:pt x="48" y="252"/>
                    <a:pt x="48" y="252"/>
                    <a:pt x="48" y="252"/>
                  </a:cubicBezTo>
                  <a:cubicBezTo>
                    <a:pt x="47" y="250"/>
                    <a:pt x="46" y="249"/>
                    <a:pt x="44" y="249"/>
                  </a:cubicBezTo>
                  <a:cubicBezTo>
                    <a:pt x="8" y="250"/>
                    <a:pt x="8" y="250"/>
                    <a:pt x="8" y="25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48" y="9"/>
                    <a:pt x="148" y="9"/>
                    <a:pt x="148" y="9"/>
                  </a:cubicBezTo>
                  <a:cubicBezTo>
                    <a:pt x="150" y="9"/>
                    <a:pt x="152" y="7"/>
                    <a:pt x="152" y="5"/>
                  </a:cubicBezTo>
                  <a:cubicBezTo>
                    <a:pt x="152" y="2"/>
                    <a:pt x="150" y="1"/>
                    <a:pt x="148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1" y="1"/>
                    <a:pt x="0" y="2"/>
                    <a:pt x="0" y="5"/>
                  </a:cubicBezTo>
                  <a:cubicBezTo>
                    <a:pt x="0" y="389"/>
                    <a:pt x="0" y="389"/>
                    <a:pt x="0" y="389"/>
                  </a:cubicBezTo>
                  <a:cubicBezTo>
                    <a:pt x="0" y="391"/>
                    <a:pt x="1" y="393"/>
                    <a:pt x="4" y="393"/>
                  </a:cubicBezTo>
                  <a:cubicBezTo>
                    <a:pt x="292" y="393"/>
                    <a:pt x="292" y="393"/>
                    <a:pt x="292" y="393"/>
                  </a:cubicBezTo>
                  <a:cubicBezTo>
                    <a:pt x="294" y="393"/>
                    <a:pt x="296" y="391"/>
                    <a:pt x="296" y="389"/>
                  </a:cubicBezTo>
                  <a:cubicBezTo>
                    <a:pt x="296" y="108"/>
                    <a:pt x="296" y="108"/>
                    <a:pt x="296" y="108"/>
                  </a:cubicBezTo>
                  <a:cubicBezTo>
                    <a:pt x="296" y="107"/>
                    <a:pt x="295" y="106"/>
                    <a:pt x="294" y="105"/>
                  </a:cubicBezTo>
                  <a:close/>
                  <a:moveTo>
                    <a:pt x="232" y="243"/>
                  </a:moveTo>
                  <a:cubicBezTo>
                    <a:pt x="238" y="243"/>
                    <a:pt x="242" y="248"/>
                    <a:pt x="242" y="253"/>
                  </a:cubicBezTo>
                  <a:cubicBezTo>
                    <a:pt x="242" y="259"/>
                    <a:pt x="238" y="263"/>
                    <a:pt x="232" y="263"/>
                  </a:cubicBezTo>
                  <a:cubicBezTo>
                    <a:pt x="227" y="263"/>
                    <a:pt x="223" y="259"/>
                    <a:pt x="223" y="254"/>
                  </a:cubicBezTo>
                  <a:cubicBezTo>
                    <a:pt x="223" y="254"/>
                    <a:pt x="223" y="254"/>
                    <a:pt x="223" y="254"/>
                  </a:cubicBezTo>
                  <a:cubicBezTo>
                    <a:pt x="223" y="254"/>
                    <a:pt x="223" y="253"/>
                    <a:pt x="223" y="253"/>
                  </a:cubicBezTo>
                  <a:cubicBezTo>
                    <a:pt x="223" y="248"/>
                    <a:pt x="227" y="243"/>
                    <a:pt x="232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32C0294C-684D-42FB-856B-B5ACB5EF5D32}"/>
              </a:ext>
            </a:extLst>
          </p:cNvPr>
          <p:cNvGrpSpPr/>
          <p:nvPr/>
        </p:nvGrpSpPr>
        <p:grpSpPr>
          <a:xfrm>
            <a:off x="4233836" y="2472787"/>
            <a:ext cx="1427162" cy="1295401"/>
            <a:chOff x="-3746500" y="3175"/>
            <a:chExt cx="1427162" cy="1295401"/>
          </a:xfrm>
          <a:solidFill>
            <a:schemeClr val="tx1"/>
          </a:solidFill>
        </p:grpSpPr>
        <p:sp>
          <p:nvSpPr>
            <p:cNvPr id="189" name="Freeform 178">
              <a:extLst>
                <a:ext uri="{FF2B5EF4-FFF2-40B4-BE49-F238E27FC236}">
                  <a16:creationId xmlns:a16="http://schemas.microsoft.com/office/drawing/2014/main" id="{7F3BC45E-AD00-43D2-A2EF-2B07E2342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46500" y="3175"/>
              <a:ext cx="1427162" cy="925513"/>
            </a:xfrm>
            <a:custGeom>
              <a:avLst/>
              <a:gdLst>
                <a:gd name="T0" fmla="*/ 419 w 455"/>
                <a:gd name="T1" fmla="*/ 142 h 295"/>
                <a:gd name="T2" fmla="*/ 422 w 455"/>
                <a:gd name="T3" fmla="*/ 115 h 295"/>
                <a:gd name="T4" fmla="*/ 307 w 455"/>
                <a:gd name="T5" fmla="*/ 0 h 295"/>
                <a:gd name="T6" fmla="*/ 201 w 455"/>
                <a:gd name="T7" fmla="*/ 71 h 295"/>
                <a:gd name="T8" fmla="*/ 163 w 455"/>
                <a:gd name="T9" fmla="*/ 63 h 295"/>
                <a:gd name="T10" fmla="*/ 64 w 455"/>
                <a:gd name="T11" fmla="*/ 159 h 295"/>
                <a:gd name="T12" fmla="*/ 0 w 455"/>
                <a:gd name="T13" fmla="*/ 227 h 295"/>
                <a:gd name="T14" fmla="*/ 69 w 455"/>
                <a:gd name="T15" fmla="*/ 295 h 295"/>
                <a:gd name="T16" fmla="*/ 111 w 455"/>
                <a:gd name="T17" fmla="*/ 295 h 295"/>
                <a:gd name="T18" fmla="*/ 115 w 455"/>
                <a:gd name="T19" fmla="*/ 291 h 295"/>
                <a:gd name="T20" fmla="*/ 111 w 455"/>
                <a:gd name="T21" fmla="*/ 287 h 295"/>
                <a:gd name="T22" fmla="*/ 69 w 455"/>
                <a:gd name="T23" fmla="*/ 287 h 295"/>
                <a:gd name="T24" fmla="*/ 8 w 455"/>
                <a:gd name="T25" fmla="*/ 227 h 295"/>
                <a:gd name="T26" fmla="*/ 68 w 455"/>
                <a:gd name="T27" fmla="*/ 167 h 295"/>
                <a:gd name="T28" fmla="*/ 72 w 455"/>
                <a:gd name="T29" fmla="*/ 163 h 295"/>
                <a:gd name="T30" fmla="*/ 163 w 455"/>
                <a:gd name="T31" fmla="*/ 71 h 295"/>
                <a:gd name="T32" fmla="*/ 201 w 455"/>
                <a:gd name="T33" fmla="*/ 79 h 295"/>
                <a:gd name="T34" fmla="*/ 204 w 455"/>
                <a:gd name="T35" fmla="*/ 80 h 295"/>
                <a:gd name="T36" fmla="*/ 206 w 455"/>
                <a:gd name="T37" fmla="*/ 77 h 295"/>
                <a:gd name="T38" fmla="*/ 307 w 455"/>
                <a:gd name="T39" fmla="*/ 8 h 295"/>
                <a:gd name="T40" fmla="*/ 414 w 455"/>
                <a:gd name="T41" fmla="*/ 115 h 295"/>
                <a:gd name="T42" fmla="*/ 411 w 455"/>
                <a:gd name="T43" fmla="*/ 143 h 295"/>
                <a:gd name="T44" fmla="*/ 412 w 455"/>
                <a:gd name="T45" fmla="*/ 147 h 295"/>
                <a:gd name="T46" fmla="*/ 447 w 455"/>
                <a:gd name="T47" fmla="*/ 211 h 295"/>
                <a:gd name="T48" fmla="*/ 371 w 455"/>
                <a:gd name="T49" fmla="*/ 287 h 295"/>
                <a:gd name="T50" fmla="*/ 367 w 455"/>
                <a:gd name="T51" fmla="*/ 291 h 295"/>
                <a:gd name="T52" fmla="*/ 371 w 455"/>
                <a:gd name="T53" fmla="*/ 295 h 295"/>
                <a:gd name="T54" fmla="*/ 455 w 455"/>
                <a:gd name="T55" fmla="*/ 211 h 295"/>
                <a:gd name="T56" fmla="*/ 419 w 455"/>
                <a:gd name="T57" fmla="*/ 14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5" h="295">
                  <a:moveTo>
                    <a:pt x="419" y="142"/>
                  </a:moveTo>
                  <a:cubicBezTo>
                    <a:pt x="421" y="133"/>
                    <a:pt x="422" y="124"/>
                    <a:pt x="422" y="115"/>
                  </a:cubicBezTo>
                  <a:cubicBezTo>
                    <a:pt x="422" y="51"/>
                    <a:pt x="371" y="0"/>
                    <a:pt x="307" y="0"/>
                  </a:cubicBezTo>
                  <a:cubicBezTo>
                    <a:pt x="261" y="0"/>
                    <a:pt x="218" y="28"/>
                    <a:pt x="201" y="71"/>
                  </a:cubicBezTo>
                  <a:cubicBezTo>
                    <a:pt x="189" y="66"/>
                    <a:pt x="176" y="63"/>
                    <a:pt x="163" y="63"/>
                  </a:cubicBezTo>
                  <a:cubicBezTo>
                    <a:pt x="110" y="63"/>
                    <a:pt x="66" y="106"/>
                    <a:pt x="64" y="159"/>
                  </a:cubicBezTo>
                  <a:cubicBezTo>
                    <a:pt x="29" y="161"/>
                    <a:pt x="0" y="191"/>
                    <a:pt x="0" y="227"/>
                  </a:cubicBezTo>
                  <a:cubicBezTo>
                    <a:pt x="0" y="264"/>
                    <a:pt x="31" y="295"/>
                    <a:pt x="69" y="295"/>
                  </a:cubicBezTo>
                  <a:cubicBezTo>
                    <a:pt x="111" y="295"/>
                    <a:pt x="111" y="295"/>
                    <a:pt x="111" y="295"/>
                  </a:cubicBezTo>
                  <a:cubicBezTo>
                    <a:pt x="114" y="295"/>
                    <a:pt x="115" y="293"/>
                    <a:pt x="115" y="291"/>
                  </a:cubicBezTo>
                  <a:cubicBezTo>
                    <a:pt x="115" y="289"/>
                    <a:pt x="114" y="287"/>
                    <a:pt x="111" y="287"/>
                  </a:cubicBezTo>
                  <a:cubicBezTo>
                    <a:pt x="69" y="287"/>
                    <a:pt x="69" y="287"/>
                    <a:pt x="69" y="287"/>
                  </a:cubicBezTo>
                  <a:cubicBezTo>
                    <a:pt x="35" y="287"/>
                    <a:pt x="8" y="260"/>
                    <a:pt x="8" y="227"/>
                  </a:cubicBezTo>
                  <a:cubicBezTo>
                    <a:pt x="8" y="194"/>
                    <a:pt x="35" y="167"/>
                    <a:pt x="68" y="167"/>
                  </a:cubicBezTo>
                  <a:cubicBezTo>
                    <a:pt x="70" y="167"/>
                    <a:pt x="72" y="165"/>
                    <a:pt x="72" y="163"/>
                  </a:cubicBezTo>
                  <a:cubicBezTo>
                    <a:pt x="72" y="112"/>
                    <a:pt x="113" y="71"/>
                    <a:pt x="163" y="71"/>
                  </a:cubicBezTo>
                  <a:cubicBezTo>
                    <a:pt x="177" y="71"/>
                    <a:pt x="189" y="74"/>
                    <a:pt x="201" y="79"/>
                  </a:cubicBezTo>
                  <a:cubicBezTo>
                    <a:pt x="202" y="80"/>
                    <a:pt x="203" y="80"/>
                    <a:pt x="204" y="80"/>
                  </a:cubicBezTo>
                  <a:cubicBezTo>
                    <a:pt x="205" y="79"/>
                    <a:pt x="206" y="78"/>
                    <a:pt x="206" y="77"/>
                  </a:cubicBezTo>
                  <a:cubicBezTo>
                    <a:pt x="222" y="36"/>
                    <a:pt x="263" y="8"/>
                    <a:pt x="307" y="8"/>
                  </a:cubicBezTo>
                  <a:cubicBezTo>
                    <a:pt x="366" y="8"/>
                    <a:pt x="414" y="56"/>
                    <a:pt x="414" y="115"/>
                  </a:cubicBezTo>
                  <a:cubicBezTo>
                    <a:pt x="414" y="124"/>
                    <a:pt x="413" y="134"/>
                    <a:pt x="411" y="143"/>
                  </a:cubicBezTo>
                  <a:cubicBezTo>
                    <a:pt x="410" y="145"/>
                    <a:pt x="411" y="146"/>
                    <a:pt x="412" y="147"/>
                  </a:cubicBezTo>
                  <a:cubicBezTo>
                    <a:pt x="434" y="161"/>
                    <a:pt x="447" y="185"/>
                    <a:pt x="447" y="211"/>
                  </a:cubicBezTo>
                  <a:cubicBezTo>
                    <a:pt x="447" y="253"/>
                    <a:pt x="413" y="287"/>
                    <a:pt x="371" y="287"/>
                  </a:cubicBezTo>
                  <a:cubicBezTo>
                    <a:pt x="368" y="287"/>
                    <a:pt x="367" y="289"/>
                    <a:pt x="367" y="291"/>
                  </a:cubicBezTo>
                  <a:cubicBezTo>
                    <a:pt x="367" y="293"/>
                    <a:pt x="368" y="295"/>
                    <a:pt x="371" y="295"/>
                  </a:cubicBezTo>
                  <a:cubicBezTo>
                    <a:pt x="417" y="295"/>
                    <a:pt x="455" y="257"/>
                    <a:pt x="455" y="211"/>
                  </a:cubicBezTo>
                  <a:cubicBezTo>
                    <a:pt x="455" y="183"/>
                    <a:pt x="441" y="158"/>
                    <a:pt x="419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79">
              <a:extLst>
                <a:ext uri="{FF2B5EF4-FFF2-40B4-BE49-F238E27FC236}">
                  <a16:creationId xmlns:a16="http://schemas.microsoft.com/office/drawing/2014/main" id="{4EA27C72-A1FD-48CE-9A38-250326B8F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48038" y="341313"/>
              <a:ext cx="720725" cy="957263"/>
            </a:xfrm>
            <a:custGeom>
              <a:avLst/>
              <a:gdLst>
                <a:gd name="T0" fmla="*/ 142 w 230"/>
                <a:gd name="T1" fmla="*/ 1 h 305"/>
                <a:gd name="T2" fmla="*/ 138 w 230"/>
                <a:gd name="T3" fmla="*/ 1 h 305"/>
                <a:gd name="T4" fmla="*/ 136 w 230"/>
                <a:gd name="T5" fmla="*/ 4 h 305"/>
                <a:gd name="T6" fmla="*/ 136 w 230"/>
                <a:gd name="T7" fmla="*/ 91 h 305"/>
                <a:gd name="T8" fmla="*/ 140 w 230"/>
                <a:gd name="T9" fmla="*/ 95 h 305"/>
                <a:gd name="T10" fmla="*/ 201 w 230"/>
                <a:gd name="T11" fmla="*/ 95 h 305"/>
                <a:gd name="T12" fmla="*/ 205 w 230"/>
                <a:gd name="T13" fmla="*/ 91 h 305"/>
                <a:gd name="T14" fmla="*/ 201 w 230"/>
                <a:gd name="T15" fmla="*/ 87 h 305"/>
                <a:gd name="T16" fmla="*/ 144 w 230"/>
                <a:gd name="T17" fmla="*/ 87 h 305"/>
                <a:gd name="T18" fmla="*/ 144 w 230"/>
                <a:gd name="T19" fmla="*/ 14 h 305"/>
                <a:gd name="T20" fmla="*/ 222 w 230"/>
                <a:gd name="T21" fmla="*/ 86 h 305"/>
                <a:gd name="T22" fmla="*/ 222 w 230"/>
                <a:gd name="T23" fmla="*/ 297 h 305"/>
                <a:gd name="T24" fmla="*/ 8 w 230"/>
                <a:gd name="T25" fmla="*/ 297 h 305"/>
                <a:gd name="T26" fmla="*/ 8 w 230"/>
                <a:gd name="T27" fmla="*/ 8 h 305"/>
                <a:gd name="T28" fmla="*/ 115 w 230"/>
                <a:gd name="T29" fmla="*/ 8 h 305"/>
                <a:gd name="T30" fmla="*/ 119 w 230"/>
                <a:gd name="T31" fmla="*/ 4 h 305"/>
                <a:gd name="T32" fmla="*/ 115 w 230"/>
                <a:gd name="T33" fmla="*/ 0 h 305"/>
                <a:gd name="T34" fmla="*/ 4 w 230"/>
                <a:gd name="T35" fmla="*/ 0 h 305"/>
                <a:gd name="T36" fmla="*/ 0 w 230"/>
                <a:gd name="T37" fmla="*/ 4 h 305"/>
                <a:gd name="T38" fmla="*/ 0 w 230"/>
                <a:gd name="T39" fmla="*/ 301 h 305"/>
                <a:gd name="T40" fmla="*/ 4 w 230"/>
                <a:gd name="T41" fmla="*/ 305 h 305"/>
                <a:gd name="T42" fmla="*/ 226 w 230"/>
                <a:gd name="T43" fmla="*/ 305 h 305"/>
                <a:gd name="T44" fmla="*/ 230 w 230"/>
                <a:gd name="T45" fmla="*/ 301 h 305"/>
                <a:gd name="T46" fmla="*/ 230 w 230"/>
                <a:gd name="T47" fmla="*/ 84 h 305"/>
                <a:gd name="T48" fmla="*/ 229 w 230"/>
                <a:gd name="T49" fmla="*/ 81 h 305"/>
                <a:gd name="T50" fmla="*/ 142 w 230"/>
                <a:gd name="T51" fmla="*/ 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30" h="305">
                  <a:moveTo>
                    <a:pt x="142" y="1"/>
                  </a:moveTo>
                  <a:cubicBezTo>
                    <a:pt x="141" y="0"/>
                    <a:pt x="140" y="0"/>
                    <a:pt x="138" y="1"/>
                  </a:cubicBezTo>
                  <a:cubicBezTo>
                    <a:pt x="137" y="1"/>
                    <a:pt x="136" y="3"/>
                    <a:pt x="136" y="4"/>
                  </a:cubicBezTo>
                  <a:cubicBezTo>
                    <a:pt x="136" y="91"/>
                    <a:pt x="136" y="91"/>
                    <a:pt x="136" y="91"/>
                  </a:cubicBezTo>
                  <a:cubicBezTo>
                    <a:pt x="136" y="93"/>
                    <a:pt x="138" y="95"/>
                    <a:pt x="140" y="95"/>
                  </a:cubicBezTo>
                  <a:cubicBezTo>
                    <a:pt x="201" y="95"/>
                    <a:pt x="201" y="95"/>
                    <a:pt x="201" y="95"/>
                  </a:cubicBezTo>
                  <a:cubicBezTo>
                    <a:pt x="204" y="95"/>
                    <a:pt x="205" y="93"/>
                    <a:pt x="205" y="91"/>
                  </a:cubicBezTo>
                  <a:cubicBezTo>
                    <a:pt x="205" y="89"/>
                    <a:pt x="204" y="87"/>
                    <a:pt x="201" y="87"/>
                  </a:cubicBezTo>
                  <a:cubicBezTo>
                    <a:pt x="144" y="87"/>
                    <a:pt x="144" y="87"/>
                    <a:pt x="144" y="87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222" y="86"/>
                    <a:pt x="222" y="86"/>
                    <a:pt x="222" y="86"/>
                  </a:cubicBezTo>
                  <a:cubicBezTo>
                    <a:pt x="222" y="297"/>
                    <a:pt x="222" y="297"/>
                    <a:pt x="222" y="297"/>
                  </a:cubicBezTo>
                  <a:cubicBezTo>
                    <a:pt x="8" y="297"/>
                    <a:pt x="8" y="297"/>
                    <a:pt x="8" y="29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7" y="8"/>
                    <a:pt x="119" y="7"/>
                    <a:pt x="119" y="4"/>
                  </a:cubicBezTo>
                  <a:cubicBezTo>
                    <a:pt x="119" y="2"/>
                    <a:pt x="117" y="0"/>
                    <a:pt x="11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01"/>
                    <a:pt x="0" y="301"/>
                    <a:pt x="0" y="301"/>
                  </a:cubicBezTo>
                  <a:cubicBezTo>
                    <a:pt x="0" y="303"/>
                    <a:pt x="2" y="305"/>
                    <a:pt x="4" y="305"/>
                  </a:cubicBezTo>
                  <a:cubicBezTo>
                    <a:pt x="226" y="305"/>
                    <a:pt x="226" y="305"/>
                    <a:pt x="226" y="305"/>
                  </a:cubicBezTo>
                  <a:cubicBezTo>
                    <a:pt x="228" y="305"/>
                    <a:pt x="230" y="303"/>
                    <a:pt x="230" y="301"/>
                  </a:cubicBezTo>
                  <a:cubicBezTo>
                    <a:pt x="230" y="84"/>
                    <a:pt x="230" y="84"/>
                    <a:pt x="230" y="84"/>
                  </a:cubicBezTo>
                  <a:cubicBezTo>
                    <a:pt x="230" y="83"/>
                    <a:pt x="230" y="82"/>
                    <a:pt x="229" y="81"/>
                  </a:cubicBezTo>
                  <a:lnTo>
                    <a:pt x="142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80">
              <a:extLst>
                <a:ext uri="{FF2B5EF4-FFF2-40B4-BE49-F238E27FC236}">
                  <a16:creationId xmlns:a16="http://schemas.microsoft.com/office/drawing/2014/main" id="{47C2EF55-F873-49D5-A9B5-EE93E6E87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41675" y="796925"/>
              <a:ext cx="179387" cy="209550"/>
            </a:xfrm>
            <a:custGeom>
              <a:avLst/>
              <a:gdLst>
                <a:gd name="T0" fmla="*/ 56 w 57"/>
                <a:gd name="T1" fmla="*/ 3 h 67"/>
                <a:gd name="T2" fmla="*/ 51 w 57"/>
                <a:gd name="T3" fmla="*/ 2 h 67"/>
                <a:gd name="T4" fmla="*/ 2 w 57"/>
                <a:gd name="T5" fmla="*/ 31 h 67"/>
                <a:gd name="T6" fmla="*/ 0 w 57"/>
                <a:gd name="T7" fmla="*/ 34 h 67"/>
                <a:gd name="T8" fmla="*/ 2 w 57"/>
                <a:gd name="T9" fmla="*/ 38 h 67"/>
                <a:gd name="T10" fmla="*/ 51 w 57"/>
                <a:gd name="T11" fmla="*/ 67 h 67"/>
                <a:gd name="T12" fmla="*/ 53 w 57"/>
                <a:gd name="T13" fmla="*/ 67 h 67"/>
                <a:gd name="T14" fmla="*/ 56 w 57"/>
                <a:gd name="T15" fmla="*/ 65 h 67"/>
                <a:gd name="T16" fmla="*/ 55 w 57"/>
                <a:gd name="T17" fmla="*/ 60 h 67"/>
                <a:gd name="T18" fmla="*/ 12 w 57"/>
                <a:gd name="T19" fmla="*/ 34 h 67"/>
                <a:gd name="T20" fmla="*/ 55 w 57"/>
                <a:gd name="T21" fmla="*/ 8 h 67"/>
                <a:gd name="T22" fmla="*/ 56 w 57"/>
                <a:gd name="T23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67">
                  <a:moveTo>
                    <a:pt x="56" y="3"/>
                  </a:moveTo>
                  <a:cubicBezTo>
                    <a:pt x="55" y="1"/>
                    <a:pt x="53" y="0"/>
                    <a:pt x="51" y="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7"/>
                    <a:pt x="2" y="38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1" y="67"/>
                    <a:pt x="52" y="67"/>
                    <a:pt x="53" y="67"/>
                  </a:cubicBezTo>
                  <a:cubicBezTo>
                    <a:pt x="54" y="67"/>
                    <a:pt x="55" y="67"/>
                    <a:pt x="56" y="65"/>
                  </a:cubicBezTo>
                  <a:cubicBezTo>
                    <a:pt x="57" y="64"/>
                    <a:pt x="57" y="61"/>
                    <a:pt x="55" y="60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7" y="7"/>
                    <a:pt x="57" y="5"/>
                    <a:pt x="5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81">
              <a:extLst>
                <a:ext uri="{FF2B5EF4-FFF2-40B4-BE49-F238E27FC236}">
                  <a16:creationId xmlns:a16="http://schemas.microsoft.com/office/drawing/2014/main" id="{4FE9D18B-D6B1-49C2-8B5F-7132742EF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06713" y="796925"/>
              <a:ext cx="179387" cy="209550"/>
            </a:xfrm>
            <a:custGeom>
              <a:avLst/>
              <a:gdLst>
                <a:gd name="T0" fmla="*/ 1 w 57"/>
                <a:gd name="T1" fmla="*/ 65 h 67"/>
                <a:gd name="T2" fmla="*/ 4 w 57"/>
                <a:gd name="T3" fmla="*/ 67 h 67"/>
                <a:gd name="T4" fmla="*/ 6 w 57"/>
                <a:gd name="T5" fmla="*/ 67 h 67"/>
                <a:gd name="T6" fmla="*/ 55 w 57"/>
                <a:gd name="T7" fmla="*/ 38 h 67"/>
                <a:gd name="T8" fmla="*/ 57 w 57"/>
                <a:gd name="T9" fmla="*/ 34 h 67"/>
                <a:gd name="T10" fmla="*/ 55 w 57"/>
                <a:gd name="T11" fmla="*/ 31 h 67"/>
                <a:gd name="T12" fmla="*/ 6 w 57"/>
                <a:gd name="T13" fmla="*/ 2 h 67"/>
                <a:gd name="T14" fmla="*/ 1 w 57"/>
                <a:gd name="T15" fmla="*/ 3 h 67"/>
                <a:gd name="T16" fmla="*/ 2 w 57"/>
                <a:gd name="T17" fmla="*/ 8 h 67"/>
                <a:gd name="T18" fmla="*/ 45 w 57"/>
                <a:gd name="T19" fmla="*/ 34 h 67"/>
                <a:gd name="T20" fmla="*/ 2 w 57"/>
                <a:gd name="T21" fmla="*/ 60 h 67"/>
                <a:gd name="T22" fmla="*/ 1 w 57"/>
                <a:gd name="T23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67">
                  <a:moveTo>
                    <a:pt x="1" y="65"/>
                  </a:moveTo>
                  <a:cubicBezTo>
                    <a:pt x="2" y="67"/>
                    <a:pt x="3" y="67"/>
                    <a:pt x="4" y="67"/>
                  </a:cubicBezTo>
                  <a:cubicBezTo>
                    <a:pt x="5" y="67"/>
                    <a:pt x="6" y="67"/>
                    <a:pt x="6" y="6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6" y="37"/>
                    <a:pt x="57" y="36"/>
                    <a:pt x="57" y="34"/>
                  </a:cubicBezTo>
                  <a:cubicBezTo>
                    <a:pt x="57" y="33"/>
                    <a:pt x="56" y="31"/>
                    <a:pt x="55" y="3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0" y="7"/>
                    <a:pt x="2" y="8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0" y="61"/>
                    <a:pt x="0" y="64"/>
                    <a:pt x="1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82">
              <a:extLst>
                <a:ext uri="{FF2B5EF4-FFF2-40B4-BE49-F238E27FC236}">
                  <a16:creationId xmlns:a16="http://schemas.microsoft.com/office/drawing/2014/main" id="{2E9E33BC-DD26-42AE-8B9D-3F511D160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28950" y="796925"/>
              <a:ext cx="88900" cy="209550"/>
            </a:xfrm>
            <a:custGeom>
              <a:avLst/>
              <a:gdLst>
                <a:gd name="T0" fmla="*/ 3 w 28"/>
                <a:gd name="T1" fmla="*/ 67 h 67"/>
                <a:gd name="T2" fmla="*/ 4 w 28"/>
                <a:gd name="T3" fmla="*/ 67 h 67"/>
                <a:gd name="T4" fmla="*/ 8 w 28"/>
                <a:gd name="T5" fmla="*/ 65 h 67"/>
                <a:gd name="T6" fmla="*/ 28 w 28"/>
                <a:gd name="T7" fmla="*/ 6 h 67"/>
                <a:gd name="T8" fmla="*/ 25 w 28"/>
                <a:gd name="T9" fmla="*/ 1 h 67"/>
                <a:gd name="T10" fmla="*/ 20 w 28"/>
                <a:gd name="T11" fmla="*/ 4 h 67"/>
                <a:gd name="T12" fmla="*/ 0 w 28"/>
                <a:gd name="T13" fmla="*/ 62 h 67"/>
                <a:gd name="T14" fmla="*/ 3 w 28"/>
                <a:gd name="T1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67">
                  <a:moveTo>
                    <a:pt x="3" y="67"/>
                  </a:moveTo>
                  <a:cubicBezTo>
                    <a:pt x="3" y="67"/>
                    <a:pt x="4" y="67"/>
                    <a:pt x="4" y="67"/>
                  </a:cubicBezTo>
                  <a:cubicBezTo>
                    <a:pt x="6" y="67"/>
                    <a:pt x="7" y="66"/>
                    <a:pt x="8" y="65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4"/>
                    <a:pt x="27" y="2"/>
                    <a:pt x="25" y="1"/>
                  </a:cubicBezTo>
                  <a:cubicBezTo>
                    <a:pt x="23" y="0"/>
                    <a:pt x="21" y="2"/>
                    <a:pt x="20" y="4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1" y="67"/>
                    <a:pt x="3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4DDE2380-E9BF-4B0E-BD10-FDCEFD82CBAE}"/>
              </a:ext>
            </a:extLst>
          </p:cNvPr>
          <p:cNvGrpSpPr/>
          <p:nvPr/>
        </p:nvGrpSpPr>
        <p:grpSpPr>
          <a:xfrm>
            <a:off x="8158331" y="2344200"/>
            <a:ext cx="1552575" cy="1552575"/>
            <a:chOff x="-6042025" y="2517775"/>
            <a:chExt cx="1552575" cy="1552575"/>
          </a:xfrm>
          <a:solidFill>
            <a:schemeClr val="tx1"/>
          </a:solidFill>
        </p:grpSpPr>
        <p:sp>
          <p:nvSpPr>
            <p:cNvPr id="194" name="Freeform 183">
              <a:extLst>
                <a:ext uri="{FF2B5EF4-FFF2-40B4-BE49-F238E27FC236}">
                  <a16:creationId xmlns:a16="http://schemas.microsoft.com/office/drawing/2014/main" id="{B3D32651-A417-4AB3-846F-9648765FA9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70550" y="2517775"/>
              <a:ext cx="1181100" cy="1182688"/>
            </a:xfrm>
            <a:custGeom>
              <a:avLst/>
              <a:gdLst>
                <a:gd name="T0" fmla="*/ 376 w 377"/>
                <a:gd name="T1" fmla="*/ 237 h 377"/>
                <a:gd name="T2" fmla="*/ 141 w 377"/>
                <a:gd name="T3" fmla="*/ 2 h 377"/>
                <a:gd name="T4" fmla="*/ 135 w 377"/>
                <a:gd name="T5" fmla="*/ 2 h 377"/>
                <a:gd name="T6" fmla="*/ 2 w 377"/>
                <a:gd name="T7" fmla="*/ 135 h 377"/>
                <a:gd name="T8" fmla="*/ 2 w 377"/>
                <a:gd name="T9" fmla="*/ 140 h 377"/>
                <a:gd name="T10" fmla="*/ 66 w 377"/>
                <a:gd name="T11" fmla="*/ 204 h 377"/>
                <a:gd name="T12" fmla="*/ 71 w 377"/>
                <a:gd name="T13" fmla="*/ 204 h 377"/>
                <a:gd name="T14" fmla="*/ 110 w 377"/>
                <a:gd name="T15" fmla="*/ 165 h 377"/>
                <a:gd name="T16" fmla="*/ 212 w 377"/>
                <a:gd name="T17" fmla="*/ 267 h 377"/>
                <a:gd name="T18" fmla="*/ 173 w 377"/>
                <a:gd name="T19" fmla="*/ 306 h 377"/>
                <a:gd name="T20" fmla="*/ 172 w 377"/>
                <a:gd name="T21" fmla="*/ 309 h 377"/>
                <a:gd name="T22" fmla="*/ 173 w 377"/>
                <a:gd name="T23" fmla="*/ 312 h 377"/>
                <a:gd name="T24" fmla="*/ 237 w 377"/>
                <a:gd name="T25" fmla="*/ 376 h 377"/>
                <a:gd name="T26" fmla="*/ 240 w 377"/>
                <a:gd name="T27" fmla="*/ 377 h 377"/>
                <a:gd name="T28" fmla="*/ 243 w 377"/>
                <a:gd name="T29" fmla="*/ 376 h 377"/>
                <a:gd name="T30" fmla="*/ 376 w 377"/>
                <a:gd name="T31" fmla="*/ 242 h 377"/>
                <a:gd name="T32" fmla="*/ 376 w 377"/>
                <a:gd name="T33" fmla="*/ 237 h 377"/>
                <a:gd name="T34" fmla="*/ 240 w 377"/>
                <a:gd name="T35" fmla="*/ 367 h 377"/>
                <a:gd name="T36" fmla="*/ 182 w 377"/>
                <a:gd name="T37" fmla="*/ 309 h 377"/>
                <a:gd name="T38" fmla="*/ 220 w 377"/>
                <a:gd name="T39" fmla="*/ 270 h 377"/>
                <a:gd name="T40" fmla="*/ 220 w 377"/>
                <a:gd name="T41" fmla="*/ 264 h 377"/>
                <a:gd name="T42" fmla="*/ 113 w 377"/>
                <a:gd name="T43" fmla="*/ 157 h 377"/>
                <a:gd name="T44" fmla="*/ 107 w 377"/>
                <a:gd name="T45" fmla="*/ 157 h 377"/>
                <a:gd name="T46" fmla="*/ 69 w 377"/>
                <a:gd name="T47" fmla="*/ 196 h 377"/>
                <a:gd name="T48" fmla="*/ 10 w 377"/>
                <a:gd name="T49" fmla="*/ 138 h 377"/>
                <a:gd name="T50" fmla="*/ 138 w 377"/>
                <a:gd name="T51" fmla="*/ 10 h 377"/>
                <a:gd name="T52" fmla="*/ 367 w 377"/>
                <a:gd name="T53" fmla="*/ 240 h 377"/>
                <a:gd name="T54" fmla="*/ 240 w 377"/>
                <a:gd name="T55" fmla="*/ 36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7" h="377">
                  <a:moveTo>
                    <a:pt x="376" y="237"/>
                  </a:moveTo>
                  <a:cubicBezTo>
                    <a:pt x="141" y="2"/>
                    <a:pt x="141" y="2"/>
                    <a:pt x="141" y="2"/>
                  </a:cubicBezTo>
                  <a:cubicBezTo>
                    <a:pt x="139" y="0"/>
                    <a:pt x="136" y="0"/>
                    <a:pt x="135" y="2"/>
                  </a:cubicBezTo>
                  <a:cubicBezTo>
                    <a:pt x="2" y="135"/>
                    <a:pt x="2" y="135"/>
                    <a:pt x="2" y="135"/>
                  </a:cubicBezTo>
                  <a:cubicBezTo>
                    <a:pt x="0" y="136"/>
                    <a:pt x="0" y="139"/>
                    <a:pt x="2" y="140"/>
                  </a:cubicBezTo>
                  <a:cubicBezTo>
                    <a:pt x="66" y="204"/>
                    <a:pt x="66" y="204"/>
                    <a:pt x="66" y="204"/>
                  </a:cubicBezTo>
                  <a:cubicBezTo>
                    <a:pt x="67" y="206"/>
                    <a:pt x="70" y="206"/>
                    <a:pt x="71" y="204"/>
                  </a:cubicBezTo>
                  <a:cubicBezTo>
                    <a:pt x="110" y="165"/>
                    <a:pt x="110" y="165"/>
                    <a:pt x="110" y="165"/>
                  </a:cubicBezTo>
                  <a:cubicBezTo>
                    <a:pt x="212" y="267"/>
                    <a:pt x="212" y="267"/>
                    <a:pt x="212" y="267"/>
                  </a:cubicBezTo>
                  <a:cubicBezTo>
                    <a:pt x="173" y="306"/>
                    <a:pt x="173" y="306"/>
                    <a:pt x="173" y="306"/>
                  </a:cubicBezTo>
                  <a:cubicBezTo>
                    <a:pt x="172" y="307"/>
                    <a:pt x="172" y="308"/>
                    <a:pt x="172" y="309"/>
                  </a:cubicBezTo>
                  <a:cubicBezTo>
                    <a:pt x="172" y="310"/>
                    <a:pt x="172" y="311"/>
                    <a:pt x="173" y="312"/>
                  </a:cubicBezTo>
                  <a:cubicBezTo>
                    <a:pt x="237" y="376"/>
                    <a:pt x="237" y="376"/>
                    <a:pt x="237" y="376"/>
                  </a:cubicBezTo>
                  <a:cubicBezTo>
                    <a:pt x="238" y="376"/>
                    <a:pt x="239" y="377"/>
                    <a:pt x="240" y="377"/>
                  </a:cubicBezTo>
                  <a:cubicBezTo>
                    <a:pt x="241" y="377"/>
                    <a:pt x="242" y="376"/>
                    <a:pt x="243" y="376"/>
                  </a:cubicBezTo>
                  <a:cubicBezTo>
                    <a:pt x="376" y="242"/>
                    <a:pt x="376" y="242"/>
                    <a:pt x="376" y="242"/>
                  </a:cubicBezTo>
                  <a:cubicBezTo>
                    <a:pt x="377" y="241"/>
                    <a:pt x="377" y="238"/>
                    <a:pt x="376" y="237"/>
                  </a:cubicBezTo>
                  <a:close/>
                  <a:moveTo>
                    <a:pt x="240" y="367"/>
                  </a:moveTo>
                  <a:cubicBezTo>
                    <a:pt x="182" y="309"/>
                    <a:pt x="182" y="309"/>
                    <a:pt x="182" y="309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22" y="268"/>
                    <a:pt x="222" y="266"/>
                    <a:pt x="220" y="264"/>
                  </a:cubicBezTo>
                  <a:cubicBezTo>
                    <a:pt x="113" y="157"/>
                    <a:pt x="113" y="157"/>
                    <a:pt x="113" y="157"/>
                  </a:cubicBezTo>
                  <a:cubicBezTo>
                    <a:pt x="112" y="155"/>
                    <a:pt x="109" y="155"/>
                    <a:pt x="107" y="157"/>
                  </a:cubicBezTo>
                  <a:cubicBezTo>
                    <a:pt x="69" y="196"/>
                    <a:pt x="69" y="196"/>
                    <a:pt x="69" y="196"/>
                  </a:cubicBezTo>
                  <a:cubicBezTo>
                    <a:pt x="10" y="138"/>
                    <a:pt x="10" y="138"/>
                    <a:pt x="10" y="138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367" y="240"/>
                    <a:pt x="367" y="240"/>
                    <a:pt x="367" y="240"/>
                  </a:cubicBezTo>
                  <a:lnTo>
                    <a:pt x="240" y="3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84">
              <a:extLst>
                <a:ext uri="{FF2B5EF4-FFF2-40B4-BE49-F238E27FC236}">
                  <a16:creationId xmlns:a16="http://schemas.microsoft.com/office/drawing/2014/main" id="{B2AC967F-0765-4322-B707-157F256AFD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42025" y="2997200"/>
              <a:ext cx="1073150" cy="1073150"/>
            </a:xfrm>
            <a:custGeom>
              <a:avLst/>
              <a:gdLst>
                <a:gd name="T0" fmla="*/ 260 w 342"/>
                <a:gd name="T1" fmla="*/ 155 h 342"/>
                <a:gd name="T2" fmla="*/ 298 w 342"/>
                <a:gd name="T3" fmla="*/ 117 h 342"/>
                <a:gd name="T4" fmla="*/ 298 w 342"/>
                <a:gd name="T5" fmla="*/ 111 h 342"/>
                <a:gd name="T6" fmla="*/ 231 w 342"/>
                <a:gd name="T7" fmla="*/ 44 h 342"/>
                <a:gd name="T8" fmla="*/ 225 w 342"/>
                <a:gd name="T9" fmla="*/ 44 h 342"/>
                <a:gd name="T10" fmla="*/ 187 w 342"/>
                <a:gd name="T11" fmla="*/ 82 h 342"/>
                <a:gd name="T12" fmla="*/ 106 w 342"/>
                <a:gd name="T13" fmla="*/ 1 h 342"/>
                <a:gd name="T14" fmla="*/ 100 w 342"/>
                <a:gd name="T15" fmla="*/ 1 h 342"/>
                <a:gd name="T16" fmla="*/ 1 w 342"/>
                <a:gd name="T17" fmla="*/ 100 h 342"/>
                <a:gd name="T18" fmla="*/ 0 w 342"/>
                <a:gd name="T19" fmla="*/ 103 h 342"/>
                <a:gd name="T20" fmla="*/ 1 w 342"/>
                <a:gd name="T21" fmla="*/ 106 h 342"/>
                <a:gd name="T22" fmla="*/ 236 w 342"/>
                <a:gd name="T23" fmla="*/ 341 h 342"/>
                <a:gd name="T24" fmla="*/ 239 w 342"/>
                <a:gd name="T25" fmla="*/ 342 h 342"/>
                <a:gd name="T26" fmla="*/ 242 w 342"/>
                <a:gd name="T27" fmla="*/ 341 h 342"/>
                <a:gd name="T28" fmla="*/ 341 w 342"/>
                <a:gd name="T29" fmla="*/ 242 h 342"/>
                <a:gd name="T30" fmla="*/ 342 w 342"/>
                <a:gd name="T31" fmla="*/ 239 h 342"/>
                <a:gd name="T32" fmla="*/ 341 w 342"/>
                <a:gd name="T33" fmla="*/ 236 h 342"/>
                <a:gd name="T34" fmla="*/ 260 w 342"/>
                <a:gd name="T35" fmla="*/ 155 h 342"/>
                <a:gd name="T36" fmla="*/ 239 w 342"/>
                <a:gd name="T37" fmla="*/ 333 h 342"/>
                <a:gd name="T38" fmla="*/ 10 w 342"/>
                <a:gd name="T39" fmla="*/ 103 h 342"/>
                <a:gd name="T40" fmla="*/ 103 w 342"/>
                <a:gd name="T41" fmla="*/ 10 h 342"/>
                <a:gd name="T42" fmla="*/ 184 w 342"/>
                <a:gd name="T43" fmla="*/ 91 h 342"/>
                <a:gd name="T44" fmla="*/ 190 w 342"/>
                <a:gd name="T45" fmla="*/ 91 h 342"/>
                <a:gd name="T46" fmla="*/ 228 w 342"/>
                <a:gd name="T47" fmla="*/ 53 h 342"/>
                <a:gd name="T48" fmla="*/ 289 w 342"/>
                <a:gd name="T49" fmla="*/ 114 h 342"/>
                <a:gd name="T50" fmla="*/ 251 w 342"/>
                <a:gd name="T51" fmla="*/ 152 h 342"/>
                <a:gd name="T52" fmla="*/ 251 w 342"/>
                <a:gd name="T53" fmla="*/ 158 h 342"/>
                <a:gd name="T54" fmla="*/ 333 w 342"/>
                <a:gd name="T55" fmla="*/ 239 h 342"/>
                <a:gd name="T56" fmla="*/ 239 w 342"/>
                <a:gd name="T57" fmla="*/ 333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2" h="342">
                  <a:moveTo>
                    <a:pt x="260" y="155"/>
                  </a:moveTo>
                  <a:cubicBezTo>
                    <a:pt x="298" y="117"/>
                    <a:pt x="298" y="117"/>
                    <a:pt x="298" y="117"/>
                  </a:cubicBezTo>
                  <a:cubicBezTo>
                    <a:pt x="299" y="115"/>
                    <a:pt x="299" y="113"/>
                    <a:pt x="298" y="111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29" y="43"/>
                    <a:pt x="227" y="43"/>
                    <a:pt x="225" y="44"/>
                  </a:cubicBezTo>
                  <a:cubicBezTo>
                    <a:pt x="187" y="82"/>
                    <a:pt x="187" y="82"/>
                    <a:pt x="187" y="82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5" y="0"/>
                    <a:pt x="102" y="0"/>
                    <a:pt x="100" y="1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1" y="101"/>
                    <a:pt x="0" y="102"/>
                    <a:pt x="0" y="103"/>
                  </a:cubicBezTo>
                  <a:cubicBezTo>
                    <a:pt x="0" y="104"/>
                    <a:pt x="1" y="105"/>
                    <a:pt x="1" y="106"/>
                  </a:cubicBezTo>
                  <a:cubicBezTo>
                    <a:pt x="236" y="341"/>
                    <a:pt x="236" y="341"/>
                    <a:pt x="236" y="341"/>
                  </a:cubicBezTo>
                  <a:cubicBezTo>
                    <a:pt x="237" y="342"/>
                    <a:pt x="238" y="342"/>
                    <a:pt x="239" y="342"/>
                  </a:cubicBezTo>
                  <a:cubicBezTo>
                    <a:pt x="240" y="342"/>
                    <a:pt x="241" y="342"/>
                    <a:pt x="242" y="341"/>
                  </a:cubicBezTo>
                  <a:cubicBezTo>
                    <a:pt x="341" y="242"/>
                    <a:pt x="341" y="242"/>
                    <a:pt x="341" y="242"/>
                  </a:cubicBezTo>
                  <a:cubicBezTo>
                    <a:pt x="342" y="241"/>
                    <a:pt x="342" y="240"/>
                    <a:pt x="342" y="239"/>
                  </a:cubicBezTo>
                  <a:cubicBezTo>
                    <a:pt x="342" y="238"/>
                    <a:pt x="342" y="237"/>
                    <a:pt x="341" y="236"/>
                  </a:cubicBezTo>
                  <a:lnTo>
                    <a:pt x="260" y="155"/>
                  </a:lnTo>
                  <a:close/>
                  <a:moveTo>
                    <a:pt x="239" y="333"/>
                  </a:moveTo>
                  <a:cubicBezTo>
                    <a:pt x="10" y="103"/>
                    <a:pt x="10" y="103"/>
                    <a:pt x="10" y="103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84" y="91"/>
                    <a:pt x="184" y="91"/>
                    <a:pt x="184" y="91"/>
                  </a:cubicBezTo>
                  <a:cubicBezTo>
                    <a:pt x="186" y="92"/>
                    <a:pt x="188" y="92"/>
                    <a:pt x="190" y="91"/>
                  </a:cubicBezTo>
                  <a:cubicBezTo>
                    <a:pt x="228" y="53"/>
                    <a:pt x="228" y="53"/>
                    <a:pt x="228" y="5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51" y="152"/>
                    <a:pt x="251" y="152"/>
                    <a:pt x="251" y="152"/>
                  </a:cubicBezTo>
                  <a:cubicBezTo>
                    <a:pt x="250" y="154"/>
                    <a:pt x="250" y="156"/>
                    <a:pt x="251" y="158"/>
                  </a:cubicBezTo>
                  <a:cubicBezTo>
                    <a:pt x="333" y="239"/>
                    <a:pt x="333" y="239"/>
                    <a:pt x="333" y="239"/>
                  </a:cubicBezTo>
                  <a:lnTo>
                    <a:pt x="239" y="3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4B606C00-5E13-4150-BA96-3A87AE1E0147}"/>
              </a:ext>
            </a:extLst>
          </p:cNvPr>
          <p:cNvGrpSpPr/>
          <p:nvPr/>
        </p:nvGrpSpPr>
        <p:grpSpPr>
          <a:xfrm>
            <a:off x="10475385" y="2505331"/>
            <a:ext cx="1230312" cy="1230313"/>
            <a:chOff x="-3662363" y="2755900"/>
            <a:chExt cx="1230312" cy="1230313"/>
          </a:xfrm>
          <a:solidFill>
            <a:schemeClr val="tx1"/>
          </a:solidFill>
        </p:grpSpPr>
        <p:sp>
          <p:nvSpPr>
            <p:cNvPr id="196" name="Freeform 185">
              <a:extLst>
                <a:ext uri="{FF2B5EF4-FFF2-40B4-BE49-F238E27FC236}">
                  <a16:creationId xmlns:a16="http://schemas.microsoft.com/office/drawing/2014/main" id="{0087619B-0C56-4E2B-8F34-410F322978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62363" y="2755900"/>
              <a:ext cx="1230312" cy="1230313"/>
            </a:xfrm>
            <a:custGeom>
              <a:avLst/>
              <a:gdLst>
                <a:gd name="T0" fmla="*/ 306 w 392"/>
                <a:gd name="T1" fmla="*/ 0 h 392"/>
                <a:gd name="T2" fmla="*/ 86 w 392"/>
                <a:gd name="T3" fmla="*/ 0 h 392"/>
                <a:gd name="T4" fmla="*/ 0 w 392"/>
                <a:gd name="T5" fmla="*/ 86 h 392"/>
                <a:gd name="T6" fmla="*/ 0 w 392"/>
                <a:gd name="T7" fmla="*/ 306 h 392"/>
                <a:gd name="T8" fmla="*/ 86 w 392"/>
                <a:gd name="T9" fmla="*/ 392 h 392"/>
                <a:gd name="T10" fmla="*/ 306 w 392"/>
                <a:gd name="T11" fmla="*/ 392 h 392"/>
                <a:gd name="T12" fmla="*/ 392 w 392"/>
                <a:gd name="T13" fmla="*/ 306 h 392"/>
                <a:gd name="T14" fmla="*/ 392 w 392"/>
                <a:gd name="T15" fmla="*/ 86 h 392"/>
                <a:gd name="T16" fmla="*/ 306 w 392"/>
                <a:gd name="T17" fmla="*/ 0 h 392"/>
                <a:gd name="T18" fmla="*/ 384 w 392"/>
                <a:gd name="T19" fmla="*/ 306 h 392"/>
                <a:gd name="T20" fmla="*/ 306 w 392"/>
                <a:gd name="T21" fmla="*/ 384 h 392"/>
                <a:gd name="T22" fmla="*/ 86 w 392"/>
                <a:gd name="T23" fmla="*/ 384 h 392"/>
                <a:gd name="T24" fmla="*/ 8 w 392"/>
                <a:gd name="T25" fmla="*/ 306 h 392"/>
                <a:gd name="T26" fmla="*/ 8 w 392"/>
                <a:gd name="T27" fmla="*/ 86 h 392"/>
                <a:gd name="T28" fmla="*/ 86 w 392"/>
                <a:gd name="T29" fmla="*/ 8 h 392"/>
                <a:gd name="T30" fmla="*/ 306 w 392"/>
                <a:gd name="T31" fmla="*/ 8 h 392"/>
                <a:gd name="T32" fmla="*/ 384 w 392"/>
                <a:gd name="T33" fmla="*/ 86 h 392"/>
                <a:gd name="T34" fmla="*/ 384 w 392"/>
                <a:gd name="T35" fmla="*/ 306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2" h="392">
                  <a:moveTo>
                    <a:pt x="306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39" y="0"/>
                    <a:pt x="0" y="38"/>
                    <a:pt x="0" y="86"/>
                  </a:cubicBezTo>
                  <a:cubicBezTo>
                    <a:pt x="0" y="306"/>
                    <a:pt x="0" y="306"/>
                    <a:pt x="0" y="306"/>
                  </a:cubicBezTo>
                  <a:cubicBezTo>
                    <a:pt x="0" y="353"/>
                    <a:pt x="39" y="392"/>
                    <a:pt x="86" y="392"/>
                  </a:cubicBezTo>
                  <a:cubicBezTo>
                    <a:pt x="306" y="392"/>
                    <a:pt x="306" y="392"/>
                    <a:pt x="306" y="392"/>
                  </a:cubicBezTo>
                  <a:cubicBezTo>
                    <a:pt x="354" y="392"/>
                    <a:pt x="392" y="353"/>
                    <a:pt x="392" y="306"/>
                  </a:cubicBezTo>
                  <a:cubicBezTo>
                    <a:pt x="392" y="86"/>
                    <a:pt x="392" y="86"/>
                    <a:pt x="392" y="86"/>
                  </a:cubicBezTo>
                  <a:cubicBezTo>
                    <a:pt x="392" y="38"/>
                    <a:pt x="354" y="0"/>
                    <a:pt x="306" y="0"/>
                  </a:cubicBezTo>
                  <a:close/>
                  <a:moveTo>
                    <a:pt x="384" y="306"/>
                  </a:moveTo>
                  <a:cubicBezTo>
                    <a:pt x="384" y="349"/>
                    <a:pt x="349" y="384"/>
                    <a:pt x="306" y="384"/>
                  </a:cubicBezTo>
                  <a:cubicBezTo>
                    <a:pt x="86" y="384"/>
                    <a:pt x="86" y="384"/>
                    <a:pt x="86" y="384"/>
                  </a:cubicBezTo>
                  <a:cubicBezTo>
                    <a:pt x="43" y="384"/>
                    <a:pt x="8" y="349"/>
                    <a:pt x="8" y="306"/>
                  </a:cubicBezTo>
                  <a:cubicBezTo>
                    <a:pt x="8" y="86"/>
                    <a:pt x="8" y="86"/>
                    <a:pt x="8" y="86"/>
                  </a:cubicBezTo>
                  <a:cubicBezTo>
                    <a:pt x="8" y="43"/>
                    <a:pt x="43" y="8"/>
                    <a:pt x="86" y="8"/>
                  </a:cubicBezTo>
                  <a:cubicBezTo>
                    <a:pt x="306" y="8"/>
                    <a:pt x="306" y="8"/>
                    <a:pt x="306" y="8"/>
                  </a:cubicBezTo>
                  <a:cubicBezTo>
                    <a:pt x="349" y="8"/>
                    <a:pt x="384" y="43"/>
                    <a:pt x="384" y="86"/>
                  </a:cubicBezTo>
                  <a:lnTo>
                    <a:pt x="384" y="3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86">
              <a:extLst>
                <a:ext uri="{FF2B5EF4-FFF2-40B4-BE49-F238E27FC236}">
                  <a16:creationId xmlns:a16="http://schemas.microsoft.com/office/drawing/2014/main" id="{C6C2CCD7-15F4-4339-BEB0-B57A006E69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60725" y="2963863"/>
              <a:ext cx="620712" cy="620713"/>
            </a:xfrm>
            <a:custGeom>
              <a:avLst/>
              <a:gdLst>
                <a:gd name="T0" fmla="*/ 75 w 198"/>
                <a:gd name="T1" fmla="*/ 2 h 198"/>
                <a:gd name="T2" fmla="*/ 70 w 198"/>
                <a:gd name="T3" fmla="*/ 2 h 198"/>
                <a:gd name="T4" fmla="*/ 1 w 198"/>
                <a:gd name="T5" fmla="*/ 70 h 198"/>
                <a:gd name="T6" fmla="*/ 0 w 198"/>
                <a:gd name="T7" fmla="*/ 73 h 198"/>
                <a:gd name="T8" fmla="*/ 1 w 198"/>
                <a:gd name="T9" fmla="*/ 76 h 198"/>
                <a:gd name="T10" fmla="*/ 34 w 198"/>
                <a:gd name="T11" fmla="*/ 109 h 198"/>
                <a:gd name="T12" fmla="*/ 40 w 198"/>
                <a:gd name="T13" fmla="*/ 109 h 198"/>
                <a:gd name="T14" fmla="*/ 58 w 198"/>
                <a:gd name="T15" fmla="*/ 90 h 198"/>
                <a:gd name="T16" fmla="*/ 108 w 198"/>
                <a:gd name="T17" fmla="*/ 140 h 198"/>
                <a:gd name="T18" fmla="*/ 89 w 198"/>
                <a:gd name="T19" fmla="*/ 158 h 198"/>
                <a:gd name="T20" fmla="*/ 89 w 198"/>
                <a:gd name="T21" fmla="*/ 164 h 198"/>
                <a:gd name="T22" fmla="*/ 122 w 198"/>
                <a:gd name="T23" fmla="*/ 197 h 198"/>
                <a:gd name="T24" fmla="*/ 125 w 198"/>
                <a:gd name="T25" fmla="*/ 198 h 198"/>
                <a:gd name="T26" fmla="*/ 128 w 198"/>
                <a:gd name="T27" fmla="*/ 197 h 198"/>
                <a:gd name="T28" fmla="*/ 197 w 198"/>
                <a:gd name="T29" fmla="*/ 128 h 198"/>
                <a:gd name="T30" fmla="*/ 198 w 198"/>
                <a:gd name="T31" fmla="*/ 126 h 198"/>
                <a:gd name="T32" fmla="*/ 197 w 198"/>
                <a:gd name="T33" fmla="*/ 123 h 198"/>
                <a:gd name="T34" fmla="*/ 75 w 198"/>
                <a:gd name="T35" fmla="*/ 2 h 198"/>
                <a:gd name="T36" fmla="*/ 125 w 198"/>
                <a:gd name="T37" fmla="*/ 189 h 198"/>
                <a:gd name="T38" fmla="*/ 98 w 198"/>
                <a:gd name="T39" fmla="*/ 161 h 198"/>
                <a:gd name="T40" fmla="*/ 116 w 198"/>
                <a:gd name="T41" fmla="*/ 143 h 198"/>
                <a:gd name="T42" fmla="*/ 116 w 198"/>
                <a:gd name="T43" fmla="*/ 137 h 198"/>
                <a:gd name="T44" fmla="*/ 61 w 198"/>
                <a:gd name="T45" fmla="*/ 82 h 198"/>
                <a:gd name="T46" fmla="*/ 55 w 198"/>
                <a:gd name="T47" fmla="*/ 82 h 198"/>
                <a:gd name="T48" fmla="*/ 37 w 198"/>
                <a:gd name="T49" fmla="*/ 100 h 198"/>
                <a:gd name="T50" fmla="*/ 10 w 198"/>
                <a:gd name="T51" fmla="*/ 73 h 198"/>
                <a:gd name="T52" fmla="*/ 73 w 198"/>
                <a:gd name="T53" fmla="*/ 10 h 198"/>
                <a:gd name="T54" fmla="*/ 188 w 198"/>
                <a:gd name="T55" fmla="*/ 126 h 198"/>
                <a:gd name="T56" fmla="*/ 125 w 198"/>
                <a:gd name="T57" fmla="*/ 18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8" h="198">
                  <a:moveTo>
                    <a:pt x="75" y="2"/>
                  </a:moveTo>
                  <a:cubicBezTo>
                    <a:pt x="74" y="0"/>
                    <a:pt x="71" y="0"/>
                    <a:pt x="70" y="2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0" y="71"/>
                    <a:pt x="0" y="72"/>
                    <a:pt x="0" y="73"/>
                  </a:cubicBezTo>
                  <a:cubicBezTo>
                    <a:pt x="0" y="74"/>
                    <a:pt x="0" y="75"/>
                    <a:pt x="1" y="76"/>
                  </a:cubicBezTo>
                  <a:cubicBezTo>
                    <a:pt x="34" y="109"/>
                    <a:pt x="34" y="109"/>
                    <a:pt x="34" y="109"/>
                  </a:cubicBezTo>
                  <a:cubicBezTo>
                    <a:pt x="35" y="110"/>
                    <a:pt x="38" y="110"/>
                    <a:pt x="40" y="109"/>
                  </a:cubicBezTo>
                  <a:cubicBezTo>
                    <a:pt x="58" y="90"/>
                    <a:pt x="58" y="90"/>
                    <a:pt x="58" y="90"/>
                  </a:cubicBezTo>
                  <a:cubicBezTo>
                    <a:pt x="108" y="140"/>
                    <a:pt x="108" y="140"/>
                    <a:pt x="108" y="140"/>
                  </a:cubicBezTo>
                  <a:cubicBezTo>
                    <a:pt x="89" y="158"/>
                    <a:pt x="89" y="158"/>
                    <a:pt x="89" y="158"/>
                  </a:cubicBezTo>
                  <a:cubicBezTo>
                    <a:pt x="88" y="160"/>
                    <a:pt x="88" y="163"/>
                    <a:pt x="89" y="164"/>
                  </a:cubicBezTo>
                  <a:cubicBezTo>
                    <a:pt x="122" y="197"/>
                    <a:pt x="122" y="197"/>
                    <a:pt x="122" y="197"/>
                  </a:cubicBezTo>
                  <a:cubicBezTo>
                    <a:pt x="123" y="198"/>
                    <a:pt x="124" y="198"/>
                    <a:pt x="125" y="198"/>
                  </a:cubicBezTo>
                  <a:cubicBezTo>
                    <a:pt x="126" y="198"/>
                    <a:pt x="127" y="198"/>
                    <a:pt x="128" y="197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7" y="128"/>
                    <a:pt x="198" y="127"/>
                    <a:pt x="198" y="126"/>
                  </a:cubicBezTo>
                  <a:cubicBezTo>
                    <a:pt x="198" y="125"/>
                    <a:pt x="197" y="124"/>
                    <a:pt x="197" y="123"/>
                  </a:cubicBezTo>
                  <a:lnTo>
                    <a:pt x="75" y="2"/>
                  </a:lnTo>
                  <a:close/>
                  <a:moveTo>
                    <a:pt x="125" y="189"/>
                  </a:moveTo>
                  <a:cubicBezTo>
                    <a:pt x="98" y="161"/>
                    <a:pt x="98" y="161"/>
                    <a:pt x="98" y="161"/>
                  </a:cubicBezTo>
                  <a:cubicBezTo>
                    <a:pt x="116" y="143"/>
                    <a:pt x="116" y="143"/>
                    <a:pt x="116" y="143"/>
                  </a:cubicBezTo>
                  <a:cubicBezTo>
                    <a:pt x="118" y="141"/>
                    <a:pt x="118" y="139"/>
                    <a:pt x="116" y="137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60" y="80"/>
                    <a:pt x="57" y="80"/>
                    <a:pt x="55" y="82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188" y="126"/>
                    <a:pt x="188" y="126"/>
                    <a:pt x="188" y="126"/>
                  </a:cubicBezTo>
                  <a:lnTo>
                    <a:pt x="125" y="1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87">
              <a:extLst>
                <a:ext uri="{FF2B5EF4-FFF2-40B4-BE49-F238E27FC236}">
                  <a16:creationId xmlns:a16="http://schemas.microsoft.com/office/drawing/2014/main" id="{111BDF6E-256F-44F7-9145-710C165B0D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1225" y="3211513"/>
              <a:ext cx="563562" cy="563563"/>
            </a:xfrm>
            <a:custGeom>
              <a:avLst/>
              <a:gdLst>
                <a:gd name="T0" fmla="*/ 138 w 180"/>
                <a:gd name="T1" fmla="*/ 82 h 180"/>
                <a:gd name="T2" fmla="*/ 157 w 180"/>
                <a:gd name="T3" fmla="*/ 64 h 180"/>
                <a:gd name="T4" fmla="*/ 157 w 180"/>
                <a:gd name="T5" fmla="*/ 58 h 180"/>
                <a:gd name="T6" fmla="*/ 122 w 180"/>
                <a:gd name="T7" fmla="*/ 23 h 180"/>
                <a:gd name="T8" fmla="*/ 116 w 180"/>
                <a:gd name="T9" fmla="*/ 23 h 180"/>
                <a:gd name="T10" fmla="*/ 98 w 180"/>
                <a:gd name="T11" fmla="*/ 42 h 180"/>
                <a:gd name="T12" fmla="*/ 58 w 180"/>
                <a:gd name="T13" fmla="*/ 1 h 180"/>
                <a:gd name="T14" fmla="*/ 52 w 180"/>
                <a:gd name="T15" fmla="*/ 1 h 180"/>
                <a:gd name="T16" fmla="*/ 1 w 180"/>
                <a:gd name="T17" fmla="*/ 52 h 180"/>
                <a:gd name="T18" fmla="*/ 0 w 180"/>
                <a:gd name="T19" fmla="*/ 55 h 180"/>
                <a:gd name="T20" fmla="*/ 1 w 180"/>
                <a:gd name="T21" fmla="*/ 58 h 180"/>
                <a:gd name="T22" fmla="*/ 122 w 180"/>
                <a:gd name="T23" fmla="*/ 179 h 180"/>
                <a:gd name="T24" fmla="*/ 125 w 180"/>
                <a:gd name="T25" fmla="*/ 180 h 180"/>
                <a:gd name="T26" fmla="*/ 128 w 180"/>
                <a:gd name="T27" fmla="*/ 179 h 180"/>
                <a:gd name="T28" fmla="*/ 179 w 180"/>
                <a:gd name="T29" fmla="*/ 128 h 180"/>
                <a:gd name="T30" fmla="*/ 179 w 180"/>
                <a:gd name="T31" fmla="*/ 122 h 180"/>
                <a:gd name="T32" fmla="*/ 138 w 180"/>
                <a:gd name="T33" fmla="*/ 82 h 180"/>
                <a:gd name="T34" fmla="*/ 125 w 180"/>
                <a:gd name="T35" fmla="*/ 171 h 180"/>
                <a:gd name="T36" fmla="*/ 9 w 180"/>
                <a:gd name="T37" fmla="*/ 55 h 180"/>
                <a:gd name="T38" fmla="*/ 55 w 180"/>
                <a:gd name="T39" fmla="*/ 10 h 180"/>
                <a:gd name="T40" fmla="*/ 95 w 180"/>
                <a:gd name="T41" fmla="*/ 50 h 180"/>
                <a:gd name="T42" fmla="*/ 101 w 180"/>
                <a:gd name="T43" fmla="*/ 50 h 180"/>
                <a:gd name="T44" fmla="*/ 119 w 180"/>
                <a:gd name="T45" fmla="*/ 32 h 180"/>
                <a:gd name="T46" fmla="*/ 148 w 180"/>
                <a:gd name="T47" fmla="*/ 61 h 180"/>
                <a:gd name="T48" fmla="*/ 130 w 180"/>
                <a:gd name="T49" fmla="*/ 79 h 180"/>
                <a:gd name="T50" fmla="*/ 130 w 180"/>
                <a:gd name="T51" fmla="*/ 85 h 180"/>
                <a:gd name="T52" fmla="*/ 170 w 180"/>
                <a:gd name="T53" fmla="*/ 125 h 180"/>
                <a:gd name="T54" fmla="*/ 125 w 180"/>
                <a:gd name="T55" fmla="*/ 171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" h="180">
                  <a:moveTo>
                    <a:pt x="138" y="82"/>
                  </a:moveTo>
                  <a:cubicBezTo>
                    <a:pt x="157" y="64"/>
                    <a:pt x="157" y="64"/>
                    <a:pt x="157" y="64"/>
                  </a:cubicBezTo>
                  <a:cubicBezTo>
                    <a:pt x="158" y="62"/>
                    <a:pt x="158" y="60"/>
                    <a:pt x="157" y="58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0" y="22"/>
                    <a:pt x="118" y="22"/>
                    <a:pt x="116" y="2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6" y="0"/>
                    <a:pt x="54" y="0"/>
                    <a:pt x="52" y="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0" y="56"/>
                    <a:pt x="0" y="57"/>
                    <a:pt x="1" y="58"/>
                  </a:cubicBezTo>
                  <a:cubicBezTo>
                    <a:pt x="122" y="179"/>
                    <a:pt x="122" y="179"/>
                    <a:pt x="122" y="179"/>
                  </a:cubicBezTo>
                  <a:cubicBezTo>
                    <a:pt x="123" y="180"/>
                    <a:pt x="124" y="180"/>
                    <a:pt x="125" y="180"/>
                  </a:cubicBezTo>
                  <a:cubicBezTo>
                    <a:pt x="126" y="180"/>
                    <a:pt x="127" y="180"/>
                    <a:pt x="128" y="179"/>
                  </a:cubicBezTo>
                  <a:cubicBezTo>
                    <a:pt x="179" y="128"/>
                    <a:pt x="179" y="128"/>
                    <a:pt x="179" y="128"/>
                  </a:cubicBezTo>
                  <a:cubicBezTo>
                    <a:pt x="180" y="126"/>
                    <a:pt x="180" y="124"/>
                    <a:pt x="179" y="122"/>
                  </a:cubicBezTo>
                  <a:lnTo>
                    <a:pt x="138" y="82"/>
                  </a:lnTo>
                  <a:close/>
                  <a:moveTo>
                    <a:pt x="125" y="171"/>
                  </a:moveTo>
                  <a:cubicBezTo>
                    <a:pt x="9" y="55"/>
                    <a:pt x="9" y="55"/>
                    <a:pt x="9" y="5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95" y="50"/>
                    <a:pt x="95" y="50"/>
                    <a:pt x="95" y="50"/>
                  </a:cubicBezTo>
                  <a:cubicBezTo>
                    <a:pt x="97" y="52"/>
                    <a:pt x="99" y="52"/>
                    <a:pt x="101" y="50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48" y="61"/>
                    <a:pt x="148" y="61"/>
                    <a:pt x="148" y="61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28" y="81"/>
                    <a:pt x="128" y="83"/>
                    <a:pt x="130" y="85"/>
                  </a:cubicBezTo>
                  <a:cubicBezTo>
                    <a:pt x="170" y="125"/>
                    <a:pt x="170" y="125"/>
                    <a:pt x="170" y="125"/>
                  </a:cubicBezTo>
                  <a:lnTo>
                    <a:pt x="125" y="1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2BD566F3-586D-4389-9D72-7E8B75ED991D}"/>
              </a:ext>
            </a:extLst>
          </p:cNvPr>
          <p:cNvGrpSpPr/>
          <p:nvPr/>
        </p:nvGrpSpPr>
        <p:grpSpPr>
          <a:xfrm>
            <a:off x="6425477" y="2479137"/>
            <a:ext cx="968375" cy="1282700"/>
            <a:chOff x="-1296988" y="74613"/>
            <a:chExt cx="968375" cy="1282700"/>
          </a:xfrm>
          <a:solidFill>
            <a:schemeClr val="tx1"/>
          </a:solidFill>
        </p:grpSpPr>
        <p:sp>
          <p:nvSpPr>
            <p:cNvPr id="199" name="Freeform 188">
              <a:extLst>
                <a:ext uri="{FF2B5EF4-FFF2-40B4-BE49-F238E27FC236}">
                  <a16:creationId xmlns:a16="http://schemas.microsoft.com/office/drawing/2014/main" id="{AA4B7F46-EA3F-4155-83AD-90CA0954A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96988" y="74613"/>
              <a:ext cx="968375" cy="1282700"/>
            </a:xfrm>
            <a:custGeom>
              <a:avLst/>
              <a:gdLst>
                <a:gd name="T0" fmla="*/ 307 w 309"/>
                <a:gd name="T1" fmla="*/ 109 h 409"/>
                <a:gd name="T2" fmla="*/ 190 w 309"/>
                <a:gd name="T3" fmla="*/ 1 h 409"/>
                <a:gd name="T4" fmla="*/ 186 w 309"/>
                <a:gd name="T5" fmla="*/ 1 h 409"/>
                <a:gd name="T6" fmla="*/ 184 w 309"/>
                <a:gd name="T7" fmla="*/ 4 h 409"/>
                <a:gd name="T8" fmla="*/ 184 w 309"/>
                <a:gd name="T9" fmla="*/ 121 h 409"/>
                <a:gd name="T10" fmla="*/ 188 w 309"/>
                <a:gd name="T11" fmla="*/ 125 h 409"/>
                <a:gd name="T12" fmla="*/ 271 w 309"/>
                <a:gd name="T13" fmla="*/ 125 h 409"/>
                <a:gd name="T14" fmla="*/ 275 w 309"/>
                <a:gd name="T15" fmla="*/ 121 h 409"/>
                <a:gd name="T16" fmla="*/ 271 w 309"/>
                <a:gd name="T17" fmla="*/ 117 h 409"/>
                <a:gd name="T18" fmla="*/ 192 w 309"/>
                <a:gd name="T19" fmla="*/ 117 h 409"/>
                <a:gd name="T20" fmla="*/ 192 w 309"/>
                <a:gd name="T21" fmla="*/ 13 h 409"/>
                <a:gd name="T22" fmla="*/ 301 w 309"/>
                <a:gd name="T23" fmla="*/ 114 h 409"/>
                <a:gd name="T24" fmla="*/ 301 w 309"/>
                <a:gd name="T25" fmla="*/ 401 h 409"/>
                <a:gd name="T26" fmla="*/ 8 w 309"/>
                <a:gd name="T27" fmla="*/ 401 h 409"/>
                <a:gd name="T28" fmla="*/ 8 w 309"/>
                <a:gd name="T29" fmla="*/ 8 h 409"/>
                <a:gd name="T30" fmla="*/ 154 w 309"/>
                <a:gd name="T31" fmla="*/ 8 h 409"/>
                <a:gd name="T32" fmla="*/ 158 w 309"/>
                <a:gd name="T33" fmla="*/ 4 h 409"/>
                <a:gd name="T34" fmla="*/ 154 w 309"/>
                <a:gd name="T35" fmla="*/ 0 h 409"/>
                <a:gd name="T36" fmla="*/ 4 w 309"/>
                <a:gd name="T37" fmla="*/ 0 h 409"/>
                <a:gd name="T38" fmla="*/ 0 w 309"/>
                <a:gd name="T39" fmla="*/ 4 h 409"/>
                <a:gd name="T40" fmla="*/ 0 w 309"/>
                <a:gd name="T41" fmla="*/ 405 h 409"/>
                <a:gd name="T42" fmla="*/ 4 w 309"/>
                <a:gd name="T43" fmla="*/ 409 h 409"/>
                <a:gd name="T44" fmla="*/ 305 w 309"/>
                <a:gd name="T45" fmla="*/ 409 h 409"/>
                <a:gd name="T46" fmla="*/ 309 w 309"/>
                <a:gd name="T47" fmla="*/ 405 h 409"/>
                <a:gd name="T48" fmla="*/ 309 w 309"/>
                <a:gd name="T49" fmla="*/ 112 h 409"/>
                <a:gd name="T50" fmla="*/ 307 w 309"/>
                <a:gd name="T51" fmla="*/ 1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9" h="409">
                  <a:moveTo>
                    <a:pt x="307" y="109"/>
                  </a:moveTo>
                  <a:cubicBezTo>
                    <a:pt x="190" y="1"/>
                    <a:pt x="190" y="1"/>
                    <a:pt x="190" y="1"/>
                  </a:cubicBezTo>
                  <a:cubicBezTo>
                    <a:pt x="189" y="0"/>
                    <a:pt x="188" y="0"/>
                    <a:pt x="186" y="1"/>
                  </a:cubicBezTo>
                  <a:cubicBezTo>
                    <a:pt x="185" y="1"/>
                    <a:pt x="184" y="3"/>
                    <a:pt x="184" y="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3"/>
                    <a:pt x="185" y="125"/>
                    <a:pt x="188" y="125"/>
                  </a:cubicBezTo>
                  <a:cubicBezTo>
                    <a:pt x="271" y="125"/>
                    <a:pt x="271" y="125"/>
                    <a:pt x="271" y="125"/>
                  </a:cubicBezTo>
                  <a:cubicBezTo>
                    <a:pt x="273" y="125"/>
                    <a:pt x="275" y="123"/>
                    <a:pt x="275" y="121"/>
                  </a:cubicBezTo>
                  <a:cubicBezTo>
                    <a:pt x="275" y="119"/>
                    <a:pt x="273" y="117"/>
                    <a:pt x="271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2" y="13"/>
                    <a:pt x="192" y="13"/>
                    <a:pt x="192" y="13"/>
                  </a:cubicBezTo>
                  <a:cubicBezTo>
                    <a:pt x="301" y="114"/>
                    <a:pt x="301" y="114"/>
                    <a:pt x="301" y="114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8" y="401"/>
                    <a:pt x="8" y="401"/>
                    <a:pt x="8" y="401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6" y="8"/>
                    <a:pt x="158" y="6"/>
                    <a:pt x="158" y="4"/>
                  </a:cubicBezTo>
                  <a:cubicBezTo>
                    <a:pt x="158" y="2"/>
                    <a:pt x="156" y="0"/>
                    <a:pt x="15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05"/>
                    <a:pt x="0" y="405"/>
                    <a:pt x="0" y="405"/>
                  </a:cubicBezTo>
                  <a:cubicBezTo>
                    <a:pt x="0" y="407"/>
                    <a:pt x="2" y="409"/>
                    <a:pt x="4" y="409"/>
                  </a:cubicBezTo>
                  <a:cubicBezTo>
                    <a:pt x="305" y="409"/>
                    <a:pt x="305" y="409"/>
                    <a:pt x="305" y="409"/>
                  </a:cubicBezTo>
                  <a:cubicBezTo>
                    <a:pt x="307" y="409"/>
                    <a:pt x="309" y="407"/>
                    <a:pt x="309" y="405"/>
                  </a:cubicBezTo>
                  <a:cubicBezTo>
                    <a:pt x="309" y="112"/>
                    <a:pt x="309" y="112"/>
                    <a:pt x="309" y="112"/>
                  </a:cubicBezTo>
                  <a:cubicBezTo>
                    <a:pt x="309" y="111"/>
                    <a:pt x="308" y="110"/>
                    <a:pt x="307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89">
              <a:extLst>
                <a:ext uri="{FF2B5EF4-FFF2-40B4-BE49-F238E27FC236}">
                  <a16:creationId xmlns:a16="http://schemas.microsoft.com/office/drawing/2014/main" id="{2099DA88-E0CA-4821-8699-EB0465A2C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35075" y="730250"/>
              <a:ext cx="122237" cy="141288"/>
            </a:xfrm>
            <a:custGeom>
              <a:avLst/>
              <a:gdLst>
                <a:gd name="T0" fmla="*/ 77 w 77"/>
                <a:gd name="T1" fmla="*/ 12 h 89"/>
                <a:gd name="T2" fmla="*/ 77 w 77"/>
                <a:gd name="T3" fmla="*/ 0 h 89"/>
                <a:gd name="T4" fmla="*/ 0 w 77"/>
                <a:gd name="T5" fmla="*/ 40 h 89"/>
                <a:gd name="T6" fmla="*/ 0 w 77"/>
                <a:gd name="T7" fmla="*/ 50 h 89"/>
                <a:gd name="T8" fmla="*/ 77 w 77"/>
                <a:gd name="T9" fmla="*/ 89 h 89"/>
                <a:gd name="T10" fmla="*/ 77 w 77"/>
                <a:gd name="T11" fmla="*/ 77 h 89"/>
                <a:gd name="T12" fmla="*/ 12 w 77"/>
                <a:gd name="T13" fmla="*/ 46 h 89"/>
                <a:gd name="T14" fmla="*/ 12 w 77"/>
                <a:gd name="T15" fmla="*/ 46 h 89"/>
                <a:gd name="T16" fmla="*/ 77 w 77"/>
                <a:gd name="T17" fmla="*/ 1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89">
                  <a:moveTo>
                    <a:pt x="77" y="12"/>
                  </a:moveTo>
                  <a:lnTo>
                    <a:pt x="77" y="0"/>
                  </a:lnTo>
                  <a:lnTo>
                    <a:pt x="0" y="40"/>
                  </a:lnTo>
                  <a:lnTo>
                    <a:pt x="0" y="50"/>
                  </a:lnTo>
                  <a:lnTo>
                    <a:pt x="77" y="89"/>
                  </a:lnTo>
                  <a:lnTo>
                    <a:pt x="77" y="77"/>
                  </a:lnTo>
                  <a:lnTo>
                    <a:pt x="12" y="46"/>
                  </a:lnTo>
                  <a:lnTo>
                    <a:pt x="12" y="46"/>
                  </a:lnTo>
                  <a:lnTo>
                    <a:pt x="77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Oval 190">
              <a:extLst>
                <a:ext uri="{FF2B5EF4-FFF2-40B4-BE49-F238E27FC236}">
                  <a16:creationId xmlns:a16="http://schemas.microsoft.com/office/drawing/2014/main" id="{9A6D2C84-0AA8-43A5-AB22-BD432DCF46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052513" y="692150"/>
              <a:ext cx="26987" cy="31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Rectangle 191">
              <a:extLst>
                <a:ext uri="{FF2B5EF4-FFF2-40B4-BE49-F238E27FC236}">
                  <a16:creationId xmlns:a16="http://schemas.microsoft.com/office/drawing/2014/main" id="{74DD955C-DC9E-4770-8092-119249183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049338" y="742950"/>
              <a:ext cx="20637" cy="128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92">
              <a:extLst>
                <a:ext uri="{FF2B5EF4-FFF2-40B4-BE49-F238E27FC236}">
                  <a16:creationId xmlns:a16="http://schemas.microsoft.com/office/drawing/2014/main" id="{8E13286E-AF5A-4BFE-A97A-BFFA088A9F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3300" y="692150"/>
              <a:ext cx="147637" cy="179388"/>
            </a:xfrm>
            <a:custGeom>
              <a:avLst/>
              <a:gdLst>
                <a:gd name="T0" fmla="*/ 0 w 47"/>
                <a:gd name="T1" fmla="*/ 57 h 57"/>
                <a:gd name="T2" fmla="*/ 8 w 47"/>
                <a:gd name="T3" fmla="*/ 57 h 57"/>
                <a:gd name="T4" fmla="*/ 14 w 47"/>
                <a:gd name="T5" fmla="*/ 39 h 57"/>
                <a:gd name="T6" fmla="*/ 34 w 47"/>
                <a:gd name="T7" fmla="*/ 39 h 57"/>
                <a:gd name="T8" fmla="*/ 40 w 47"/>
                <a:gd name="T9" fmla="*/ 57 h 57"/>
                <a:gd name="T10" fmla="*/ 47 w 47"/>
                <a:gd name="T11" fmla="*/ 57 h 57"/>
                <a:gd name="T12" fmla="*/ 28 w 47"/>
                <a:gd name="T13" fmla="*/ 0 h 57"/>
                <a:gd name="T14" fmla="*/ 19 w 47"/>
                <a:gd name="T15" fmla="*/ 0 h 57"/>
                <a:gd name="T16" fmla="*/ 0 w 47"/>
                <a:gd name="T17" fmla="*/ 57 h 57"/>
                <a:gd name="T18" fmla="*/ 23 w 47"/>
                <a:gd name="T19" fmla="*/ 7 h 57"/>
                <a:gd name="T20" fmla="*/ 24 w 47"/>
                <a:gd name="T21" fmla="*/ 7 h 57"/>
                <a:gd name="T22" fmla="*/ 26 w 47"/>
                <a:gd name="T23" fmla="*/ 17 h 57"/>
                <a:gd name="T24" fmla="*/ 32 w 47"/>
                <a:gd name="T25" fmla="*/ 33 h 57"/>
                <a:gd name="T26" fmla="*/ 15 w 47"/>
                <a:gd name="T27" fmla="*/ 33 h 57"/>
                <a:gd name="T28" fmla="*/ 21 w 47"/>
                <a:gd name="T29" fmla="*/ 17 h 57"/>
                <a:gd name="T30" fmla="*/ 23 w 47"/>
                <a:gd name="T31" fmla="*/ 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" h="57">
                  <a:moveTo>
                    <a:pt x="0" y="57"/>
                  </a:moveTo>
                  <a:cubicBezTo>
                    <a:pt x="8" y="57"/>
                    <a:pt x="8" y="57"/>
                    <a:pt x="8" y="57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9" y="0"/>
                    <a:pt x="19" y="0"/>
                    <a:pt x="19" y="0"/>
                  </a:cubicBezTo>
                  <a:lnTo>
                    <a:pt x="0" y="57"/>
                  </a:lnTo>
                  <a:close/>
                  <a:moveTo>
                    <a:pt x="23" y="7"/>
                  </a:moveTo>
                  <a:cubicBezTo>
                    <a:pt x="24" y="7"/>
                    <a:pt x="24" y="7"/>
                    <a:pt x="24" y="7"/>
                  </a:cubicBezTo>
                  <a:cubicBezTo>
                    <a:pt x="24" y="10"/>
                    <a:pt x="25" y="14"/>
                    <a:pt x="26" y="17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2" y="14"/>
                    <a:pt x="23" y="10"/>
                    <a:pt x="2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93">
              <a:extLst>
                <a:ext uri="{FF2B5EF4-FFF2-40B4-BE49-F238E27FC236}">
                  <a16:creationId xmlns:a16="http://schemas.microsoft.com/office/drawing/2014/main" id="{60B9C72E-E645-4860-985E-B0D5E4A08E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830263" y="739775"/>
              <a:ext cx="119062" cy="182563"/>
            </a:xfrm>
            <a:custGeom>
              <a:avLst/>
              <a:gdLst>
                <a:gd name="T0" fmla="*/ 7 w 38"/>
                <a:gd name="T1" fmla="*/ 8 h 58"/>
                <a:gd name="T2" fmla="*/ 6 w 38"/>
                <a:gd name="T3" fmla="*/ 1 h 58"/>
                <a:gd name="T4" fmla="*/ 0 w 38"/>
                <a:gd name="T5" fmla="*/ 1 h 58"/>
                <a:gd name="T6" fmla="*/ 0 w 38"/>
                <a:gd name="T7" fmla="*/ 15 h 58"/>
                <a:gd name="T8" fmla="*/ 0 w 38"/>
                <a:gd name="T9" fmla="*/ 58 h 58"/>
                <a:gd name="T10" fmla="*/ 7 w 38"/>
                <a:gd name="T11" fmla="*/ 58 h 58"/>
                <a:gd name="T12" fmla="*/ 7 w 38"/>
                <a:gd name="T13" fmla="*/ 36 h 58"/>
                <a:gd name="T14" fmla="*/ 8 w 38"/>
                <a:gd name="T15" fmla="*/ 36 h 58"/>
                <a:gd name="T16" fmla="*/ 20 w 38"/>
                <a:gd name="T17" fmla="*/ 43 h 58"/>
                <a:gd name="T18" fmla="*/ 38 w 38"/>
                <a:gd name="T19" fmla="*/ 21 h 58"/>
                <a:gd name="T20" fmla="*/ 21 w 38"/>
                <a:gd name="T21" fmla="*/ 0 h 58"/>
                <a:gd name="T22" fmla="*/ 7 w 38"/>
                <a:gd name="T23" fmla="*/ 8 h 58"/>
                <a:gd name="T24" fmla="*/ 7 w 38"/>
                <a:gd name="T25" fmla="*/ 18 h 58"/>
                <a:gd name="T26" fmla="*/ 8 w 38"/>
                <a:gd name="T27" fmla="*/ 15 h 58"/>
                <a:gd name="T28" fmla="*/ 19 w 38"/>
                <a:gd name="T29" fmla="*/ 6 h 58"/>
                <a:gd name="T30" fmla="*/ 31 w 38"/>
                <a:gd name="T31" fmla="*/ 21 h 58"/>
                <a:gd name="T32" fmla="*/ 19 w 38"/>
                <a:gd name="T33" fmla="*/ 37 h 58"/>
                <a:gd name="T34" fmla="*/ 8 w 38"/>
                <a:gd name="T35" fmla="*/ 28 h 58"/>
                <a:gd name="T36" fmla="*/ 7 w 38"/>
                <a:gd name="T37" fmla="*/ 25 h 58"/>
                <a:gd name="T38" fmla="*/ 7 w 38"/>
                <a:gd name="T39" fmla="*/ 1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" h="58">
                  <a:moveTo>
                    <a:pt x="7" y="8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0" y="9"/>
                    <a:pt x="0" y="1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40"/>
                    <a:pt x="15" y="43"/>
                    <a:pt x="20" y="43"/>
                  </a:cubicBezTo>
                  <a:cubicBezTo>
                    <a:pt x="29" y="43"/>
                    <a:pt x="38" y="36"/>
                    <a:pt x="38" y="21"/>
                  </a:cubicBezTo>
                  <a:cubicBezTo>
                    <a:pt x="38" y="9"/>
                    <a:pt x="31" y="0"/>
                    <a:pt x="21" y="0"/>
                  </a:cubicBezTo>
                  <a:cubicBezTo>
                    <a:pt x="15" y="0"/>
                    <a:pt x="10" y="3"/>
                    <a:pt x="7" y="8"/>
                  </a:cubicBezTo>
                  <a:close/>
                  <a:moveTo>
                    <a:pt x="7" y="18"/>
                  </a:moveTo>
                  <a:cubicBezTo>
                    <a:pt x="7" y="17"/>
                    <a:pt x="8" y="16"/>
                    <a:pt x="8" y="15"/>
                  </a:cubicBezTo>
                  <a:cubicBezTo>
                    <a:pt x="9" y="10"/>
                    <a:pt x="14" y="6"/>
                    <a:pt x="19" y="6"/>
                  </a:cubicBezTo>
                  <a:cubicBezTo>
                    <a:pt x="27" y="6"/>
                    <a:pt x="31" y="13"/>
                    <a:pt x="31" y="21"/>
                  </a:cubicBezTo>
                  <a:cubicBezTo>
                    <a:pt x="31" y="31"/>
                    <a:pt x="26" y="37"/>
                    <a:pt x="19" y="37"/>
                  </a:cubicBezTo>
                  <a:cubicBezTo>
                    <a:pt x="13" y="37"/>
                    <a:pt x="9" y="33"/>
                    <a:pt x="8" y="28"/>
                  </a:cubicBezTo>
                  <a:cubicBezTo>
                    <a:pt x="8" y="27"/>
                    <a:pt x="7" y="26"/>
                    <a:pt x="7" y="25"/>
                  </a:cubicBezTo>
                  <a:lnTo>
                    <a:pt x="7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94">
              <a:extLst>
                <a:ext uri="{FF2B5EF4-FFF2-40B4-BE49-F238E27FC236}">
                  <a16:creationId xmlns:a16="http://schemas.microsoft.com/office/drawing/2014/main" id="{BAB859C1-8E48-42C9-8B29-4E7A388C3B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82625" y="739775"/>
              <a:ext cx="122237" cy="182563"/>
            </a:xfrm>
            <a:custGeom>
              <a:avLst/>
              <a:gdLst>
                <a:gd name="T0" fmla="*/ 8 w 39"/>
                <a:gd name="T1" fmla="*/ 58 h 58"/>
                <a:gd name="T2" fmla="*/ 8 w 39"/>
                <a:gd name="T3" fmla="*/ 36 h 58"/>
                <a:gd name="T4" fmla="*/ 8 w 39"/>
                <a:gd name="T5" fmla="*/ 36 h 58"/>
                <a:gd name="T6" fmla="*/ 21 w 39"/>
                <a:gd name="T7" fmla="*/ 43 h 58"/>
                <a:gd name="T8" fmla="*/ 39 w 39"/>
                <a:gd name="T9" fmla="*/ 21 h 58"/>
                <a:gd name="T10" fmla="*/ 22 w 39"/>
                <a:gd name="T11" fmla="*/ 0 h 58"/>
                <a:gd name="T12" fmla="*/ 7 w 39"/>
                <a:gd name="T13" fmla="*/ 8 h 58"/>
                <a:gd name="T14" fmla="*/ 7 w 39"/>
                <a:gd name="T15" fmla="*/ 8 h 58"/>
                <a:gd name="T16" fmla="*/ 7 w 39"/>
                <a:gd name="T17" fmla="*/ 1 h 58"/>
                <a:gd name="T18" fmla="*/ 0 w 39"/>
                <a:gd name="T19" fmla="*/ 1 h 58"/>
                <a:gd name="T20" fmla="*/ 1 w 39"/>
                <a:gd name="T21" fmla="*/ 15 h 58"/>
                <a:gd name="T22" fmla="*/ 1 w 39"/>
                <a:gd name="T23" fmla="*/ 58 h 58"/>
                <a:gd name="T24" fmla="*/ 8 w 39"/>
                <a:gd name="T25" fmla="*/ 58 h 58"/>
                <a:gd name="T26" fmla="*/ 8 w 39"/>
                <a:gd name="T27" fmla="*/ 18 h 58"/>
                <a:gd name="T28" fmla="*/ 8 w 39"/>
                <a:gd name="T29" fmla="*/ 15 h 58"/>
                <a:gd name="T30" fmla="*/ 20 w 39"/>
                <a:gd name="T31" fmla="*/ 6 h 58"/>
                <a:gd name="T32" fmla="*/ 32 w 39"/>
                <a:gd name="T33" fmla="*/ 21 h 58"/>
                <a:gd name="T34" fmla="*/ 19 w 39"/>
                <a:gd name="T35" fmla="*/ 37 h 58"/>
                <a:gd name="T36" fmla="*/ 8 w 39"/>
                <a:gd name="T37" fmla="*/ 28 h 58"/>
                <a:gd name="T38" fmla="*/ 8 w 39"/>
                <a:gd name="T39" fmla="*/ 25 h 58"/>
                <a:gd name="T40" fmla="*/ 8 w 39"/>
                <a:gd name="T41" fmla="*/ 1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58">
                  <a:moveTo>
                    <a:pt x="8" y="58"/>
                  </a:moveTo>
                  <a:cubicBezTo>
                    <a:pt x="8" y="36"/>
                    <a:pt x="8" y="36"/>
                    <a:pt x="8" y="36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10" y="40"/>
                    <a:pt x="15" y="43"/>
                    <a:pt x="21" y="43"/>
                  </a:cubicBezTo>
                  <a:cubicBezTo>
                    <a:pt x="30" y="43"/>
                    <a:pt x="39" y="36"/>
                    <a:pt x="39" y="21"/>
                  </a:cubicBezTo>
                  <a:cubicBezTo>
                    <a:pt x="39" y="9"/>
                    <a:pt x="32" y="0"/>
                    <a:pt x="22" y="0"/>
                  </a:cubicBezTo>
                  <a:cubicBezTo>
                    <a:pt x="15" y="0"/>
                    <a:pt x="10" y="3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5"/>
                    <a:pt x="1" y="9"/>
                    <a:pt x="1" y="15"/>
                  </a:cubicBezTo>
                  <a:cubicBezTo>
                    <a:pt x="1" y="58"/>
                    <a:pt x="1" y="58"/>
                    <a:pt x="1" y="58"/>
                  </a:cubicBezTo>
                  <a:lnTo>
                    <a:pt x="8" y="58"/>
                  </a:lnTo>
                  <a:close/>
                  <a:moveTo>
                    <a:pt x="8" y="18"/>
                  </a:moveTo>
                  <a:cubicBezTo>
                    <a:pt x="8" y="17"/>
                    <a:pt x="8" y="16"/>
                    <a:pt x="8" y="15"/>
                  </a:cubicBezTo>
                  <a:cubicBezTo>
                    <a:pt x="10" y="10"/>
                    <a:pt x="15" y="6"/>
                    <a:pt x="20" y="6"/>
                  </a:cubicBezTo>
                  <a:cubicBezTo>
                    <a:pt x="27" y="6"/>
                    <a:pt x="32" y="13"/>
                    <a:pt x="32" y="21"/>
                  </a:cubicBezTo>
                  <a:cubicBezTo>
                    <a:pt x="32" y="31"/>
                    <a:pt x="27" y="37"/>
                    <a:pt x="19" y="37"/>
                  </a:cubicBezTo>
                  <a:cubicBezTo>
                    <a:pt x="14" y="37"/>
                    <a:pt x="10" y="33"/>
                    <a:pt x="8" y="28"/>
                  </a:cubicBezTo>
                  <a:cubicBezTo>
                    <a:pt x="8" y="27"/>
                    <a:pt x="8" y="26"/>
                    <a:pt x="8" y="25"/>
                  </a:cubicBez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95">
              <a:extLst>
                <a:ext uri="{FF2B5EF4-FFF2-40B4-BE49-F238E27FC236}">
                  <a16:creationId xmlns:a16="http://schemas.microsoft.com/office/drawing/2014/main" id="{0B2480B9-821E-42E7-90CD-206C1A1D4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3400" y="730250"/>
              <a:ext cx="120650" cy="141288"/>
            </a:xfrm>
            <a:custGeom>
              <a:avLst/>
              <a:gdLst>
                <a:gd name="T0" fmla="*/ 0 w 76"/>
                <a:gd name="T1" fmla="*/ 77 h 89"/>
                <a:gd name="T2" fmla="*/ 0 w 76"/>
                <a:gd name="T3" fmla="*/ 89 h 89"/>
                <a:gd name="T4" fmla="*/ 76 w 76"/>
                <a:gd name="T5" fmla="*/ 50 h 89"/>
                <a:gd name="T6" fmla="*/ 76 w 76"/>
                <a:gd name="T7" fmla="*/ 40 h 89"/>
                <a:gd name="T8" fmla="*/ 0 w 76"/>
                <a:gd name="T9" fmla="*/ 0 h 89"/>
                <a:gd name="T10" fmla="*/ 0 w 76"/>
                <a:gd name="T11" fmla="*/ 12 h 89"/>
                <a:gd name="T12" fmla="*/ 66 w 76"/>
                <a:gd name="T13" fmla="*/ 46 h 89"/>
                <a:gd name="T14" fmla="*/ 66 w 76"/>
                <a:gd name="T15" fmla="*/ 46 h 89"/>
                <a:gd name="T16" fmla="*/ 0 w 76"/>
                <a:gd name="T17" fmla="*/ 7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89">
                  <a:moveTo>
                    <a:pt x="0" y="77"/>
                  </a:moveTo>
                  <a:lnTo>
                    <a:pt x="0" y="89"/>
                  </a:lnTo>
                  <a:lnTo>
                    <a:pt x="76" y="50"/>
                  </a:lnTo>
                  <a:lnTo>
                    <a:pt x="76" y="4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66" y="46"/>
                  </a:lnTo>
                  <a:lnTo>
                    <a:pt x="66" y="46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B360EE6-DF73-4212-9012-B89B5EE50B00}"/>
              </a:ext>
            </a:extLst>
          </p:cNvPr>
          <p:cNvGrpSpPr/>
          <p:nvPr/>
        </p:nvGrpSpPr>
        <p:grpSpPr>
          <a:xfrm>
            <a:off x="4623936" y="4697640"/>
            <a:ext cx="1498600" cy="1177925"/>
            <a:chOff x="4623936" y="4697640"/>
            <a:chExt cx="1498600" cy="1177925"/>
          </a:xfrm>
        </p:grpSpPr>
        <p:sp>
          <p:nvSpPr>
            <p:cNvPr id="207" name="Freeform 196">
              <a:extLst>
                <a:ext uri="{FF2B5EF4-FFF2-40B4-BE49-F238E27FC236}">
                  <a16:creationId xmlns:a16="http://schemas.microsoft.com/office/drawing/2014/main" id="{E92AA40E-02A4-4343-AABB-16373F3BD7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11336" y="5051653"/>
              <a:ext cx="119062" cy="138113"/>
            </a:xfrm>
            <a:custGeom>
              <a:avLst/>
              <a:gdLst>
                <a:gd name="T0" fmla="*/ 22 w 38"/>
                <a:gd name="T1" fmla="*/ 18 h 44"/>
                <a:gd name="T2" fmla="*/ 20 w 38"/>
                <a:gd name="T3" fmla="*/ 18 h 44"/>
                <a:gd name="T4" fmla="*/ 0 w 38"/>
                <a:gd name="T5" fmla="*/ 31 h 44"/>
                <a:gd name="T6" fmla="*/ 14 w 38"/>
                <a:gd name="T7" fmla="*/ 44 h 44"/>
                <a:gd name="T8" fmla="*/ 28 w 38"/>
                <a:gd name="T9" fmla="*/ 37 h 44"/>
                <a:gd name="T10" fmla="*/ 34 w 38"/>
                <a:gd name="T11" fmla="*/ 42 h 44"/>
                <a:gd name="T12" fmla="*/ 38 w 38"/>
                <a:gd name="T13" fmla="*/ 42 h 44"/>
                <a:gd name="T14" fmla="*/ 38 w 38"/>
                <a:gd name="T15" fmla="*/ 42 h 44"/>
                <a:gd name="T16" fmla="*/ 38 w 38"/>
                <a:gd name="T17" fmla="*/ 36 h 44"/>
                <a:gd name="T18" fmla="*/ 37 w 38"/>
                <a:gd name="T19" fmla="*/ 36 h 44"/>
                <a:gd name="T20" fmla="*/ 36 w 38"/>
                <a:gd name="T21" fmla="*/ 36 h 44"/>
                <a:gd name="T22" fmla="*/ 34 w 38"/>
                <a:gd name="T23" fmla="*/ 35 h 44"/>
                <a:gd name="T24" fmla="*/ 34 w 38"/>
                <a:gd name="T25" fmla="*/ 14 h 44"/>
                <a:gd name="T26" fmla="*/ 19 w 38"/>
                <a:gd name="T27" fmla="*/ 0 h 44"/>
                <a:gd name="T28" fmla="*/ 2 w 38"/>
                <a:gd name="T29" fmla="*/ 14 h 44"/>
                <a:gd name="T30" fmla="*/ 2 w 38"/>
                <a:gd name="T31" fmla="*/ 15 h 44"/>
                <a:gd name="T32" fmla="*/ 9 w 38"/>
                <a:gd name="T33" fmla="*/ 15 h 44"/>
                <a:gd name="T34" fmla="*/ 9 w 38"/>
                <a:gd name="T35" fmla="*/ 14 h 44"/>
                <a:gd name="T36" fmla="*/ 18 w 38"/>
                <a:gd name="T37" fmla="*/ 6 h 44"/>
                <a:gd name="T38" fmla="*/ 27 w 38"/>
                <a:gd name="T39" fmla="*/ 13 h 44"/>
                <a:gd name="T40" fmla="*/ 22 w 38"/>
                <a:gd name="T41" fmla="*/ 18 h 44"/>
                <a:gd name="T42" fmla="*/ 27 w 38"/>
                <a:gd name="T43" fmla="*/ 26 h 44"/>
                <a:gd name="T44" fmla="*/ 24 w 38"/>
                <a:gd name="T45" fmla="*/ 34 h 44"/>
                <a:gd name="T46" fmla="*/ 15 w 38"/>
                <a:gd name="T47" fmla="*/ 38 h 44"/>
                <a:gd name="T48" fmla="*/ 7 w 38"/>
                <a:gd name="T49" fmla="*/ 31 h 44"/>
                <a:gd name="T50" fmla="*/ 20 w 38"/>
                <a:gd name="T51" fmla="*/ 23 h 44"/>
                <a:gd name="T52" fmla="*/ 24 w 38"/>
                <a:gd name="T53" fmla="*/ 23 h 44"/>
                <a:gd name="T54" fmla="*/ 27 w 38"/>
                <a:gd name="T55" fmla="*/ 22 h 44"/>
                <a:gd name="T56" fmla="*/ 27 w 38"/>
                <a:gd name="T57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44">
                  <a:moveTo>
                    <a:pt x="22" y="18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10" y="19"/>
                    <a:pt x="0" y="20"/>
                    <a:pt x="0" y="31"/>
                  </a:cubicBezTo>
                  <a:cubicBezTo>
                    <a:pt x="0" y="39"/>
                    <a:pt x="6" y="44"/>
                    <a:pt x="14" y="44"/>
                  </a:cubicBezTo>
                  <a:cubicBezTo>
                    <a:pt x="21" y="44"/>
                    <a:pt x="25" y="41"/>
                    <a:pt x="28" y="37"/>
                  </a:cubicBezTo>
                  <a:cubicBezTo>
                    <a:pt x="28" y="40"/>
                    <a:pt x="30" y="42"/>
                    <a:pt x="34" y="42"/>
                  </a:cubicBezTo>
                  <a:cubicBezTo>
                    <a:pt x="36" y="42"/>
                    <a:pt x="37" y="42"/>
                    <a:pt x="3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6" y="36"/>
                    <a:pt x="36" y="36"/>
                  </a:cubicBezTo>
                  <a:cubicBezTo>
                    <a:pt x="35" y="36"/>
                    <a:pt x="34" y="36"/>
                    <a:pt x="34" y="35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8"/>
                    <a:pt x="31" y="0"/>
                    <a:pt x="19" y="0"/>
                  </a:cubicBezTo>
                  <a:cubicBezTo>
                    <a:pt x="8" y="0"/>
                    <a:pt x="2" y="5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7"/>
                    <a:pt x="15" y="6"/>
                    <a:pt x="18" y="6"/>
                  </a:cubicBezTo>
                  <a:cubicBezTo>
                    <a:pt x="25" y="6"/>
                    <a:pt x="27" y="8"/>
                    <a:pt x="27" y="13"/>
                  </a:cubicBezTo>
                  <a:cubicBezTo>
                    <a:pt x="27" y="17"/>
                    <a:pt x="26" y="17"/>
                    <a:pt x="22" y="18"/>
                  </a:cubicBezTo>
                  <a:close/>
                  <a:moveTo>
                    <a:pt x="27" y="26"/>
                  </a:moveTo>
                  <a:cubicBezTo>
                    <a:pt x="27" y="29"/>
                    <a:pt x="26" y="32"/>
                    <a:pt x="24" y="34"/>
                  </a:cubicBezTo>
                  <a:cubicBezTo>
                    <a:pt x="22" y="36"/>
                    <a:pt x="19" y="38"/>
                    <a:pt x="15" y="38"/>
                  </a:cubicBezTo>
                  <a:cubicBezTo>
                    <a:pt x="11" y="38"/>
                    <a:pt x="7" y="35"/>
                    <a:pt x="7" y="31"/>
                  </a:cubicBezTo>
                  <a:cubicBezTo>
                    <a:pt x="7" y="26"/>
                    <a:pt x="12" y="25"/>
                    <a:pt x="20" y="23"/>
                  </a:cubicBezTo>
                  <a:cubicBezTo>
                    <a:pt x="22" y="23"/>
                    <a:pt x="23" y="23"/>
                    <a:pt x="24" y="23"/>
                  </a:cubicBezTo>
                  <a:cubicBezTo>
                    <a:pt x="25" y="23"/>
                    <a:pt x="26" y="22"/>
                    <a:pt x="27" y="22"/>
                  </a:cubicBezTo>
                  <a:lnTo>
                    <a:pt x="27" y="2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97">
              <a:extLst>
                <a:ext uri="{FF2B5EF4-FFF2-40B4-BE49-F238E27FC236}">
                  <a16:creationId xmlns:a16="http://schemas.microsoft.com/office/drawing/2014/main" id="{7EEAFE44-6CD3-4A17-A685-C8FE1663E0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43098" y="5051653"/>
              <a:ext cx="119062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7 w 38"/>
                <a:gd name="T5" fmla="*/ 57 h 57"/>
                <a:gd name="T6" fmla="*/ 7 w 38"/>
                <a:gd name="T7" fmla="*/ 38 h 57"/>
                <a:gd name="T8" fmla="*/ 20 w 38"/>
                <a:gd name="T9" fmla="*/ 44 h 57"/>
                <a:gd name="T10" fmla="*/ 38 w 38"/>
                <a:gd name="T11" fmla="*/ 22 h 57"/>
                <a:gd name="T12" fmla="*/ 20 w 38"/>
                <a:gd name="T13" fmla="*/ 0 h 57"/>
                <a:gd name="T14" fmla="*/ 7 w 38"/>
                <a:gd name="T15" fmla="*/ 6 h 57"/>
                <a:gd name="T16" fmla="*/ 7 w 38"/>
                <a:gd name="T17" fmla="*/ 1 h 57"/>
                <a:gd name="T18" fmla="*/ 0 w 38"/>
                <a:gd name="T19" fmla="*/ 1 h 57"/>
                <a:gd name="T20" fmla="*/ 20 w 38"/>
                <a:gd name="T21" fmla="*/ 6 h 57"/>
                <a:gd name="T22" fmla="*/ 31 w 38"/>
                <a:gd name="T23" fmla="*/ 22 h 57"/>
                <a:gd name="T24" fmla="*/ 20 w 38"/>
                <a:gd name="T25" fmla="*/ 38 h 57"/>
                <a:gd name="T26" fmla="*/ 7 w 38"/>
                <a:gd name="T27" fmla="*/ 22 h 57"/>
                <a:gd name="T28" fmla="*/ 20 w 38"/>
                <a:gd name="T2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10" y="41"/>
                    <a:pt x="14" y="44"/>
                    <a:pt x="20" y="44"/>
                  </a:cubicBezTo>
                  <a:cubicBezTo>
                    <a:pt x="31" y="44"/>
                    <a:pt x="38" y="35"/>
                    <a:pt x="38" y="22"/>
                  </a:cubicBezTo>
                  <a:cubicBezTo>
                    <a:pt x="38" y="9"/>
                    <a:pt x="31" y="0"/>
                    <a:pt x="20" y="0"/>
                  </a:cubicBezTo>
                  <a:cubicBezTo>
                    <a:pt x="14" y="0"/>
                    <a:pt x="10" y="3"/>
                    <a:pt x="7" y="6"/>
                  </a:cubicBezTo>
                  <a:cubicBezTo>
                    <a:pt x="7" y="1"/>
                    <a:pt x="7" y="1"/>
                    <a:pt x="7" y="1"/>
                  </a:cubicBezTo>
                  <a:lnTo>
                    <a:pt x="0" y="1"/>
                  </a:lnTo>
                  <a:close/>
                  <a:moveTo>
                    <a:pt x="20" y="6"/>
                  </a:move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8"/>
                    <a:pt x="20" y="38"/>
                  </a:cubicBezTo>
                  <a:cubicBezTo>
                    <a:pt x="8" y="38"/>
                    <a:pt x="7" y="26"/>
                    <a:pt x="7" y="22"/>
                  </a:cubicBezTo>
                  <a:cubicBezTo>
                    <a:pt x="7" y="11"/>
                    <a:pt x="11" y="6"/>
                    <a:pt x="20" y="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98">
              <a:extLst>
                <a:ext uri="{FF2B5EF4-FFF2-40B4-BE49-F238E27FC236}">
                  <a16:creationId xmlns:a16="http://schemas.microsoft.com/office/drawing/2014/main" id="{D9B04D02-B61F-4F45-822D-39D6BD16EC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79623" y="5051653"/>
              <a:ext cx="120650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7 w 38"/>
                <a:gd name="T5" fmla="*/ 57 h 57"/>
                <a:gd name="T6" fmla="*/ 7 w 38"/>
                <a:gd name="T7" fmla="*/ 38 h 57"/>
                <a:gd name="T8" fmla="*/ 19 w 38"/>
                <a:gd name="T9" fmla="*/ 44 h 57"/>
                <a:gd name="T10" fmla="*/ 38 w 38"/>
                <a:gd name="T11" fmla="*/ 22 h 57"/>
                <a:gd name="T12" fmla="*/ 19 w 38"/>
                <a:gd name="T13" fmla="*/ 0 h 57"/>
                <a:gd name="T14" fmla="*/ 6 w 38"/>
                <a:gd name="T15" fmla="*/ 6 h 57"/>
                <a:gd name="T16" fmla="*/ 6 w 38"/>
                <a:gd name="T17" fmla="*/ 1 h 57"/>
                <a:gd name="T18" fmla="*/ 0 w 38"/>
                <a:gd name="T19" fmla="*/ 1 h 57"/>
                <a:gd name="T20" fmla="*/ 19 w 38"/>
                <a:gd name="T21" fmla="*/ 6 h 57"/>
                <a:gd name="T22" fmla="*/ 31 w 38"/>
                <a:gd name="T23" fmla="*/ 22 h 57"/>
                <a:gd name="T24" fmla="*/ 19 w 38"/>
                <a:gd name="T25" fmla="*/ 38 h 57"/>
                <a:gd name="T26" fmla="*/ 7 w 38"/>
                <a:gd name="T27" fmla="*/ 22 h 57"/>
                <a:gd name="T28" fmla="*/ 19 w 38"/>
                <a:gd name="T2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9" y="41"/>
                    <a:pt x="14" y="44"/>
                    <a:pt x="19" y="44"/>
                  </a:cubicBezTo>
                  <a:cubicBezTo>
                    <a:pt x="31" y="44"/>
                    <a:pt x="38" y="35"/>
                    <a:pt x="38" y="22"/>
                  </a:cubicBezTo>
                  <a:cubicBezTo>
                    <a:pt x="38" y="9"/>
                    <a:pt x="31" y="0"/>
                    <a:pt x="19" y="0"/>
                  </a:cubicBezTo>
                  <a:cubicBezTo>
                    <a:pt x="14" y="0"/>
                    <a:pt x="9" y="3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0" y="1"/>
                  </a:lnTo>
                  <a:close/>
                  <a:moveTo>
                    <a:pt x="19" y="6"/>
                  </a:move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8"/>
                    <a:pt x="19" y="38"/>
                  </a:cubicBezTo>
                  <a:cubicBezTo>
                    <a:pt x="8" y="38"/>
                    <a:pt x="7" y="26"/>
                    <a:pt x="7" y="22"/>
                  </a:cubicBezTo>
                  <a:cubicBezTo>
                    <a:pt x="7" y="11"/>
                    <a:pt x="11" y="6"/>
                    <a:pt x="19" y="6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99">
              <a:extLst>
                <a:ext uri="{FF2B5EF4-FFF2-40B4-BE49-F238E27FC236}">
                  <a16:creationId xmlns:a16="http://schemas.microsoft.com/office/drawing/2014/main" id="{F9E3824C-2A97-4D73-A9B7-3FF022C49E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7798" y="5186590"/>
              <a:ext cx="525462" cy="527050"/>
            </a:xfrm>
            <a:custGeom>
              <a:avLst/>
              <a:gdLst>
                <a:gd name="T0" fmla="*/ 168 w 168"/>
                <a:gd name="T1" fmla="*/ 107 h 168"/>
                <a:gd name="T2" fmla="*/ 167 w 168"/>
                <a:gd name="T3" fmla="*/ 104 h 168"/>
                <a:gd name="T4" fmla="*/ 65 w 168"/>
                <a:gd name="T5" fmla="*/ 2 h 168"/>
                <a:gd name="T6" fmla="*/ 59 w 168"/>
                <a:gd name="T7" fmla="*/ 2 h 168"/>
                <a:gd name="T8" fmla="*/ 2 w 168"/>
                <a:gd name="T9" fmla="*/ 59 h 168"/>
                <a:gd name="T10" fmla="*/ 2 w 168"/>
                <a:gd name="T11" fmla="*/ 65 h 168"/>
                <a:gd name="T12" fmla="*/ 29 w 168"/>
                <a:gd name="T13" fmla="*/ 93 h 168"/>
                <a:gd name="T14" fmla="*/ 35 w 168"/>
                <a:gd name="T15" fmla="*/ 93 h 168"/>
                <a:gd name="T16" fmla="*/ 50 w 168"/>
                <a:gd name="T17" fmla="*/ 78 h 168"/>
                <a:gd name="T18" fmla="*/ 91 w 168"/>
                <a:gd name="T19" fmla="*/ 119 h 168"/>
                <a:gd name="T20" fmla="*/ 76 w 168"/>
                <a:gd name="T21" fmla="*/ 134 h 168"/>
                <a:gd name="T22" fmla="*/ 76 w 168"/>
                <a:gd name="T23" fmla="*/ 139 h 168"/>
                <a:gd name="T24" fmla="*/ 104 w 168"/>
                <a:gd name="T25" fmla="*/ 167 h 168"/>
                <a:gd name="T26" fmla="*/ 106 w 168"/>
                <a:gd name="T27" fmla="*/ 168 h 168"/>
                <a:gd name="T28" fmla="*/ 109 w 168"/>
                <a:gd name="T29" fmla="*/ 167 h 168"/>
                <a:gd name="T30" fmla="*/ 167 w 168"/>
                <a:gd name="T31" fmla="*/ 109 h 168"/>
                <a:gd name="T32" fmla="*/ 168 w 168"/>
                <a:gd name="T33" fmla="*/ 107 h 168"/>
                <a:gd name="T34" fmla="*/ 106 w 168"/>
                <a:gd name="T35" fmla="*/ 159 h 168"/>
                <a:gd name="T36" fmla="*/ 84 w 168"/>
                <a:gd name="T37" fmla="*/ 137 h 168"/>
                <a:gd name="T38" fmla="*/ 100 w 168"/>
                <a:gd name="T39" fmla="*/ 121 h 168"/>
                <a:gd name="T40" fmla="*/ 100 w 168"/>
                <a:gd name="T41" fmla="*/ 116 h 168"/>
                <a:gd name="T42" fmla="*/ 53 w 168"/>
                <a:gd name="T43" fmla="*/ 69 h 168"/>
                <a:gd name="T44" fmla="*/ 47 w 168"/>
                <a:gd name="T45" fmla="*/ 69 h 168"/>
                <a:gd name="T46" fmla="*/ 32 w 168"/>
                <a:gd name="T47" fmla="*/ 84 h 168"/>
                <a:gd name="T48" fmla="*/ 10 w 168"/>
                <a:gd name="T49" fmla="*/ 62 h 168"/>
                <a:gd name="T50" fmla="*/ 62 w 168"/>
                <a:gd name="T51" fmla="*/ 10 h 168"/>
                <a:gd name="T52" fmla="*/ 159 w 168"/>
                <a:gd name="T53" fmla="*/ 107 h 168"/>
                <a:gd name="T54" fmla="*/ 106 w 168"/>
                <a:gd name="T55" fmla="*/ 159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68" h="168">
                  <a:moveTo>
                    <a:pt x="168" y="107"/>
                  </a:moveTo>
                  <a:cubicBezTo>
                    <a:pt x="168" y="105"/>
                    <a:pt x="168" y="104"/>
                    <a:pt x="167" y="104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3" y="0"/>
                    <a:pt x="61" y="0"/>
                    <a:pt x="59" y="2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61"/>
                    <a:pt x="0" y="63"/>
                    <a:pt x="2" y="65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31" y="94"/>
                    <a:pt x="33" y="94"/>
                    <a:pt x="35" y="93"/>
                  </a:cubicBezTo>
                  <a:cubicBezTo>
                    <a:pt x="50" y="78"/>
                    <a:pt x="50" y="78"/>
                    <a:pt x="50" y="78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4" y="135"/>
                    <a:pt x="74" y="138"/>
                    <a:pt x="76" y="139"/>
                  </a:cubicBezTo>
                  <a:cubicBezTo>
                    <a:pt x="104" y="167"/>
                    <a:pt x="104" y="167"/>
                    <a:pt x="104" y="167"/>
                  </a:cubicBezTo>
                  <a:cubicBezTo>
                    <a:pt x="104" y="168"/>
                    <a:pt x="105" y="168"/>
                    <a:pt x="106" y="168"/>
                  </a:cubicBezTo>
                  <a:cubicBezTo>
                    <a:pt x="108" y="168"/>
                    <a:pt x="109" y="168"/>
                    <a:pt x="109" y="167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09"/>
                    <a:pt x="168" y="108"/>
                    <a:pt x="168" y="107"/>
                  </a:cubicBezTo>
                  <a:close/>
                  <a:moveTo>
                    <a:pt x="106" y="159"/>
                  </a:moveTo>
                  <a:cubicBezTo>
                    <a:pt x="84" y="137"/>
                    <a:pt x="84" y="137"/>
                    <a:pt x="84" y="137"/>
                  </a:cubicBezTo>
                  <a:cubicBezTo>
                    <a:pt x="100" y="121"/>
                    <a:pt x="100" y="121"/>
                    <a:pt x="100" y="121"/>
                  </a:cubicBezTo>
                  <a:cubicBezTo>
                    <a:pt x="101" y="120"/>
                    <a:pt x="101" y="117"/>
                    <a:pt x="100" y="11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1" y="67"/>
                    <a:pt x="49" y="67"/>
                    <a:pt x="47" y="69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159" y="107"/>
                    <a:pt x="159" y="107"/>
                    <a:pt x="159" y="107"/>
                  </a:cubicBezTo>
                  <a:lnTo>
                    <a:pt x="106" y="15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200">
              <a:extLst>
                <a:ext uri="{FF2B5EF4-FFF2-40B4-BE49-F238E27FC236}">
                  <a16:creationId xmlns:a16="http://schemas.microsoft.com/office/drawing/2014/main" id="{E21A6126-8FDD-4D26-A7D6-BAA05F95C8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4286" y="5392965"/>
              <a:ext cx="482600" cy="482600"/>
            </a:xfrm>
            <a:custGeom>
              <a:avLst/>
              <a:gdLst>
                <a:gd name="T0" fmla="*/ 119 w 154"/>
                <a:gd name="T1" fmla="*/ 70 h 154"/>
                <a:gd name="T2" fmla="*/ 134 w 154"/>
                <a:gd name="T3" fmla="*/ 55 h 154"/>
                <a:gd name="T4" fmla="*/ 134 w 154"/>
                <a:gd name="T5" fmla="*/ 50 h 154"/>
                <a:gd name="T6" fmla="*/ 105 w 154"/>
                <a:gd name="T7" fmla="*/ 21 h 154"/>
                <a:gd name="T8" fmla="*/ 99 w 154"/>
                <a:gd name="T9" fmla="*/ 21 h 154"/>
                <a:gd name="T10" fmla="*/ 84 w 154"/>
                <a:gd name="T11" fmla="*/ 35 h 154"/>
                <a:gd name="T12" fmla="*/ 51 w 154"/>
                <a:gd name="T13" fmla="*/ 2 h 154"/>
                <a:gd name="T14" fmla="*/ 45 w 154"/>
                <a:gd name="T15" fmla="*/ 2 h 154"/>
                <a:gd name="T16" fmla="*/ 2 w 154"/>
                <a:gd name="T17" fmla="*/ 45 h 154"/>
                <a:gd name="T18" fmla="*/ 2 w 154"/>
                <a:gd name="T19" fmla="*/ 51 h 154"/>
                <a:gd name="T20" fmla="*/ 104 w 154"/>
                <a:gd name="T21" fmla="*/ 153 h 154"/>
                <a:gd name="T22" fmla="*/ 107 w 154"/>
                <a:gd name="T23" fmla="*/ 154 h 154"/>
                <a:gd name="T24" fmla="*/ 110 w 154"/>
                <a:gd name="T25" fmla="*/ 153 h 154"/>
                <a:gd name="T26" fmla="*/ 153 w 154"/>
                <a:gd name="T27" fmla="*/ 110 h 154"/>
                <a:gd name="T28" fmla="*/ 153 w 154"/>
                <a:gd name="T29" fmla="*/ 104 h 154"/>
                <a:gd name="T30" fmla="*/ 119 w 154"/>
                <a:gd name="T31" fmla="*/ 70 h 154"/>
                <a:gd name="T32" fmla="*/ 107 w 154"/>
                <a:gd name="T33" fmla="*/ 144 h 154"/>
                <a:gd name="T34" fmla="*/ 11 w 154"/>
                <a:gd name="T35" fmla="*/ 48 h 154"/>
                <a:gd name="T36" fmla="*/ 48 w 154"/>
                <a:gd name="T37" fmla="*/ 10 h 154"/>
                <a:gd name="T38" fmla="*/ 82 w 154"/>
                <a:gd name="T39" fmla="*/ 44 h 154"/>
                <a:gd name="T40" fmla="*/ 87 w 154"/>
                <a:gd name="T41" fmla="*/ 44 h 154"/>
                <a:gd name="T42" fmla="*/ 102 w 154"/>
                <a:gd name="T43" fmla="*/ 29 h 154"/>
                <a:gd name="T44" fmla="*/ 126 w 154"/>
                <a:gd name="T45" fmla="*/ 53 h 154"/>
                <a:gd name="T46" fmla="*/ 111 w 154"/>
                <a:gd name="T47" fmla="*/ 67 h 154"/>
                <a:gd name="T48" fmla="*/ 111 w 154"/>
                <a:gd name="T49" fmla="*/ 73 h 154"/>
                <a:gd name="T50" fmla="*/ 144 w 154"/>
                <a:gd name="T51" fmla="*/ 107 h 154"/>
                <a:gd name="T52" fmla="*/ 107 w 154"/>
                <a:gd name="T53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4" h="154">
                  <a:moveTo>
                    <a:pt x="119" y="70"/>
                  </a:moveTo>
                  <a:cubicBezTo>
                    <a:pt x="134" y="55"/>
                    <a:pt x="134" y="55"/>
                    <a:pt x="134" y="55"/>
                  </a:cubicBezTo>
                  <a:cubicBezTo>
                    <a:pt x="136" y="54"/>
                    <a:pt x="136" y="51"/>
                    <a:pt x="134" y="50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19"/>
                    <a:pt x="101" y="19"/>
                    <a:pt x="99" y="21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49" y="0"/>
                    <a:pt x="47" y="0"/>
                    <a:pt x="45" y="2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6"/>
                    <a:pt x="0" y="49"/>
                    <a:pt x="2" y="51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6" y="154"/>
                    <a:pt x="107" y="154"/>
                  </a:cubicBezTo>
                  <a:cubicBezTo>
                    <a:pt x="108" y="154"/>
                    <a:pt x="109" y="153"/>
                    <a:pt x="110" y="153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08"/>
                    <a:pt x="154" y="106"/>
                    <a:pt x="153" y="104"/>
                  </a:cubicBezTo>
                  <a:lnTo>
                    <a:pt x="119" y="70"/>
                  </a:lnTo>
                  <a:close/>
                  <a:moveTo>
                    <a:pt x="107" y="144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82" y="44"/>
                    <a:pt x="82" y="44"/>
                    <a:pt x="82" y="44"/>
                  </a:cubicBezTo>
                  <a:cubicBezTo>
                    <a:pt x="83" y="45"/>
                    <a:pt x="86" y="45"/>
                    <a:pt x="87" y="44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09" y="69"/>
                    <a:pt x="109" y="71"/>
                    <a:pt x="111" y="73"/>
                  </a:cubicBezTo>
                  <a:cubicBezTo>
                    <a:pt x="144" y="107"/>
                    <a:pt x="144" y="107"/>
                    <a:pt x="144" y="107"/>
                  </a:cubicBezTo>
                  <a:lnTo>
                    <a:pt x="107" y="14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201">
              <a:extLst>
                <a:ext uri="{FF2B5EF4-FFF2-40B4-BE49-F238E27FC236}">
                  <a16:creationId xmlns:a16="http://schemas.microsoft.com/office/drawing/2014/main" id="{B23785F1-6253-4CED-96B2-167A72157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3936" y="4697640"/>
              <a:ext cx="1498600" cy="971550"/>
            </a:xfrm>
            <a:custGeom>
              <a:avLst/>
              <a:gdLst>
                <a:gd name="T0" fmla="*/ 440 w 478"/>
                <a:gd name="T1" fmla="*/ 150 h 310"/>
                <a:gd name="T2" fmla="*/ 444 w 478"/>
                <a:gd name="T3" fmla="*/ 121 h 310"/>
                <a:gd name="T4" fmla="*/ 322 w 478"/>
                <a:gd name="T5" fmla="*/ 0 h 310"/>
                <a:gd name="T6" fmla="*/ 210 w 478"/>
                <a:gd name="T7" fmla="*/ 74 h 310"/>
                <a:gd name="T8" fmla="*/ 171 w 478"/>
                <a:gd name="T9" fmla="*/ 67 h 310"/>
                <a:gd name="T10" fmla="*/ 67 w 478"/>
                <a:gd name="T11" fmla="*/ 167 h 310"/>
                <a:gd name="T12" fmla="*/ 0 w 478"/>
                <a:gd name="T13" fmla="*/ 239 h 310"/>
                <a:gd name="T14" fmla="*/ 71 w 478"/>
                <a:gd name="T15" fmla="*/ 310 h 310"/>
                <a:gd name="T16" fmla="*/ 99 w 478"/>
                <a:gd name="T17" fmla="*/ 310 h 310"/>
                <a:gd name="T18" fmla="*/ 103 w 478"/>
                <a:gd name="T19" fmla="*/ 306 h 310"/>
                <a:gd name="T20" fmla="*/ 99 w 478"/>
                <a:gd name="T21" fmla="*/ 302 h 310"/>
                <a:gd name="T22" fmla="*/ 71 w 478"/>
                <a:gd name="T23" fmla="*/ 302 h 310"/>
                <a:gd name="T24" fmla="*/ 8 w 478"/>
                <a:gd name="T25" fmla="*/ 239 h 310"/>
                <a:gd name="T26" fmla="*/ 71 w 478"/>
                <a:gd name="T27" fmla="*/ 175 h 310"/>
                <a:gd name="T28" fmla="*/ 74 w 478"/>
                <a:gd name="T29" fmla="*/ 173 h 310"/>
                <a:gd name="T30" fmla="*/ 75 w 478"/>
                <a:gd name="T31" fmla="*/ 171 h 310"/>
                <a:gd name="T32" fmla="*/ 171 w 478"/>
                <a:gd name="T33" fmla="*/ 75 h 310"/>
                <a:gd name="T34" fmla="*/ 211 w 478"/>
                <a:gd name="T35" fmla="*/ 83 h 310"/>
                <a:gd name="T36" fmla="*/ 214 w 478"/>
                <a:gd name="T37" fmla="*/ 83 h 310"/>
                <a:gd name="T38" fmla="*/ 216 w 478"/>
                <a:gd name="T39" fmla="*/ 81 h 310"/>
                <a:gd name="T40" fmla="*/ 322 w 478"/>
                <a:gd name="T41" fmla="*/ 8 h 310"/>
                <a:gd name="T42" fmla="*/ 436 w 478"/>
                <a:gd name="T43" fmla="*/ 121 h 310"/>
                <a:gd name="T44" fmla="*/ 432 w 478"/>
                <a:gd name="T45" fmla="*/ 150 h 310"/>
                <a:gd name="T46" fmla="*/ 433 w 478"/>
                <a:gd name="T47" fmla="*/ 155 h 310"/>
                <a:gd name="T48" fmla="*/ 470 w 478"/>
                <a:gd name="T49" fmla="*/ 222 h 310"/>
                <a:gd name="T50" fmla="*/ 389 w 478"/>
                <a:gd name="T51" fmla="*/ 302 h 310"/>
                <a:gd name="T52" fmla="*/ 280 w 478"/>
                <a:gd name="T53" fmla="*/ 302 h 310"/>
                <a:gd name="T54" fmla="*/ 276 w 478"/>
                <a:gd name="T55" fmla="*/ 306 h 310"/>
                <a:gd name="T56" fmla="*/ 280 w 478"/>
                <a:gd name="T57" fmla="*/ 310 h 310"/>
                <a:gd name="T58" fmla="*/ 389 w 478"/>
                <a:gd name="T59" fmla="*/ 310 h 310"/>
                <a:gd name="T60" fmla="*/ 478 w 478"/>
                <a:gd name="T61" fmla="*/ 222 h 310"/>
                <a:gd name="T62" fmla="*/ 440 w 478"/>
                <a:gd name="T63" fmla="*/ 15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8" h="310">
                  <a:moveTo>
                    <a:pt x="440" y="150"/>
                  </a:moveTo>
                  <a:cubicBezTo>
                    <a:pt x="442" y="140"/>
                    <a:pt x="444" y="131"/>
                    <a:pt x="444" y="121"/>
                  </a:cubicBezTo>
                  <a:cubicBezTo>
                    <a:pt x="444" y="54"/>
                    <a:pt x="389" y="0"/>
                    <a:pt x="322" y="0"/>
                  </a:cubicBezTo>
                  <a:cubicBezTo>
                    <a:pt x="273" y="0"/>
                    <a:pt x="229" y="29"/>
                    <a:pt x="210" y="74"/>
                  </a:cubicBezTo>
                  <a:cubicBezTo>
                    <a:pt x="198" y="69"/>
                    <a:pt x="185" y="67"/>
                    <a:pt x="171" y="67"/>
                  </a:cubicBezTo>
                  <a:cubicBezTo>
                    <a:pt x="115" y="67"/>
                    <a:pt x="69" y="111"/>
                    <a:pt x="67" y="167"/>
                  </a:cubicBezTo>
                  <a:cubicBezTo>
                    <a:pt x="29" y="169"/>
                    <a:pt x="0" y="201"/>
                    <a:pt x="0" y="239"/>
                  </a:cubicBezTo>
                  <a:cubicBezTo>
                    <a:pt x="0" y="278"/>
                    <a:pt x="32" y="310"/>
                    <a:pt x="71" y="310"/>
                  </a:cubicBezTo>
                  <a:cubicBezTo>
                    <a:pt x="99" y="310"/>
                    <a:pt x="99" y="310"/>
                    <a:pt x="99" y="310"/>
                  </a:cubicBezTo>
                  <a:cubicBezTo>
                    <a:pt x="101" y="310"/>
                    <a:pt x="103" y="308"/>
                    <a:pt x="103" y="306"/>
                  </a:cubicBezTo>
                  <a:cubicBezTo>
                    <a:pt x="103" y="304"/>
                    <a:pt x="101" y="302"/>
                    <a:pt x="99" y="302"/>
                  </a:cubicBezTo>
                  <a:cubicBezTo>
                    <a:pt x="71" y="302"/>
                    <a:pt x="71" y="302"/>
                    <a:pt x="71" y="302"/>
                  </a:cubicBezTo>
                  <a:cubicBezTo>
                    <a:pt x="36" y="302"/>
                    <a:pt x="8" y="274"/>
                    <a:pt x="8" y="239"/>
                  </a:cubicBezTo>
                  <a:cubicBezTo>
                    <a:pt x="8" y="204"/>
                    <a:pt x="36" y="175"/>
                    <a:pt x="71" y="175"/>
                  </a:cubicBezTo>
                  <a:cubicBezTo>
                    <a:pt x="72" y="175"/>
                    <a:pt x="73" y="174"/>
                    <a:pt x="74" y="173"/>
                  </a:cubicBezTo>
                  <a:cubicBezTo>
                    <a:pt x="75" y="173"/>
                    <a:pt x="75" y="172"/>
                    <a:pt x="75" y="171"/>
                  </a:cubicBezTo>
                  <a:cubicBezTo>
                    <a:pt x="75" y="118"/>
                    <a:pt x="118" y="75"/>
                    <a:pt x="171" y="75"/>
                  </a:cubicBezTo>
                  <a:cubicBezTo>
                    <a:pt x="185" y="75"/>
                    <a:pt x="198" y="78"/>
                    <a:pt x="211" y="83"/>
                  </a:cubicBezTo>
                  <a:cubicBezTo>
                    <a:pt x="212" y="84"/>
                    <a:pt x="213" y="84"/>
                    <a:pt x="214" y="83"/>
                  </a:cubicBezTo>
                  <a:cubicBezTo>
                    <a:pt x="215" y="83"/>
                    <a:pt x="216" y="82"/>
                    <a:pt x="216" y="81"/>
                  </a:cubicBezTo>
                  <a:cubicBezTo>
                    <a:pt x="233" y="37"/>
                    <a:pt x="275" y="8"/>
                    <a:pt x="322" y="8"/>
                  </a:cubicBezTo>
                  <a:cubicBezTo>
                    <a:pt x="385" y="8"/>
                    <a:pt x="436" y="58"/>
                    <a:pt x="436" y="121"/>
                  </a:cubicBezTo>
                  <a:cubicBezTo>
                    <a:pt x="436" y="131"/>
                    <a:pt x="434" y="141"/>
                    <a:pt x="432" y="150"/>
                  </a:cubicBezTo>
                  <a:cubicBezTo>
                    <a:pt x="431" y="152"/>
                    <a:pt x="432" y="154"/>
                    <a:pt x="433" y="155"/>
                  </a:cubicBezTo>
                  <a:cubicBezTo>
                    <a:pt x="456" y="170"/>
                    <a:pt x="470" y="195"/>
                    <a:pt x="470" y="222"/>
                  </a:cubicBezTo>
                  <a:cubicBezTo>
                    <a:pt x="470" y="266"/>
                    <a:pt x="434" y="302"/>
                    <a:pt x="389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78" y="302"/>
                    <a:pt x="276" y="304"/>
                    <a:pt x="276" y="306"/>
                  </a:cubicBezTo>
                  <a:cubicBezTo>
                    <a:pt x="276" y="308"/>
                    <a:pt x="278" y="310"/>
                    <a:pt x="280" y="310"/>
                  </a:cubicBezTo>
                  <a:cubicBezTo>
                    <a:pt x="389" y="310"/>
                    <a:pt x="389" y="310"/>
                    <a:pt x="389" y="310"/>
                  </a:cubicBezTo>
                  <a:cubicBezTo>
                    <a:pt x="438" y="310"/>
                    <a:pt x="478" y="270"/>
                    <a:pt x="478" y="222"/>
                  </a:cubicBezTo>
                  <a:cubicBezTo>
                    <a:pt x="478" y="193"/>
                    <a:pt x="464" y="166"/>
                    <a:pt x="440" y="15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4ACAB2D4-75D2-4118-A2E6-89A855056B93}"/>
              </a:ext>
            </a:extLst>
          </p:cNvPr>
          <p:cNvGrpSpPr/>
          <p:nvPr/>
        </p:nvGrpSpPr>
        <p:grpSpPr>
          <a:xfrm>
            <a:off x="403003" y="4758759"/>
            <a:ext cx="1450975" cy="1055687"/>
            <a:chOff x="-1547813" y="2963863"/>
            <a:chExt cx="1450975" cy="1055687"/>
          </a:xfrm>
          <a:solidFill>
            <a:schemeClr val="tx1"/>
          </a:solidFill>
        </p:grpSpPr>
        <p:sp>
          <p:nvSpPr>
            <p:cNvPr id="214" name="Freeform 203">
              <a:extLst>
                <a:ext uri="{FF2B5EF4-FFF2-40B4-BE49-F238E27FC236}">
                  <a16:creationId xmlns:a16="http://schemas.microsoft.com/office/drawing/2014/main" id="{61E66185-DCF9-4C6C-A851-1E727DD74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7813" y="2963863"/>
              <a:ext cx="692150" cy="708025"/>
            </a:xfrm>
            <a:custGeom>
              <a:avLst/>
              <a:gdLst>
                <a:gd name="T0" fmla="*/ 110 w 221"/>
                <a:gd name="T1" fmla="*/ 218 h 226"/>
                <a:gd name="T2" fmla="*/ 8 w 221"/>
                <a:gd name="T3" fmla="*/ 218 h 226"/>
                <a:gd name="T4" fmla="*/ 8 w 221"/>
                <a:gd name="T5" fmla="*/ 8 h 226"/>
                <a:gd name="T6" fmla="*/ 213 w 221"/>
                <a:gd name="T7" fmla="*/ 8 h 226"/>
                <a:gd name="T8" fmla="*/ 213 w 221"/>
                <a:gd name="T9" fmla="*/ 122 h 226"/>
                <a:gd name="T10" fmla="*/ 217 w 221"/>
                <a:gd name="T11" fmla="*/ 126 h 226"/>
                <a:gd name="T12" fmla="*/ 221 w 221"/>
                <a:gd name="T13" fmla="*/ 122 h 226"/>
                <a:gd name="T14" fmla="*/ 221 w 221"/>
                <a:gd name="T15" fmla="*/ 4 h 226"/>
                <a:gd name="T16" fmla="*/ 217 w 221"/>
                <a:gd name="T17" fmla="*/ 0 h 226"/>
                <a:gd name="T18" fmla="*/ 4 w 221"/>
                <a:gd name="T19" fmla="*/ 0 h 226"/>
                <a:gd name="T20" fmla="*/ 0 w 221"/>
                <a:gd name="T21" fmla="*/ 4 h 226"/>
                <a:gd name="T22" fmla="*/ 0 w 221"/>
                <a:gd name="T23" fmla="*/ 222 h 226"/>
                <a:gd name="T24" fmla="*/ 4 w 221"/>
                <a:gd name="T25" fmla="*/ 226 h 226"/>
                <a:gd name="T26" fmla="*/ 110 w 221"/>
                <a:gd name="T27" fmla="*/ 226 h 226"/>
                <a:gd name="T28" fmla="*/ 114 w 221"/>
                <a:gd name="T29" fmla="*/ 222 h 226"/>
                <a:gd name="T30" fmla="*/ 110 w 221"/>
                <a:gd name="T31" fmla="*/ 21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1" h="226">
                  <a:moveTo>
                    <a:pt x="110" y="218"/>
                  </a:moveTo>
                  <a:cubicBezTo>
                    <a:pt x="8" y="218"/>
                    <a:pt x="8" y="218"/>
                    <a:pt x="8" y="21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3" y="124"/>
                    <a:pt x="214" y="126"/>
                    <a:pt x="217" y="126"/>
                  </a:cubicBezTo>
                  <a:cubicBezTo>
                    <a:pt x="219" y="126"/>
                    <a:pt x="221" y="124"/>
                    <a:pt x="221" y="122"/>
                  </a:cubicBezTo>
                  <a:cubicBezTo>
                    <a:pt x="221" y="4"/>
                    <a:pt x="221" y="4"/>
                    <a:pt x="221" y="4"/>
                  </a:cubicBezTo>
                  <a:cubicBezTo>
                    <a:pt x="221" y="2"/>
                    <a:pt x="219" y="0"/>
                    <a:pt x="21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24"/>
                    <a:pt x="2" y="226"/>
                    <a:pt x="4" y="226"/>
                  </a:cubicBezTo>
                  <a:cubicBezTo>
                    <a:pt x="110" y="226"/>
                    <a:pt x="110" y="226"/>
                    <a:pt x="110" y="226"/>
                  </a:cubicBezTo>
                  <a:cubicBezTo>
                    <a:pt x="113" y="226"/>
                    <a:pt x="114" y="224"/>
                    <a:pt x="114" y="222"/>
                  </a:cubicBezTo>
                  <a:cubicBezTo>
                    <a:pt x="114" y="220"/>
                    <a:pt x="113" y="218"/>
                    <a:pt x="110" y="2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204">
              <a:extLst>
                <a:ext uri="{FF2B5EF4-FFF2-40B4-BE49-F238E27FC236}">
                  <a16:creationId xmlns:a16="http://schemas.microsoft.com/office/drawing/2014/main" id="{59F6A54C-30D4-4ECD-A787-531964B30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31913" y="3073400"/>
              <a:ext cx="25400" cy="479425"/>
            </a:xfrm>
            <a:custGeom>
              <a:avLst/>
              <a:gdLst>
                <a:gd name="T0" fmla="*/ 0 w 8"/>
                <a:gd name="T1" fmla="*/ 4 h 153"/>
                <a:gd name="T2" fmla="*/ 0 w 8"/>
                <a:gd name="T3" fmla="*/ 149 h 153"/>
                <a:gd name="T4" fmla="*/ 4 w 8"/>
                <a:gd name="T5" fmla="*/ 153 h 153"/>
                <a:gd name="T6" fmla="*/ 8 w 8"/>
                <a:gd name="T7" fmla="*/ 149 h 153"/>
                <a:gd name="T8" fmla="*/ 8 w 8"/>
                <a:gd name="T9" fmla="*/ 4 h 153"/>
                <a:gd name="T10" fmla="*/ 4 w 8"/>
                <a:gd name="T11" fmla="*/ 0 h 153"/>
                <a:gd name="T12" fmla="*/ 0 w 8"/>
                <a:gd name="T13" fmla="*/ 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0" y="4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1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205">
              <a:extLst>
                <a:ext uri="{FF2B5EF4-FFF2-40B4-BE49-F238E27FC236}">
                  <a16:creationId xmlns:a16="http://schemas.microsoft.com/office/drawing/2014/main" id="{52BB47EF-B1FB-4F14-8D55-C02D583B8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16025" y="3073400"/>
              <a:ext cx="25400" cy="479425"/>
            </a:xfrm>
            <a:custGeom>
              <a:avLst/>
              <a:gdLst>
                <a:gd name="T0" fmla="*/ 0 w 8"/>
                <a:gd name="T1" fmla="*/ 4 h 153"/>
                <a:gd name="T2" fmla="*/ 0 w 8"/>
                <a:gd name="T3" fmla="*/ 149 h 153"/>
                <a:gd name="T4" fmla="*/ 4 w 8"/>
                <a:gd name="T5" fmla="*/ 153 h 153"/>
                <a:gd name="T6" fmla="*/ 8 w 8"/>
                <a:gd name="T7" fmla="*/ 149 h 153"/>
                <a:gd name="T8" fmla="*/ 8 w 8"/>
                <a:gd name="T9" fmla="*/ 4 h 153"/>
                <a:gd name="T10" fmla="*/ 4 w 8"/>
                <a:gd name="T11" fmla="*/ 0 h 153"/>
                <a:gd name="T12" fmla="*/ 0 w 8"/>
                <a:gd name="T13" fmla="*/ 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0" y="4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2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206">
              <a:extLst>
                <a:ext uri="{FF2B5EF4-FFF2-40B4-BE49-F238E27FC236}">
                  <a16:creationId xmlns:a16="http://schemas.microsoft.com/office/drawing/2014/main" id="{8A818F7F-F798-49DE-936A-235FF2330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96963" y="3073400"/>
              <a:ext cx="25400" cy="479425"/>
            </a:xfrm>
            <a:custGeom>
              <a:avLst/>
              <a:gdLst>
                <a:gd name="T0" fmla="*/ 0 w 8"/>
                <a:gd name="T1" fmla="*/ 4 h 153"/>
                <a:gd name="T2" fmla="*/ 0 w 8"/>
                <a:gd name="T3" fmla="*/ 149 h 153"/>
                <a:gd name="T4" fmla="*/ 4 w 8"/>
                <a:gd name="T5" fmla="*/ 153 h 153"/>
                <a:gd name="T6" fmla="*/ 8 w 8"/>
                <a:gd name="T7" fmla="*/ 149 h 153"/>
                <a:gd name="T8" fmla="*/ 8 w 8"/>
                <a:gd name="T9" fmla="*/ 4 h 153"/>
                <a:gd name="T10" fmla="*/ 4 w 8"/>
                <a:gd name="T11" fmla="*/ 0 h 153"/>
                <a:gd name="T12" fmla="*/ 0 w 8"/>
                <a:gd name="T13" fmla="*/ 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0" y="4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2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07">
              <a:extLst>
                <a:ext uri="{FF2B5EF4-FFF2-40B4-BE49-F238E27FC236}">
                  <a16:creationId xmlns:a16="http://schemas.microsoft.com/office/drawing/2014/main" id="{D657A2B5-E08B-4005-8123-F8B59E653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788988" y="2963863"/>
              <a:ext cx="692150" cy="708025"/>
            </a:xfrm>
            <a:custGeom>
              <a:avLst/>
              <a:gdLst>
                <a:gd name="T0" fmla="*/ 217 w 221"/>
                <a:gd name="T1" fmla="*/ 0 h 226"/>
                <a:gd name="T2" fmla="*/ 4 w 221"/>
                <a:gd name="T3" fmla="*/ 0 h 226"/>
                <a:gd name="T4" fmla="*/ 0 w 221"/>
                <a:gd name="T5" fmla="*/ 4 h 226"/>
                <a:gd name="T6" fmla="*/ 0 w 221"/>
                <a:gd name="T7" fmla="*/ 123 h 226"/>
                <a:gd name="T8" fmla="*/ 4 w 221"/>
                <a:gd name="T9" fmla="*/ 127 h 226"/>
                <a:gd name="T10" fmla="*/ 8 w 221"/>
                <a:gd name="T11" fmla="*/ 123 h 226"/>
                <a:gd name="T12" fmla="*/ 8 w 221"/>
                <a:gd name="T13" fmla="*/ 8 h 226"/>
                <a:gd name="T14" fmla="*/ 213 w 221"/>
                <a:gd name="T15" fmla="*/ 8 h 226"/>
                <a:gd name="T16" fmla="*/ 213 w 221"/>
                <a:gd name="T17" fmla="*/ 218 h 226"/>
                <a:gd name="T18" fmla="*/ 102 w 221"/>
                <a:gd name="T19" fmla="*/ 218 h 226"/>
                <a:gd name="T20" fmla="*/ 98 w 221"/>
                <a:gd name="T21" fmla="*/ 222 h 226"/>
                <a:gd name="T22" fmla="*/ 102 w 221"/>
                <a:gd name="T23" fmla="*/ 226 h 226"/>
                <a:gd name="T24" fmla="*/ 217 w 221"/>
                <a:gd name="T25" fmla="*/ 226 h 226"/>
                <a:gd name="T26" fmla="*/ 221 w 221"/>
                <a:gd name="T27" fmla="*/ 222 h 226"/>
                <a:gd name="T28" fmla="*/ 221 w 221"/>
                <a:gd name="T29" fmla="*/ 4 h 226"/>
                <a:gd name="T30" fmla="*/ 217 w 221"/>
                <a:gd name="T31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1" h="226">
                  <a:moveTo>
                    <a:pt x="21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2" y="127"/>
                    <a:pt x="4" y="127"/>
                  </a:cubicBezTo>
                  <a:cubicBezTo>
                    <a:pt x="6" y="127"/>
                    <a:pt x="8" y="125"/>
                    <a:pt x="8" y="123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13" y="8"/>
                    <a:pt x="213" y="8"/>
                    <a:pt x="213" y="8"/>
                  </a:cubicBezTo>
                  <a:cubicBezTo>
                    <a:pt x="213" y="218"/>
                    <a:pt x="213" y="218"/>
                    <a:pt x="213" y="218"/>
                  </a:cubicBezTo>
                  <a:cubicBezTo>
                    <a:pt x="102" y="218"/>
                    <a:pt x="102" y="218"/>
                    <a:pt x="102" y="218"/>
                  </a:cubicBezTo>
                  <a:cubicBezTo>
                    <a:pt x="100" y="218"/>
                    <a:pt x="98" y="220"/>
                    <a:pt x="98" y="222"/>
                  </a:cubicBezTo>
                  <a:cubicBezTo>
                    <a:pt x="98" y="224"/>
                    <a:pt x="100" y="226"/>
                    <a:pt x="102" y="226"/>
                  </a:cubicBezTo>
                  <a:cubicBezTo>
                    <a:pt x="217" y="226"/>
                    <a:pt x="217" y="226"/>
                    <a:pt x="217" y="226"/>
                  </a:cubicBezTo>
                  <a:cubicBezTo>
                    <a:pt x="219" y="226"/>
                    <a:pt x="221" y="224"/>
                    <a:pt x="221" y="222"/>
                  </a:cubicBezTo>
                  <a:cubicBezTo>
                    <a:pt x="221" y="4"/>
                    <a:pt x="221" y="4"/>
                    <a:pt x="221" y="4"/>
                  </a:cubicBezTo>
                  <a:cubicBezTo>
                    <a:pt x="221" y="2"/>
                    <a:pt x="219" y="0"/>
                    <a:pt x="2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208">
              <a:extLst>
                <a:ext uri="{FF2B5EF4-FFF2-40B4-BE49-F238E27FC236}">
                  <a16:creationId xmlns:a16="http://schemas.microsoft.com/office/drawing/2014/main" id="{37E3E16F-2879-4439-89C6-56BAA585C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3088" y="3073400"/>
              <a:ext cx="25400" cy="479425"/>
            </a:xfrm>
            <a:custGeom>
              <a:avLst/>
              <a:gdLst>
                <a:gd name="T0" fmla="*/ 8 w 8"/>
                <a:gd name="T1" fmla="*/ 149 h 153"/>
                <a:gd name="T2" fmla="*/ 8 w 8"/>
                <a:gd name="T3" fmla="*/ 4 h 153"/>
                <a:gd name="T4" fmla="*/ 4 w 8"/>
                <a:gd name="T5" fmla="*/ 0 h 153"/>
                <a:gd name="T6" fmla="*/ 0 w 8"/>
                <a:gd name="T7" fmla="*/ 4 h 153"/>
                <a:gd name="T8" fmla="*/ 0 w 8"/>
                <a:gd name="T9" fmla="*/ 149 h 153"/>
                <a:gd name="T10" fmla="*/ 4 w 8"/>
                <a:gd name="T11" fmla="*/ 153 h 153"/>
                <a:gd name="T12" fmla="*/ 8 w 8"/>
                <a:gd name="T13" fmla="*/ 14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8" y="149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2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09">
              <a:extLst>
                <a:ext uri="{FF2B5EF4-FFF2-40B4-BE49-F238E27FC236}">
                  <a16:creationId xmlns:a16="http://schemas.microsoft.com/office/drawing/2014/main" id="{D06823EA-009B-4899-AFFB-84ACB9F23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4025" y="3073400"/>
              <a:ext cx="25400" cy="479425"/>
            </a:xfrm>
            <a:custGeom>
              <a:avLst/>
              <a:gdLst>
                <a:gd name="T0" fmla="*/ 8 w 8"/>
                <a:gd name="T1" fmla="*/ 149 h 153"/>
                <a:gd name="T2" fmla="*/ 8 w 8"/>
                <a:gd name="T3" fmla="*/ 4 h 153"/>
                <a:gd name="T4" fmla="*/ 4 w 8"/>
                <a:gd name="T5" fmla="*/ 0 h 153"/>
                <a:gd name="T6" fmla="*/ 0 w 8"/>
                <a:gd name="T7" fmla="*/ 4 h 153"/>
                <a:gd name="T8" fmla="*/ 0 w 8"/>
                <a:gd name="T9" fmla="*/ 149 h 153"/>
                <a:gd name="T10" fmla="*/ 4 w 8"/>
                <a:gd name="T11" fmla="*/ 153 h 153"/>
                <a:gd name="T12" fmla="*/ 8 w 8"/>
                <a:gd name="T13" fmla="*/ 14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8" y="149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1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210">
              <a:extLst>
                <a:ext uri="{FF2B5EF4-FFF2-40B4-BE49-F238E27FC236}">
                  <a16:creationId xmlns:a16="http://schemas.microsoft.com/office/drawing/2014/main" id="{AD1649E5-8D31-4D7B-86B0-126C7F411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8138" y="3073400"/>
              <a:ext cx="25400" cy="479425"/>
            </a:xfrm>
            <a:custGeom>
              <a:avLst/>
              <a:gdLst>
                <a:gd name="T0" fmla="*/ 8 w 8"/>
                <a:gd name="T1" fmla="*/ 149 h 153"/>
                <a:gd name="T2" fmla="*/ 8 w 8"/>
                <a:gd name="T3" fmla="*/ 4 h 153"/>
                <a:gd name="T4" fmla="*/ 4 w 8"/>
                <a:gd name="T5" fmla="*/ 0 h 153"/>
                <a:gd name="T6" fmla="*/ 0 w 8"/>
                <a:gd name="T7" fmla="*/ 4 h 153"/>
                <a:gd name="T8" fmla="*/ 0 w 8"/>
                <a:gd name="T9" fmla="*/ 149 h 153"/>
                <a:gd name="T10" fmla="*/ 4 w 8"/>
                <a:gd name="T11" fmla="*/ 153 h 153"/>
                <a:gd name="T12" fmla="*/ 8 w 8"/>
                <a:gd name="T13" fmla="*/ 14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53">
                  <a:moveTo>
                    <a:pt x="8" y="149"/>
                  </a:move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1"/>
                    <a:pt x="2" y="153"/>
                    <a:pt x="4" y="153"/>
                  </a:cubicBezTo>
                  <a:cubicBezTo>
                    <a:pt x="6" y="153"/>
                    <a:pt x="8" y="151"/>
                    <a:pt x="8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11">
              <a:extLst>
                <a:ext uri="{FF2B5EF4-FFF2-40B4-BE49-F238E27FC236}">
                  <a16:creationId xmlns:a16="http://schemas.microsoft.com/office/drawing/2014/main" id="{CE4B9580-AC79-4C45-810C-16EA6C0FF4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16000" y="3330575"/>
              <a:ext cx="527050" cy="527050"/>
            </a:xfrm>
            <a:custGeom>
              <a:avLst/>
              <a:gdLst>
                <a:gd name="T0" fmla="*/ 65 w 168"/>
                <a:gd name="T1" fmla="*/ 2 h 168"/>
                <a:gd name="T2" fmla="*/ 59 w 168"/>
                <a:gd name="T3" fmla="*/ 2 h 168"/>
                <a:gd name="T4" fmla="*/ 1 w 168"/>
                <a:gd name="T5" fmla="*/ 59 h 168"/>
                <a:gd name="T6" fmla="*/ 1 w 168"/>
                <a:gd name="T7" fmla="*/ 65 h 168"/>
                <a:gd name="T8" fmla="*/ 29 w 168"/>
                <a:gd name="T9" fmla="*/ 93 h 168"/>
                <a:gd name="T10" fmla="*/ 35 w 168"/>
                <a:gd name="T11" fmla="*/ 93 h 168"/>
                <a:gd name="T12" fmla="*/ 50 w 168"/>
                <a:gd name="T13" fmla="*/ 78 h 168"/>
                <a:gd name="T14" fmla="*/ 91 w 168"/>
                <a:gd name="T15" fmla="*/ 119 h 168"/>
                <a:gd name="T16" fmla="*/ 76 w 168"/>
                <a:gd name="T17" fmla="*/ 134 h 168"/>
                <a:gd name="T18" fmla="*/ 76 w 168"/>
                <a:gd name="T19" fmla="*/ 139 h 168"/>
                <a:gd name="T20" fmla="*/ 103 w 168"/>
                <a:gd name="T21" fmla="*/ 167 h 168"/>
                <a:gd name="T22" fmla="*/ 106 w 168"/>
                <a:gd name="T23" fmla="*/ 168 h 168"/>
                <a:gd name="T24" fmla="*/ 109 w 168"/>
                <a:gd name="T25" fmla="*/ 167 h 168"/>
                <a:gd name="T26" fmla="*/ 167 w 168"/>
                <a:gd name="T27" fmla="*/ 109 h 168"/>
                <a:gd name="T28" fmla="*/ 167 w 168"/>
                <a:gd name="T29" fmla="*/ 104 h 168"/>
                <a:gd name="T30" fmla="*/ 65 w 168"/>
                <a:gd name="T31" fmla="*/ 2 h 168"/>
                <a:gd name="T32" fmla="*/ 106 w 168"/>
                <a:gd name="T33" fmla="*/ 159 h 168"/>
                <a:gd name="T34" fmla="*/ 84 w 168"/>
                <a:gd name="T35" fmla="*/ 137 h 168"/>
                <a:gd name="T36" fmla="*/ 99 w 168"/>
                <a:gd name="T37" fmla="*/ 121 h 168"/>
                <a:gd name="T38" fmla="*/ 99 w 168"/>
                <a:gd name="T39" fmla="*/ 116 h 168"/>
                <a:gd name="T40" fmla="*/ 53 w 168"/>
                <a:gd name="T41" fmla="*/ 69 h 168"/>
                <a:gd name="T42" fmla="*/ 47 w 168"/>
                <a:gd name="T43" fmla="*/ 69 h 168"/>
                <a:gd name="T44" fmla="*/ 32 w 168"/>
                <a:gd name="T45" fmla="*/ 84 h 168"/>
                <a:gd name="T46" fmla="*/ 10 w 168"/>
                <a:gd name="T47" fmla="*/ 62 h 168"/>
                <a:gd name="T48" fmla="*/ 62 w 168"/>
                <a:gd name="T49" fmla="*/ 10 h 168"/>
                <a:gd name="T50" fmla="*/ 158 w 168"/>
                <a:gd name="T51" fmla="*/ 107 h 168"/>
                <a:gd name="T52" fmla="*/ 106 w 168"/>
                <a:gd name="T53" fmla="*/ 159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8" h="168">
                  <a:moveTo>
                    <a:pt x="65" y="2"/>
                  </a:moveTo>
                  <a:cubicBezTo>
                    <a:pt x="63" y="0"/>
                    <a:pt x="61" y="0"/>
                    <a:pt x="59" y="2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61"/>
                    <a:pt x="0" y="64"/>
                    <a:pt x="1" y="65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31" y="94"/>
                    <a:pt x="33" y="94"/>
                    <a:pt x="35" y="93"/>
                  </a:cubicBezTo>
                  <a:cubicBezTo>
                    <a:pt x="50" y="78"/>
                    <a:pt x="50" y="78"/>
                    <a:pt x="50" y="78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4" y="135"/>
                    <a:pt x="74" y="138"/>
                    <a:pt x="76" y="139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4" y="168"/>
                    <a:pt x="105" y="168"/>
                    <a:pt x="106" y="168"/>
                  </a:cubicBezTo>
                  <a:cubicBezTo>
                    <a:pt x="107" y="168"/>
                    <a:pt x="108" y="168"/>
                    <a:pt x="109" y="167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08"/>
                    <a:pt x="168" y="105"/>
                    <a:pt x="167" y="104"/>
                  </a:cubicBezTo>
                  <a:lnTo>
                    <a:pt x="65" y="2"/>
                  </a:lnTo>
                  <a:close/>
                  <a:moveTo>
                    <a:pt x="106" y="159"/>
                  </a:moveTo>
                  <a:cubicBezTo>
                    <a:pt x="84" y="137"/>
                    <a:pt x="84" y="137"/>
                    <a:pt x="84" y="137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101" y="120"/>
                    <a:pt x="101" y="117"/>
                    <a:pt x="99" y="11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1" y="68"/>
                    <a:pt x="49" y="68"/>
                    <a:pt x="47" y="69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158" y="107"/>
                    <a:pt x="158" y="107"/>
                    <a:pt x="158" y="107"/>
                  </a:cubicBezTo>
                  <a:lnTo>
                    <a:pt x="106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212">
              <a:extLst>
                <a:ext uri="{FF2B5EF4-FFF2-40B4-BE49-F238E27FC236}">
                  <a16:creationId xmlns:a16="http://schemas.microsoft.com/office/drawing/2014/main" id="{057BFAB8-C05F-469E-884E-3570ADFAD2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77925" y="3536950"/>
              <a:ext cx="482600" cy="482600"/>
            </a:xfrm>
            <a:custGeom>
              <a:avLst/>
              <a:gdLst>
                <a:gd name="T0" fmla="*/ 119 w 154"/>
                <a:gd name="T1" fmla="*/ 70 h 154"/>
                <a:gd name="T2" fmla="*/ 134 w 154"/>
                <a:gd name="T3" fmla="*/ 55 h 154"/>
                <a:gd name="T4" fmla="*/ 135 w 154"/>
                <a:gd name="T5" fmla="*/ 53 h 154"/>
                <a:gd name="T6" fmla="*/ 134 w 154"/>
                <a:gd name="T7" fmla="*/ 50 h 154"/>
                <a:gd name="T8" fmla="*/ 105 w 154"/>
                <a:gd name="T9" fmla="*/ 21 h 154"/>
                <a:gd name="T10" fmla="*/ 99 w 154"/>
                <a:gd name="T11" fmla="*/ 21 h 154"/>
                <a:gd name="T12" fmla="*/ 84 w 154"/>
                <a:gd name="T13" fmla="*/ 35 h 154"/>
                <a:gd name="T14" fmla="*/ 51 w 154"/>
                <a:gd name="T15" fmla="*/ 2 h 154"/>
                <a:gd name="T16" fmla="*/ 45 w 154"/>
                <a:gd name="T17" fmla="*/ 2 h 154"/>
                <a:gd name="T18" fmla="*/ 2 w 154"/>
                <a:gd name="T19" fmla="*/ 45 h 154"/>
                <a:gd name="T20" fmla="*/ 2 w 154"/>
                <a:gd name="T21" fmla="*/ 51 h 154"/>
                <a:gd name="T22" fmla="*/ 104 w 154"/>
                <a:gd name="T23" fmla="*/ 153 h 154"/>
                <a:gd name="T24" fmla="*/ 107 w 154"/>
                <a:gd name="T25" fmla="*/ 154 h 154"/>
                <a:gd name="T26" fmla="*/ 110 w 154"/>
                <a:gd name="T27" fmla="*/ 153 h 154"/>
                <a:gd name="T28" fmla="*/ 153 w 154"/>
                <a:gd name="T29" fmla="*/ 110 h 154"/>
                <a:gd name="T30" fmla="*/ 153 w 154"/>
                <a:gd name="T31" fmla="*/ 104 h 154"/>
                <a:gd name="T32" fmla="*/ 119 w 154"/>
                <a:gd name="T33" fmla="*/ 70 h 154"/>
                <a:gd name="T34" fmla="*/ 107 w 154"/>
                <a:gd name="T35" fmla="*/ 144 h 154"/>
                <a:gd name="T36" fmla="*/ 10 w 154"/>
                <a:gd name="T37" fmla="*/ 48 h 154"/>
                <a:gd name="T38" fmla="*/ 48 w 154"/>
                <a:gd name="T39" fmla="*/ 10 h 154"/>
                <a:gd name="T40" fmla="*/ 81 w 154"/>
                <a:gd name="T41" fmla="*/ 44 h 154"/>
                <a:gd name="T42" fmla="*/ 87 w 154"/>
                <a:gd name="T43" fmla="*/ 44 h 154"/>
                <a:gd name="T44" fmla="*/ 102 w 154"/>
                <a:gd name="T45" fmla="*/ 29 h 154"/>
                <a:gd name="T46" fmla="*/ 125 w 154"/>
                <a:gd name="T47" fmla="*/ 53 h 154"/>
                <a:gd name="T48" fmla="*/ 110 w 154"/>
                <a:gd name="T49" fmla="*/ 67 h 154"/>
                <a:gd name="T50" fmla="*/ 110 w 154"/>
                <a:gd name="T51" fmla="*/ 73 h 154"/>
                <a:gd name="T52" fmla="*/ 144 w 154"/>
                <a:gd name="T53" fmla="*/ 107 h 154"/>
                <a:gd name="T54" fmla="*/ 107 w 154"/>
                <a:gd name="T55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4" h="154">
                  <a:moveTo>
                    <a:pt x="119" y="70"/>
                  </a:moveTo>
                  <a:cubicBezTo>
                    <a:pt x="134" y="55"/>
                    <a:pt x="134" y="55"/>
                    <a:pt x="134" y="55"/>
                  </a:cubicBezTo>
                  <a:cubicBezTo>
                    <a:pt x="135" y="55"/>
                    <a:pt x="135" y="54"/>
                    <a:pt x="135" y="53"/>
                  </a:cubicBezTo>
                  <a:cubicBezTo>
                    <a:pt x="135" y="52"/>
                    <a:pt x="135" y="51"/>
                    <a:pt x="134" y="50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19"/>
                    <a:pt x="101" y="19"/>
                    <a:pt x="99" y="21"/>
                  </a:cubicBezTo>
                  <a:cubicBezTo>
                    <a:pt x="84" y="35"/>
                    <a:pt x="84" y="35"/>
                    <a:pt x="84" y="35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49" y="0"/>
                    <a:pt x="46" y="0"/>
                    <a:pt x="45" y="2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6"/>
                    <a:pt x="0" y="49"/>
                    <a:pt x="2" y="51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6" y="154"/>
                    <a:pt x="107" y="154"/>
                  </a:cubicBezTo>
                  <a:cubicBezTo>
                    <a:pt x="108" y="154"/>
                    <a:pt x="109" y="153"/>
                    <a:pt x="110" y="153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08"/>
                    <a:pt x="154" y="106"/>
                    <a:pt x="153" y="104"/>
                  </a:cubicBezTo>
                  <a:lnTo>
                    <a:pt x="119" y="70"/>
                  </a:lnTo>
                  <a:close/>
                  <a:moveTo>
                    <a:pt x="107" y="144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3" y="46"/>
                    <a:pt x="85" y="46"/>
                    <a:pt x="87" y="44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25" y="53"/>
                    <a:pt x="125" y="53"/>
                    <a:pt x="125" y="53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09" y="69"/>
                    <a:pt x="109" y="72"/>
                    <a:pt x="110" y="73"/>
                  </a:cubicBezTo>
                  <a:cubicBezTo>
                    <a:pt x="144" y="107"/>
                    <a:pt x="144" y="107"/>
                    <a:pt x="144" y="107"/>
                  </a:cubicBezTo>
                  <a:lnTo>
                    <a:pt x="107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D2159694-D3DE-4ED1-8425-D09D3891B27E}"/>
              </a:ext>
            </a:extLst>
          </p:cNvPr>
          <p:cNvGrpSpPr/>
          <p:nvPr/>
        </p:nvGrpSpPr>
        <p:grpSpPr>
          <a:xfrm>
            <a:off x="2309476" y="4761140"/>
            <a:ext cx="1858962" cy="1050925"/>
            <a:chOff x="-6223000" y="5807075"/>
            <a:chExt cx="1858962" cy="1050925"/>
          </a:xfrm>
          <a:solidFill>
            <a:schemeClr val="tx1"/>
          </a:solidFill>
        </p:grpSpPr>
        <p:sp>
          <p:nvSpPr>
            <p:cNvPr id="224" name="Freeform 213">
              <a:extLst>
                <a:ext uri="{FF2B5EF4-FFF2-40B4-BE49-F238E27FC236}">
                  <a16:creationId xmlns:a16="http://schemas.microsoft.com/office/drawing/2014/main" id="{02E17DF1-46BB-48EF-8C7A-584064F358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23000" y="5807075"/>
              <a:ext cx="1858962" cy="868363"/>
            </a:xfrm>
            <a:custGeom>
              <a:avLst/>
              <a:gdLst>
                <a:gd name="T0" fmla="*/ 572 w 593"/>
                <a:gd name="T1" fmla="*/ 76 h 277"/>
                <a:gd name="T2" fmla="*/ 427 w 593"/>
                <a:gd name="T3" fmla="*/ 45 h 277"/>
                <a:gd name="T4" fmla="*/ 339 w 593"/>
                <a:gd name="T5" fmla="*/ 102 h 277"/>
                <a:gd name="T6" fmla="*/ 310 w 593"/>
                <a:gd name="T7" fmla="*/ 89 h 277"/>
                <a:gd name="T8" fmla="*/ 286 w 593"/>
                <a:gd name="T9" fmla="*/ 107 h 277"/>
                <a:gd name="T10" fmla="*/ 274 w 593"/>
                <a:gd name="T11" fmla="*/ 76 h 277"/>
                <a:gd name="T12" fmla="*/ 129 w 593"/>
                <a:gd name="T13" fmla="*/ 45 h 277"/>
                <a:gd name="T14" fmla="*/ 41 w 593"/>
                <a:gd name="T15" fmla="*/ 102 h 277"/>
                <a:gd name="T16" fmla="*/ 46 w 593"/>
                <a:gd name="T17" fmla="*/ 192 h 277"/>
                <a:gd name="T18" fmla="*/ 196 w 593"/>
                <a:gd name="T19" fmla="*/ 188 h 277"/>
                <a:gd name="T20" fmla="*/ 46 w 593"/>
                <a:gd name="T21" fmla="*/ 184 h 277"/>
                <a:gd name="T22" fmla="*/ 45 w 593"/>
                <a:gd name="T23" fmla="*/ 110 h 277"/>
                <a:gd name="T24" fmla="*/ 106 w 593"/>
                <a:gd name="T25" fmla="*/ 49 h 277"/>
                <a:gd name="T26" fmla="*/ 133 w 593"/>
                <a:gd name="T27" fmla="*/ 54 h 277"/>
                <a:gd name="T28" fmla="*/ 199 w 593"/>
                <a:gd name="T29" fmla="*/ 8 h 277"/>
                <a:gd name="T30" fmla="*/ 264 w 593"/>
                <a:gd name="T31" fmla="*/ 93 h 277"/>
                <a:gd name="T32" fmla="*/ 280 w 593"/>
                <a:gd name="T33" fmla="*/ 113 h 277"/>
                <a:gd name="T34" fmla="*/ 239 w 593"/>
                <a:gd name="T35" fmla="*/ 160 h 277"/>
                <a:gd name="T36" fmla="*/ 276 w 593"/>
                <a:gd name="T37" fmla="*/ 192 h 277"/>
                <a:gd name="T38" fmla="*/ 341 w 593"/>
                <a:gd name="T39" fmla="*/ 221 h 277"/>
                <a:gd name="T40" fmla="*/ 322 w 593"/>
                <a:gd name="T41" fmla="*/ 241 h 277"/>
                <a:gd name="T42" fmla="*/ 354 w 593"/>
                <a:gd name="T43" fmla="*/ 276 h 277"/>
                <a:gd name="T44" fmla="*/ 360 w 593"/>
                <a:gd name="T45" fmla="*/ 276 h 277"/>
                <a:gd name="T46" fmla="*/ 425 w 593"/>
                <a:gd name="T47" fmla="*/ 205 h 277"/>
                <a:gd name="T48" fmla="*/ 343 w 593"/>
                <a:gd name="T49" fmla="*/ 110 h 277"/>
                <a:gd name="T50" fmla="*/ 404 w 593"/>
                <a:gd name="T51" fmla="*/ 49 h 277"/>
                <a:gd name="T52" fmla="*/ 431 w 593"/>
                <a:gd name="T53" fmla="*/ 54 h 277"/>
                <a:gd name="T54" fmla="*/ 497 w 593"/>
                <a:gd name="T55" fmla="*/ 8 h 277"/>
                <a:gd name="T56" fmla="*/ 562 w 593"/>
                <a:gd name="T57" fmla="*/ 93 h 277"/>
                <a:gd name="T58" fmla="*/ 585 w 593"/>
                <a:gd name="T59" fmla="*/ 137 h 277"/>
                <a:gd name="T60" fmla="*/ 507 w 593"/>
                <a:gd name="T61" fmla="*/ 184 h 277"/>
                <a:gd name="T62" fmla="*/ 422 w 593"/>
                <a:gd name="T63" fmla="*/ 184 h 277"/>
                <a:gd name="T64" fmla="*/ 422 w 593"/>
                <a:gd name="T65" fmla="*/ 192 h 277"/>
                <a:gd name="T66" fmla="*/ 507 w 593"/>
                <a:gd name="T67" fmla="*/ 192 h 277"/>
                <a:gd name="T68" fmla="*/ 593 w 593"/>
                <a:gd name="T69" fmla="*/ 137 h 277"/>
                <a:gd name="T70" fmla="*/ 357 w 593"/>
                <a:gd name="T71" fmla="*/ 267 h 277"/>
                <a:gd name="T72" fmla="*/ 349 w 593"/>
                <a:gd name="T73" fmla="*/ 224 h 277"/>
                <a:gd name="T74" fmla="*/ 296 w 593"/>
                <a:gd name="T75" fmla="*/ 165 h 277"/>
                <a:gd name="T76" fmla="*/ 273 w 593"/>
                <a:gd name="T77" fmla="*/ 183 h 277"/>
                <a:gd name="T78" fmla="*/ 307 w 593"/>
                <a:gd name="T79" fmla="*/ 98 h 277"/>
                <a:gd name="T80" fmla="*/ 357 w 593"/>
                <a:gd name="T81" fmla="*/ 26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3" h="277">
                  <a:moveTo>
                    <a:pt x="570" y="93"/>
                  </a:moveTo>
                  <a:cubicBezTo>
                    <a:pt x="571" y="87"/>
                    <a:pt x="572" y="81"/>
                    <a:pt x="572" y="76"/>
                  </a:cubicBezTo>
                  <a:cubicBezTo>
                    <a:pt x="572" y="34"/>
                    <a:pt x="538" y="0"/>
                    <a:pt x="497" y="0"/>
                  </a:cubicBezTo>
                  <a:cubicBezTo>
                    <a:pt x="467" y="0"/>
                    <a:pt x="439" y="18"/>
                    <a:pt x="427" y="45"/>
                  </a:cubicBezTo>
                  <a:cubicBezTo>
                    <a:pt x="420" y="43"/>
                    <a:pt x="412" y="41"/>
                    <a:pt x="404" y="41"/>
                  </a:cubicBezTo>
                  <a:cubicBezTo>
                    <a:pt x="370" y="41"/>
                    <a:pt x="341" y="68"/>
                    <a:pt x="339" y="102"/>
                  </a:cubicBezTo>
                  <a:cubicBezTo>
                    <a:pt x="335" y="103"/>
                    <a:pt x="331" y="104"/>
                    <a:pt x="326" y="106"/>
                  </a:cubicBezTo>
                  <a:cubicBezTo>
                    <a:pt x="310" y="89"/>
                    <a:pt x="310" y="89"/>
                    <a:pt x="310" y="89"/>
                  </a:cubicBezTo>
                  <a:cubicBezTo>
                    <a:pt x="308" y="88"/>
                    <a:pt x="306" y="88"/>
                    <a:pt x="304" y="89"/>
                  </a:cubicBezTo>
                  <a:cubicBezTo>
                    <a:pt x="286" y="107"/>
                    <a:pt x="286" y="107"/>
                    <a:pt x="286" y="107"/>
                  </a:cubicBezTo>
                  <a:cubicBezTo>
                    <a:pt x="282" y="102"/>
                    <a:pt x="278" y="97"/>
                    <a:pt x="272" y="93"/>
                  </a:cubicBezTo>
                  <a:cubicBezTo>
                    <a:pt x="273" y="87"/>
                    <a:pt x="274" y="81"/>
                    <a:pt x="274" y="76"/>
                  </a:cubicBezTo>
                  <a:cubicBezTo>
                    <a:pt x="274" y="34"/>
                    <a:pt x="240" y="0"/>
                    <a:pt x="199" y="0"/>
                  </a:cubicBezTo>
                  <a:cubicBezTo>
                    <a:pt x="169" y="0"/>
                    <a:pt x="141" y="18"/>
                    <a:pt x="129" y="45"/>
                  </a:cubicBezTo>
                  <a:cubicBezTo>
                    <a:pt x="122" y="43"/>
                    <a:pt x="114" y="41"/>
                    <a:pt x="106" y="41"/>
                  </a:cubicBezTo>
                  <a:cubicBezTo>
                    <a:pt x="72" y="41"/>
                    <a:pt x="43" y="68"/>
                    <a:pt x="41" y="102"/>
                  </a:cubicBezTo>
                  <a:cubicBezTo>
                    <a:pt x="19" y="104"/>
                    <a:pt x="0" y="124"/>
                    <a:pt x="0" y="147"/>
                  </a:cubicBezTo>
                  <a:cubicBezTo>
                    <a:pt x="0" y="172"/>
                    <a:pt x="21" y="192"/>
                    <a:pt x="46" y="192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195" y="192"/>
                    <a:pt x="196" y="191"/>
                    <a:pt x="196" y="188"/>
                  </a:cubicBezTo>
                  <a:cubicBezTo>
                    <a:pt x="196" y="186"/>
                    <a:pt x="195" y="184"/>
                    <a:pt x="192" y="184"/>
                  </a:cubicBezTo>
                  <a:cubicBezTo>
                    <a:pt x="46" y="184"/>
                    <a:pt x="46" y="184"/>
                    <a:pt x="46" y="184"/>
                  </a:cubicBezTo>
                  <a:cubicBezTo>
                    <a:pt x="25" y="184"/>
                    <a:pt x="8" y="168"/>
                    <a:pt x="8" y="147"/>
                  </a:cubicBezTo>
                  <a:cubicBezTo>
                    <a:pt x="8" y="127"/>
                    <a:pt x="25" y="110"/>
                    <a:pt x="45" y="110"/>
                  </a:cubicBezTo>
                  <a:cubicBezTo>
                    <a:pt x="48" y="110"/>
                    <a:pt x="49" y="108"/>
                    <a:pt x="49" y="106"/>
                  </a:cubicBezTo>
                  <a:cubicBezTo>
                    <a:pt x="49" y="75"/>
                    <a:pt x="75" y="49"/>
                    <a:pt x="106" y="49"/>
                  </a:cubicBezTo>
                  <a:cubicBezTo>
                    <a:pt x="115" y="49"/>
                    <a:pt x="123" y="51"/>
                    <a:pt x="130" y="54"/>
                  </a:cubicBezTo>
                  <a:cubicBezTo>
                    <a:pt x="131" y="55"/>
                    <a:pt x="132" y="55"/>
                    <a:pt x="133" y="54"/>
                  </a:cubicBezTo>
                  <a:cubicBezTo>
                    <a:pt x="134" y="54"/>
                    <a:pt x="135" y="53"/>
                    <a:pt x="135" y="52"/>
                  </a:cubicBezTo>
                  <a:cubicBezTo>
                    <a:pt x="145" y="26"/>
                    <a:pt x="171" y="8"/>
                    <a:pt x="199" y="8"/>
                  </a:cubicBezTo>
                  <a:cubicBezTo>
                    <a:pt x="236" y="8"/>
                    <a:pt x="266" y="38"/>
                    <a:pt x="266" y="76"/>
                  </a:cubicBezTo>
                  <a:cubicBezTo>
                    <a:pt x="266" y="82"/>
                    <a:pt x="265" y="87"/>
                    <a:pt x="264" y="93"/>
                  </a:cubicBezTo>
                  <a:cubicBezTo>
                    <a:pt x="263" y="95"/>
                    <a:pt x="264" y="97"/>
                    <a:pt x="265" y="98"/>
                  </a:cubicBezTo>
                  <a:cubicBezTo>
                    <a:pt x="271" y="102"/>
                    <a:pt x="276" y="107"/>
                    <a:pt x="280" y="113"/>
                  </a:cubicBezTo>
                  <a:cubicBezTo>
                    <a:pt x="239" y="155"/>
                    <a:pt x="239" y="155"/>
                    <a:pt x="239" y="155"/>
                  </a:cubicBezTo>
                  <a:cubicBezTo>
                    <a:pt x="237" y="156"/>
                    <a:pt x="237" y="159"/>
                    <a:pt x="239" y="160"/>
                  </a:cubicBezTo>
                  <a:cubicBezTo>
                    <a:pt x="270" y="192"/>
                    <a:pt x="270" y="192"/>
                    <a:pt x="270" y="192"/>
                  </a:cubicBezTo>
                  <a:cubicBezTo>
                    <a:pt x="272" y="193"/>
                    <a:pt x="274" y="193"/>
                    <a:pt x="276" y="192"/>
                  </a:cubicBezTo>
                  <a:cubicBezTo>
                    <a:pt x="294" y="174"/>
                    <a:pt x="294" y="174"/>
                    <a:pt x="294" y="174"/>
                  </a:cubicBezTo>
                  <a:cubicBezTo>
                    <a:pt x="341" y="221"/>
                    <a:pt x="341" y="221"/>
                    <a:pt x="341" y="221"/>
                  </a:cubicBezTo>
                  <a:cubicBezTo>
                    <a:pt x="323" y="239"/>
                    <a:pt x="323" y="239"/>
                    <a:pt x="323" y="239"/>
                  </a:cubicBezTo>
                  <a:cubicBezTo>
                    <a:pt x="322" y="239"/>
                    <a:pt x="322" y="240"/>
                    <a:pt x="322" y="241"/>
                  </a:cubicBezTo>
                  <a:cubicBezTo>
                    <a:pt x="322" y="243"/>
                    <a:pt x="322" y="244"/>
                    <a:pt x="323" y="244"/>
                  </a:cubicBezTo>
                  <a:cubicBezTo>
                    <a:pt x="354" y="276"/>
                    <a:pt x="354" y="276"/>
                    <a:pt x="354" y="276"/>
                  </a:cubicBezTo>
                  <a:cubicBezTo>
                    <a:pt x="355" y="276"/>
                    <a:pt x="356" y="277"/>
                    <a:pt x="357" y="277"/>
                  </a:cubicBezTo>
                  <a:cubicBezTo>
                    <a:pt x="358" y="277"/>
                    <a:pt x="359" y="276"/>
                    <a:pt x="360" y="276"/>
                  </a:cubicBezTo>
                  <a:cubicBezTo>
                    <a:pt x="425" y="210"/>
                    <a:pt x="425" y="210"/>
                    <a:pt x="425" y="210"/>
                  </a:cubicBezTo>
                  <a:cubicBezTo>
                    <a:pt x="427" y="209"/>
                    <a:pt x="427" y="206"/>
                    <a:pt x="425" y="205"/>
                  </a:cubicBezTo>
                  <a:cubicBezTo>
                    <a:pt x="333" y="112"/>
                    <a:pt x="333" y="112"/>
                    <a:pt x="333" y="112"/>
                  </a:cubicBezTo>
                  <a:cubicBezTo>
                    <a:pt x="336" y="111"/>
                    <a:pt x="340" y="110"/>
                    <a:pt x="343" y="110"/>
                  </a:cubicBezTo>
                  <a:cubicBezTo>
                    <a:pt x="346" y="110"/>
                    <a:pt x="347" y="108"/>
                    <a:pt x="347" y="106"/>
                  </a:cubicBezTo>
                  <a:cubicBezTo>
                    <a:pt x="347" y="75"/>
                    <a:pt x="373" y="49"/>
                    <a:pt x="404" y="49"/>
                  </a:cubicBezTo>
                  <a:cubicBezTo>
                    <a:pt x="413" y="49"/>
                    <a:pt x="421" y="51"/>
                    <a:pt x="428" y="54"/>
                  </a:cubicBezTo>
                  <a:cubicBezTo>
                    <a:pt x="429" y="55"/>
                    <a:pt x="430" y="55"/>
                    <a:pt x="431" y="54"/>
                  </a:cubicBezTo>
                  <a:cubicBezTo>
                    <a:pt x="432" y="54"/>
                    <a:pt x="433" y="53"/>
                    <a:pt x="433" y="52"/>
                  </a:cubicBezTo>
                  <a:cubicBezTo>
                    <a:pt x="443" y="26"/>
                    <a:pt x="469" y="8"/>
                    <a:pt x="497" y="8"/>
                  </a:cubicBezTo>
                  <a:cubicBezTo>
                    <a:pt x="534" y="8"/>
                    <a:pt x="564" y="38"/>
                    <a:pt x="564" y="76"/>
                  </a:cubicBezTo>
                  <a:cubicBezTo>
                    <a:pt x="564" y="82"/>
                    <a:pt x="563" y="87"/>
                    <a:pt x="562" y="93"/>
                  </a:cubicBezTo>
                  <a:cubicBezTo>
                    <a:pt x="561" y="95"/>
                    <a:pt x="562" y="97"/>
                    <a:pt x="563" y="98"/>
                  </a:cubicBezTo>
                  <a:cubicBezTo>
                    <a:pt x="577" y="106"/>
                    <a:pt x="585" y="121"/>
                    <a:pt x="585" y="137"/>
                  </a:cubicBezTo>
                  <a:cubicBezTo>
                    <a:pt x="585" y="163"/>
                    <a:pt x="563" y="184"/>
                    <a:pt x="537" y="184"/>
                  </a:cubicBezTo>
                  <a:cubicBezTo>
                    <a:pt x="507" y="184"/>
                    <a:pt x="507" y="184"/>
                    <a:pt x="507" y="184"/>
                  </a:cubicBezTo>
                  <a:cubicBezTo>
                    <a:pt x="493" y="184"/>
                    <a:pt x="493" y="184"/>
                    <a:pt x="493" y="184"/>
                  </a:cubicBezTo>
                  <a:cubicBezTo>
                    <a:pt x="422" y="184"/>
                    <a:pt x="422" y="184"/>
                    <a:pt x="422" y="184"/>
                  </a:cubicBezTo>
                  <a:cubicBezTo>
                    <a:pt x="419" y="184"/>
                    <a:pt x="418" y="186"/>
                    <a:pt x="418" y="188"/>
                  </a:cubicBezTo>
                  <a:cubicBezTo>
                    <a:pt x="418" y="191"/>
                    <a:pt x="419" y="192"/>
                    <a:pt x="422" y="192"/>
                  </a:cubicBezTo>
                  <a:cubicBezTo>
                    <a:pt x="493" y="192"/>
                    <a:pt x="493" y="192"/>
                    <a:pt x="493" y="192"/>
                  </a:cubicBezTo>
                  <a:cubicBezTo>
                    <a:pt x="507" y="192"/>
                    <a:pt x="507" y="192"/>
                    <a:pt x="507" y="192"/>
                  </a:cubicBezTo>
                  <a:cubicBezTo>
                    <a:pt x="537" y="192"/>
                    <a:pt x="537" y="192"/>
                    <a:pt x="537" y="192"/>
                  </a:cubicBezTo>
                  <a:cubicBezTo>
                    <a:pt x="568" y="192"/>
                    <a:pt x="593" y="168"/>
                    <a:pt x="593" y="137"/>
                  </a:cubicBezTo>
                  <a:cubicBezTo>
                    <a:pt x="593" y="119"/>
                    <a:pt x="584" y="103"/>
                    <a:pt x="570" y="93"/>
                  </a:cubicBezTo>
                  <a:close/>
                  <a:moveTo>
                    <a:pt x="357" y="267"/>
                  </a:moveTo>
                  <a:cubicBezTo>
                    <a:pt x="332" y="241"/>
                    <a:pt x="332" y="241"/>
                    <a:pt x="332" y="241"/>
                  </a:cubicBezTo>
                  <a:cubicBezTo>
                    <a:pt x="349" y="224"/>
                    <a:pt x="349" y="224"/>
                    <a:pt x="349" y="224"/>
                  </a:cubicBezTo>
                  <a:cubicBezTo>
                    <a:pt x="351" y="222"/>
                    <a:pt x="351" y="220"/>
                    <a:pt x="349" y="218"/>
                  </a:cubicBezTo>
                  <a:cubicBezTo>
                    <a:pt x="296" y="165"/>
                    <a:pt x="296" y="165"/>
                    <a:pt x="296" y="165"/>
                  </a:cubicBezTo>
                  <a:cubicBezTo>
                    <a:pt x="295" y="164"/>
                    <a:pt x="292" y="164"/>
                    <a:pt x="291" y="165"/>
                  </a:cubicBezTo>
                  <a:cubicBezTo>
                    <a:pt x="273" y="183"/>
                    <a:pt x="273" y="183"/>
                    <a:pt x="273" y="183"/>
                  </a:cubicBezTo>
                  <a:cubicBezTo>
                    <a:pt x="247" y="157"/>
                    <a:pt x="247" y="157"/>
                    <a:pt x="247" y="157"/>
                  </a:cubicBezTo>
                  <a:cubicBezTo>
                    <a:pt x="307" y="98"/>
                    <a:pt x="307" y="98"/>
                    <a:pt x="307" y="98"/>
                  </a:cubicBezTo>
                  <a:cubicBezTo>
                    <a:pt x="417" y="207"/>
                    <a:pt x="417" y="207"/>
                    <a:pt x="417" y="207"/>
                  </a:cubicBezTo>
                  <a:lnTo>
                    <a:pt x="357" y="2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214">
              <a:extLst>
                <a:ext uri="{FF2B5EF4-FFF2-40B4-BE49-F238E27FC236}">
                  <a16:creationId xmlns:a16="http://schemas.microsoft.com/office/drawing/2014/main" id="{C5C9013D-040C-47B0-A422-4B46595A83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87925" y="6089650"/>
              <a:ext cx="119062" cy="134938"/>
            </a:xfrm>
            <a:custGeom>
              <a:avLst/>
              <a:gdLst>
                <a:gd name="T0" fmla="*/ 22 w 38"/>
                <a:gd name="T1" fmla="*/ 17 h 43"/>
                <a:gd name="T2" fmla="*/ 20 w 38"/>
                <a:gd name="T3" fmla="*/ 18 h 43"/>
                <a:gd name="T4" fmla="*/ 0 w 38"/>
                <a:gd name="T5" fmla="*/ 31 h 43"/>
                <a:gd name="T6" fmla="*/ 14 w 38"/>
                <a:gd name="T7" fmla="*/ 43 h 43"/>
                <a:gd name="T8" fmla="*/ 28 w 38"/>
                <a:gd name="T9" fmla="*/ 37 h 43"/>
                <a:gd name="T10" fmla="*/ 34 w 38"/>
                <a:gd name="T11" fmla="*/ 42 h 43"/>
                <a:gd name="T12" fmla="*/ 37 w 38"/>
                <a:gd name="T13" fmla="*/ 42 h 43"/>
                <a:gd name="T14" fmla="*/ 38 w 38"/>
                <a:gd name="T15" fmla="*/ 42 h 43"/>
                <a:gd name="T16" fmla="*/ 38 w 38"/>
                <a:gd name="T17" fmla="*/ 36 h 43"/>
                <a:gd name="T18" fmla="*/ 37 w 38"/>
                <a:gd name="T19" fmla="*/ 36 h 43"/>
                <a:gd name="T20" fmla="*/ 36 w 38"/>
                <a:gd name="T21" fmla="*/ 36 h 43"/>
                <a:gd name="T22" fmla="*/ 34 w 38"/>
                <a:gd name="T23" fmla="*/ 34 h 43"/>
                <a:gd name="T24" fmla="*/ 34 w 38"/>
                <a:gd name="T25" fmla="*/ 14 h 43"/>
                <a:gd name="T26" fmla="*/ 19 w 38"/>
                <a:gd name="T27" fmla="*/ 0 h 43"/>
                <a:gd name="T28" fmla="*/ 2 w 38"/>
                <a:gd name="T29" fmla="*/ 14 h 43"/>
                <a:gd name="T30" fmla="*/ 2 w 38"/>
                <a:gd name="T31" fmla="*/ 15 h 43"/>
                <a:gd name="T32" fmla="*/ 8 w 38"/>
                <a:gd name="T33" fmla="*/ 15 h 43"/>
                <a:gd name="T34" fmla="*/ 9 w 38"/>
                <a:gd name="T35" fmla="*/ 14 h 43"/>
                <a:gd name="T36" fmla="*/ 18 w 38"/>
                <a:gd name="T37" fmla="*/ 6 h 43"/>
                <a:gd name="T38" fmla="*/ 27 w 38"/>
                <a:gd name="T39" fmla="*/ 13 h 43"/>
                <a:gd name="T40" fmla="*/ 22 w 38"/>
                <a:gd name="T41" fmla="*/ 17 h 43"/>
                <a:gd name="T42" fmla="*/ 27 w 38"/>
                <a:gd name="T43" fmla="*/ 22 h 43"/>
                <a:gd name="T44" fmla="*/ 27 w 38"/>
                <a:gd name="T45" fmla="*/ 26 h 43"/>
                <a:gd name="T46" fmla="*/ 24 w 38"/>
                <a:gd name="T47" fmla="*/ 34 h 43"/>
                <a:gd name="T48" fmla="*/ 15 w 38"/>
                <a:gd name="T49" fmla="*/ 37 h 43"/>
                <a:gd name="T50" fmla="*/ 7 w 38"/>
                <a:gd name="T51" fmla="*/ 31 h 43"/>
                <a:gd name="T52" fmla="*/ 20 w 38"/>
                <a:gd name="T53" fmla="*/ 23 h 43"/>
                <a:gd name="T54" fmla="*/ 24 w 38"/>
                <a:gd name="T55" fmla="*/ 23 h 43"/>
                <a:gd name="T56" fmla="*/ 27 w 38"/>
                <a:gd name="T57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43">
                  <a:moveTo>
                    <a:pt x="22" y="17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10" y="19"/>
                    <a:pt x="0" y="20"/>
                    <a:pt x="0" y="31"/>
                  </a:cubicBezTo>
                  <a:cubicBezTo>
                    <a:pt x="0" y="39"/>
                    <a:pt x="5" y="43"/>
                    <a:pt x="14" y="43"/>
                  </a:cubicBezTo>
                  <a:cubicBezTo>
                    <a:pt x="21" y="43"/>
                    <a:pt x="25" y="41"/>
                    <a:pt x="28" y="37"/>
                  </a:cubicBezTo>
                  <a:cubicBezTo>
                    <a:pt x="28" y="40"/>
                    <a:pt x="30" y="42"/>
                    <a:pt x="34" y="42"/>
                  </a:cubicBezTo>
                  <a:cubicBezTo>
                    <a:pt x="36" y="42"/>
                    <a:pt x="36" y="42"/>
                    <a:pt x="37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6" y="36"/>
                    <a:pt x="36" y="36"/>
                  </a:cubicBezTo>
                  <a:cubicBezTo>
                    <a:pt x="34" y="36"/>
                    <a:pt x="34" y="36"/>
                    <a:pt x="34" y="3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5"/>
                    <a:pt x="29" y="0"/>
                    <a:pt x="19" y="0"/>
                  </a:cubicBezTo>
                  <a:cubicBezTo>
                    <a:pt x="8" y="0"/>
                    <a:pt x="2" y="5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7"/>
                    <a:pt x="15" y="6"/>
                    <a:pt x="18" y="6"/>
                  </a:cubicBezTo>
                  <a:cubicBezTo>
                    <a:pt x="24" y="6"/>
                    <a:pt x="27" y="8"/>
                    <a:pt x="27" y="13"/>
                  </a:cubicBezTo>
                  <a:cubicBezTo>
                    <a:pt x="27" y="17"/>
                    <a:pt x="26" y="17"/>
                    <a:pt x="22" y="17"/>
                  </a:cubicBezTo>
                  <a:close/>
                  <a:moveTo>
                    <a:pt x="27" y="22"/>
                  </a:moveTo>
                  <a:cubicBezTo>
                    <a:pt x="27" y="26"/>
                    <a:pt x="27" y="26"/>
                    <a:pt x="27" y="26"/>
                  </a:cubicBezTo>
                  <a:cubicBezTo>
                    <a:pt x="27" y="29"/>
                    <a:pt x="26" y="32"/>
                    <a:pt x="24" y="34"/>
                  </a:cubicBezTo>
                  <a:cubicBezTo>
                    <a:pt x="22" y="36"/>
                    <a:pt x="18" y="37"/>
                    <a:pt x="15" y="37"/>
                  </a:cubicBezTo>
                  <a:cubicBezTo>
                    <a:pt x="11" y="37"/>
                    <a:pt x="7" y="35"/>
                    <a:pt x="7" y="31"/>
                  </a:cubicBezTo>
                  <a:cubicBezTo>
                    <a:pt x="7" y="26"/>
                    <a:pt x="12" y="24"/>
                    <a:pt x="20" y="23"/>
                  </a:cubicBezTo>
                  <a:cubicBezTo>
                    <a:pt x="21" y="23"/>
                    <a:pt x="23" y="23"/>
                    <a:pt x="24" y="23"/>
                  </a:cubicBezTo>
                  <a:cubicBezTo>
                    <a:pt x="25" y="23"/>
                    <a:pt x="26" y="22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15">
              <a:extLst>
                <a:ext uri="{FF2B5EF4-FFF2-40B4-BE49-F238E27FC236}">
                  <a16:creationId xmlns:a16="http://schemas.microsoft.com/office/drawing/2014/main" id="{6803F396-52E2-468B-9AAF-7532775D80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56163" y="6089650"/>
              <a:ext cx="119062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7 w 38"/>
                <a:gd name="T5" fmla="*/ 57 h 57"/>
                <a:gd name="T6" fmla="*/ 7 w 38"/>
                <a:gd name="T7" fmla="*/ 38 h 57"/>
                <a:gd name="T8" fmla="*/ 19 w 38"/>
                <a:gd name="T9" fmla="*/ 43 h 57"/>
                <a:gd name="T10" fmla="*/ 38 w 38"/>
                <a:gd name="T11" fmla="*/ 22 h 57"/>
                <a:gd name="T12" fmla="*/ 19 w 38"/>
                <a:gd name="T13" fmla="*/ 0 h 57"/>
                <a:gd name="T14" fmla="*/ 6 w 38"/>
                <a:gd name="T15" fmla="*/ 6 h 57"/>
                <a:gd name="T16" fmla="*/ 6 w 38"/>
                <a:gd name="T17" fmla="*/ 1 h 57"/>
                <a:gd name="T18" fmla="*/ 0 w 38"/>
                <a:gd name="T19" fmla="*/ 1 h 57"/>
                <a:gd name="T20" fmla="*/ 7 w 38"/>
                <a:gd name="T21" fmla="*/ 22 h 57"/>
                <a:gd name="T22" fmla="*/ 19 w 38"/>
                <a:gd name="T23" fmla="*/ 6 h 57"/>
                <a:gd name="T24" fmla="*/ 31 w 38"/>
                <a:gd name="T25" fmla="*/ 22 h 57"/>
                <a:gd name="T26" fmla="*/ 19 w 38"/>
                <a:gd name="T27" fmla="*/ 37 h 57"/>
                <a:gd name="T28" fmla="*/ 7 w 38"/>
                <a:gd name="T29" fmla="*/ 2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10" y="41"/>
                    <a:pt x="14" y="43"/>
                    <a:pt x="19" y="43"/>
                  </a:cubicBezTo>
                  <a:cubicBezTo>
                    <a:pt x="31" y="43"/>
                    <a:pt x="38" y="35"/>
                    <a:pt x="38" y="22"/>
                  </a:cubicBezTo>
                  <a:cubicBezTo>
                    <a:pt x="38" y="9"/>
                    <a:pt x="31" y="0"/>
                    <a:pt x="19" y="0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0" y="1"/>
                  </a:lnTo>
                  <a:close/>
                  <a:moveTo>
                    <a:pt x="7" y="22"/>
                  </a:moveTo>
                  <a:cubicBezTo>
                    <a:pt x="7" y="11"/>
                    <a:pt x="11" y="6"/>
                    <a:pt x="19" y="6"/>
                  </a:cubicBez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7"/>
                    <a:pt x="19" y="37"/>
                  </a:cubicBezTo>
                  <a:cubicBezTo>
                    <a:pt x="8" y="37"/>
                    <a:pt x="7" y="25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216">
              <a:extLst>
                <a:ext uri="{FF2B5EF4-FFF2-40B4-BE49-F238E27FC236}">
                  <a16:creationId xmlns:a16="http://schemas.microsoft.com/office/drawing/2014/main" id="{72182257-DF34-4649-8E80-98FD9D332E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718050" y="6089650"/>
              <a:ext cx="119062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6 w 38"/>
                <a:gd name="T5" fmla="*/ 57 h 57"/>
                <a:gd name="T6" fmla="*/ 6 w 38"/>
                <a:gd name="T7" fmla="*/ 38 h 57"/>
                <a:gd name="T8" fmla="*/ 19 w 38"/>
                <a:gd name="T9" fmla="*/ 43 h 57"/>
                <a:gd name="T10" fmla="*/ 38 w 38"/>
                <a:gd name="T11" fmla="*/ 22 h 57"/>
                <a:gd name="T12" fmla="*/ 19 w 38"/>
                <a:gd name="T13" fmla="*/ 0 h 57"/>
                <a:gd name="T14" fmla="*/ 6 w 38"/>
                <a:gd name="T15" fmla="*/ 6 h 57"/>
                <a:gd name="T16" fmla="*/ 6 w 38"/>
                <a:gd name="T17" fmla="*/ 1 h 57"/>
                <a:gd name="T18" fmla="*/ 0 w 38"/>
                <a:gd name="T19" fmla="*/ 1 h 57"/>
                <a:gd name="T20" fmla="*/ 6 w 38"/>
                <a:gd name="T21" fmla="*/ 22 h 57"/>
                <a:gd name="T22" fmla="*/ 19 w 38"/>
                <a:gd name="T23" fmla="*/ 6 h 57"/>
                <a:gd name="T24" fmla="*/ 31 w 38"/>
                <a:gd name="T25" fmla="*/ 22 h 57"/>
                <a:gd name="T26" fmla="*/ 19 w 38"/>
                <a:gd name="T27" fmla="*/ 37 h 57"/>
                <a:gd name="T28" fmla="*/ 6 w 38"/>
                <a:gd name="T29" fmla="*/ 2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9" y="41"/>
                    <a:pt x="14" y="43"/>
                    <a:pt x="19" y="43"/>
                  </a:cubicBezTo>
                  <a:cubicBezTo>
                    <a:pt x="30" y="43"/>
                    <a:pt x="38" y="35"/>
                    <a:pt x="38" y="22"/>
                  </a:cubicBezTo>
                  <a:cubicBezTo>
                    <a:pt x="38" y="9"/>
                    <a:pt x="30" y="0"/>
                    <a:pt x="19" y="0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0" y="1"/>
                  </a:lnTo>
                  <a:close/>
                  <a:moveTo>
                    <a:pt x="6" y="22"/>
                  </a:moveTo>
                  <a:cubicBezTo>
                    <a:pt x="6" y="11"/>
                    <a:pt x="11" y="6"/>
                    <a:pt x="19" y="6"/>
                  </a:cubicBez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7"/>
                    <a:pt x="19" y="37"/>
                  </a:cubicBezTo>
                  <a:cubicBezTo>
                    <a:pt x="7" y="37"/>
                    <a:pt x="6" y="25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217">
              <a:extLst>
                <a:ext uri="{FF2B5EF4-FFF2-40B4-BE49-F238E27FC236}">
                  <a16:creationId xmlns:a16="http://schemas.microsoft.com/office/drawing/2014/main" id="{B141C110-780E-4BD9-86D2-4B89E43186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62613" y="6315075"/>
              <a:ext cx="542925" cy="542925"/>
            </a:xfrm>
            <a:custGeom>
              <a:avLst/>
              <a:gdLst>
                <a:gd name="T0" fmla="*/ 133 w 173"/>
                <a:gd name="T1" fmla="*/ 79 h 173"/>
                <a:gd name="T2" fmla="*/ 150 w 173"/>
                <a:gd name="T3" fmla="*/ 62 h 173"/>
                <a:gd name="T4" fmla="*/ 150 w 173"/>
                <a:gd name="T5" fmla="*/ 56 h 173"/>
                <a:gd name="T6" fmla="*/ 117 w 173"/>
                <a:gd name="T7" fmla="*/ 23 h 173"/>
                <a:gd name="T8" fmla="*/ 112 w 173"/>
                <a:gd name="T9" fmla="*/ 23 h 173"/>
                <a:gd name="T10" fmla="*/ 94 w 173"/>
                <a:gd name="T11" fmla="*/ 40 h 173"/>
                <a:gd name="T12" fmla="*/ 56 w 173"/>
                <a:gd name="T13" fmla="*/ 2 h 173"/>
                <a:gd name="T14" fmla="*/ 50 w 173"/>
                <a:gd name="T15" fmla="*/ 2 h 173"/>
                <a:gd name="T16" fmla="*/ 2 w 173"/>
                <a:gd name="T17" fmla="*/ 51 h 173"/>
                <a:gd name="T18" fmla="*/ 0 w 173"/>
                <a:gd name="T19" fmla="*/ 54 h 173"/>
                <a:gd name="T20" fmla="*/ 2 w 173"/>
                <a:gd name="T21" fmla="*/ 56 h 173"/>
                <a:gd name="T22" fmla="*/ 117 w 173"/>
                <a:gd name="T23" fmla="*/ 172 h 173"/>
                <a:gd name="T24" fmla="*/ 120 w 173"/>
                <a:gd name="T25" fmla="*/ 173 h 173"/>
                <a:gd name="T26" fmla="*/ 123 w 173"/>
                <a:gd name="T27" fmla="*/ 172 h 173"/>
                <a:gd name="T28" fmla="*/ 172 w 173"/>
                <a:gd name="T29" fmla="*/ 123 h 173"/>
                <a:gd name="T30" fmla="*/ 173 w 173"/>
                <a:gd name="T31" fmla="*/ 120 h 173"/>
                <a:gd name="T32" fmla="*/ 172 w 173"/>
                <a:gd name="T33" fmla="*/ 118 h 173"/>
                <a:gd name="T34" fmla="*/ 133 w 173"/>
                <a:gd name="T35" fmla="*/ 79 h 173"/>
                <a:gd name="T36" fmla="*/ 120 w 173"/>
                <a:gd name="T37" fmla="*/ 163 h 173"/>
                <a:gd name="T38" fmla="*/ 10 w 173"/>
                <a:gd name="T39" fmla="*/ 54 h 173"/>
                <a:gd name="T40" fmla="*/ 53 w 173"/>
                <a:gd name="T41" fmla="*/ 11 h 173"/>
                <a:gd name="T42" fmla="*/ 92 w 173"/>
                <a:gd name="T43" fmla="*/ 49 h 173"/>
                <a:gd name="T44" fmla="*/ 97 w 173"/>
                <a:gd name="T45" fmla="*/ 49 h 173"/>
                <a:gd name="T46" fmla="*/ 114 w 173"/>
                <a:gd name="T47" fmla="*/ 32 h 173"/>
                <a:gd name="T48" fmla="*/ 142 w 173"/>
                <a:gd name="T49" fmla="*/ 59 h 173"/>
                <a:gd name="T50" fmla="*/ 125 w 173"/>
                <a:gd name="T51" fmla="*/ 76 h 173"/>
                <a:gd name="T52" fmla="*/ 125 w 173"/>
                <a:gd name="T53" fmla="*/ 82 h 173"/>
                <a:gd name="T54" fmla="*/ 163 w 173"/>
                <a:gd name="T55" fmla="*/ 120 h 173"/>
                <a:gd name="T56" fmla="*/ 120 w 173"/>
                <a:gd name="T57" fmla="*/ 16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3" h="173">
                  <a:moveTo>
                    <a:pt x="133" y="79"/>
                  </a:moveTo>
                  <a:cubicBezTo>
                    <a:pt x="150" y="62"/>
                    <a:pt x="150" y="62"/>
                    <a:pt x="150" y="62"/>
                  </a:cubicBezTo>
                  <a:cubicBezTo>
                    <a:pt x="152" y="60"/>
                    <a:pt x="152" y="58"/>
                    <a:pt x="150" y="56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3" y="22"/>
                    <a:pt x="112" y="23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4" y="0"/>
                    <a:pt x="52" y="0"/>
                    <a:pt x="50" y="2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1" y="51"/>
                    <a:pt x="0" y="52"/>
                    <a:pt x="0" y="54"/>
                  </a:cubicBezTo>
                  <a:cubicBezTo>
                    <a:pt x="0" y="55"/>
                    <a:pt x="1" y="56"/>
                    <a:pt x="2" y="56"/>
                  </a:cubicBezTo>
                  <a:cubicBezTo>
                    <a:pt x="117" y="172"/>
                    <a:pt x="117" y="172"/>
                    <a:pt x="117" y="172"/>
                  </a:cubicBezTo>
                  <a:cubicBezTo>
                    <a:pt x="118" y="173"/>
                    <a:pt x="119" y="173"/>
                    <a:pt x="120" y="173"/>
                  </a:cubicBezTo>
                  <a:cubicBezTo>
                    <a:pt x="121" y="173"/>
                    <a:pt x="122" y="173"/>
                    <a:pt x="123" y="172"/>
                  </a:cubicBezTo>
                  <a:cubicBezTo>
                    <a:pt x="172" y="123"/>
                    <a:pt x="172" y="123"/>
                    <a:pt x="172" y="123"/>
                  </a:cubicBezTo>
                  <a:cubicBezTo>
                    <a:pt x="172" y="122"/>
                    <a:pt x="173" y="121"/>
                    <a:pt x="173" y="120"/>
                  </a:cubicBezTo>
                  <a:cubicBezTo>
                    <a:pt x="173" y="119"/>
                    <a:pt x="172" y="118"/>
                    <a:pt x="172" y="118"/>
                  </a:cubicBezTo>
                  <a:lnTo>
                    <a:pt x="133" y="79"/>
                  </a:lnTo>
                  <a:close/>
                  <a:moveTo>
                    <a:pt x="120" y="163"/>
                  </a:moveTo>
                  <a:cubicBezTo>
                    <a:pt x="10" y="54"/>
                    <a:pt x="10" y="54"/>
                    <a:pt x="10" y="54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3" y="50"/>
                    <a:pt x="96" y="50"/>
                    <a:pt x="97" y="49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5" y="76"/>
                    <a:pt x="125" y="76"/>
                    <a:pt x="125" y="76"/>
                  </a:cubicBezTo>
                  <a:cubicBezTo>
                    <a:pt x="123" y="78"/>
                    <a:pt x="123" y="80"/>
                    <a:pt x="125" y="82"/>
                  </a:cubicBezTo>
                  <a:cubicBezTo>
                    <a:pt x="163" y="120"/>
                    <a:pt x="163" y="120"/>
                    <a:pt x="163" y="120"/>
                  </a:cubicBezTo>
                  <a:lnTo>
                    <a:pt x="12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18">
              <a:extLst>
                <a:ext uri="{FF2B5EF4-FFF2-40B4-BE49-F238E27FC236}">
                  <a16:creationId xmlns:a16="http://schemas.microsoft.com/office/drawing/2014/main" id="{884CD482-35B7-44EB-90AA-708DA6115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21375" y="6089650"/>
              <a:ext cx="119062" cy="134938"/>
            </a:xfrm>
            <a:custGeom>
              <a:avLst/>
              <a:gdLst>
                <a:gd name="T0" fmla="*/ 22 w 38"/>
                <a:gd name="T1" fmla="*/ 17 h 43"/>
                <a:gd name="T2" fmla="*/ 20 w 38"/>
                <a:gd name="T3" fmla="*/ 18 h 43"/>
                <a:gd name="T4" fmla="*/ 0 w 38"/>
                <a:gd name="T5" fmla="*/ 31 h 43"/>
                <a:gd name="T6" fmla="*/ 14 w 38"/>
                <a:gd name="T7" fmla="*/ 43 h 43"/>
                <a:gd name="T8" fmla="*/ 28 w 38"/>
                <a:gd name="T9" fmla="*/ 37 h 43"/>
                <a:gd name="T10" fmla="*/ 34 w 38"/>
                <a:gd name="T11" fmla="*/ 42 h 43"/>
                <a:gd name="T12" fmla="*/ 37 w 38"/>
                <a:gd name="T13" fmla="*/ 42 h 43"/>
                <a:gd name="T14" fmla="*/ 38 w 38"/>
                <a:gd name="T15" fmla="*/ 42 h 43"/>
                <a:gd name="T16" fmla="*/ 38 w 38"/>
                <a:gd name="T17" fmla="*/ 36 h 43"/>
                <a:gd name="T18" fmla="*/ 37 w 38"/>
                <a:gd name="T19" fmla="*/ 36 h 43"/>
                <a:gd name="T20" fmla="*/ 36 w 38"/>
                <a:gd name="T21" fmla="*/ 36 h 43"/>
                <a:gd name="T22" fmla="*/ 34 w 38"/>
                <a:gd name="T23" fmla="*/ 34 h 43"/>
                <a:gd name="T24" fmla="*/ 34 w 38"/>
                <a:gd name="T25" fmla="*/ 14 h 43"/>
                <a:gd name="T26" fmla="*/ 19 w 38"/>
                <a:gd name="T27" fmla="*/ 0 h 43"/>
                <a:gd name="T28" fmla="*/ 2 w 38"/>
                <a:gd name="T29" fmla="*/ 14 h 43"/>
                <a:gd name="T30" fmla="*/ 2 w 38"/>
                <a:gd name="T31" fmla="*/ 15 h 43"/>
                <a:gd name="T32" fmla="*/ 8 w 38"/>
                <a:gd name="T33" fmla="*/ 15 h 43"/>
                <a:gd name="T34" fmla="*/ 9 w 38"/>
                <a:gd name="T35" fmla="*/ 14 h 43"/>
                <a:gd name="T36" fmla="*/ 18 w 38"/>
                <a:gd name="T37" fmla="*/ 6 h 43"/>
                <a:gd name="T38" fmla="*/ 27 w 38"/>
                <a:gd name="T39" fmla="*/ 13 h 43"/>
                <a:gd name="T40" fmla="*/ 22 w 38"/>
                <a:gd name="T41" fmla="*/ 17 h 43"/>
                <a:gd name="T42" fmla="*/ 27 w 38"/>
                <a:gd name="T43" fmla="*/ 22 h 43"/>
                <a:gd name="T44" fmla="*/ 27 w 38"/>
                <a:gd name="T45" fmla="*/ 26 h 43"/>
                <a:gd name="T46" fmla="*/ 24 w 38"/>
                <a:gd name="T47" fmla="*/ 34 h 43"/>
                <a:gd name="T48" fmla="*/ 15 w 38"/>
                <a:gd name="T49" fmla="*/ 37 h 43"/>
                <a:gd name="T50" fmla="*/ 7 w 38"/>
                <a:gd name="T51" fmla="*/ 31 h 43"/>
                <a:gd name="T52" fmla="*/ 20 w 38"/>
                <a:gd name="T53" fmla="*/ 23 h 43"/>
                <a:gd name="T54" fmla="*/ 24 w 38"/>
                <a:gd name="T55" fmla="*/ 23 h 43"/>
                <a:gd name="T56" fmla="*/ 27 w 38"/>
                <a:gd name="T57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" h="43">
                  <a:moveTo>
                    <a:pt x="22" y="17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10" y="19"/>
                    <a:pt x="0" y="20"/>
                    <a:pt x="0" y="31"/>
                  </a:cubicBezTo>
                  <a:cubicBezTo>
                    <a:pt x="0" y="39"/>
                    <a:pt x="5" y="43"/>
                    <a:pt x="14" y="43"/>
                  </a:cubicBezTo>
                  <a:cubicBezTo>
                    <a:pt x="21" y="43"/>
                    <a:pt x="25" y="41"/>
                    <a:pt x="28" y="37"/>
                  </a:cubicBezTo>
                  <a:cubicBezTo>
                    <a:pt x="28" y="40"/>
                    <a:pt x="30" y="42"/>
                    <a:pt x="34" y="42"/>
                  </a:cubicBezTo>
                  <a:cubicBezTo>
                    <a:pt x="36" y="42"/>
                    <a:pt x="36" y="42"/>
                    <a:pt x="37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6" y="36"/>
                    <a:pt x="36" y="36"/>
                  </a:cubicBezTo>
                  <a:cubicBezTo>
                    <a:pt x="34" y="36"/>
                    <a:pt x="34" y="36"/>
                    <a:pt x="34" y="3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5"/>
                    <a:pt x="29" y="0"/>
                    <a:pt x="19" y="0"/>
                  </a:cubicBezTo>
                  <a:cubicBezTo>
                    <a:pt x="8" y="0"/>
                    <a:pt x="2" y="5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7"/>
                    <a:pt x="15" y="6"/>
                    <a:pt x="18" y="6"/>
                  </a:cubicBezTo>
                  <a:cubicBezTo>
                    <a:pt x="24" y="6"/>
                    <a:pt x="27" y="8"/>
                    <a:pt x="27" y="13"/>
                  </a:cubicBezTo>
                  <a:cubicBezTo>
                    <a:pt x="27" y="17"/>
                    <a:pt x="26" y="17"/>
                    <a:pt x="22" y="17"/>
                  </a:cubicBezTo>
                  <a:close/>
                  <a:moveTo>
                    <a:pt x="27" y="22"/>
                  </a:moveTo>
                  <a:cubicBezTo>
                    <a:pt x="27" y="26"/>
                    <a:pt x="27" y="26"/>
                    <a:pt x="27" y="26"/>
                  </a:cubicBezTo>
                  <a:cubicBezTo>
                    <a:pt x="27" y="29"/>
                    <a:pt x="26" y="32"/>
                    <a:pt x="24" y="34"/>
                  </a:cubicBezTo>
                  <a:cubicBezTo>
                    <a:pt x="22" y="36"/>
                    <a:pt x="18" y="37"/>
                    <a:pt x="15" y="37"/>
                  </a:cubicBezTo>
                  <a:cubicBezTo>
                    <a:pt x="11" y="37"/>
                    <a:pt x="7" y="35"/>
                    <a:pt x="7" y="31"/>
                  </a:cubicBezTo>
                  <a:cubicBezTo>
                    <a:pt x="7" y="26"/>
                    <a:pt x="12" y="24"/>
                    <a:pt x="20" y="23"/>
                  </a:cubicBezTo>
                  <a:cubicBezTo>
                    <a:pt x="21" y="23"/>
                    <a:pt x="23" y="23"/>
                    <a:pt x="24" y="23"/>
                  </a:cubicBezTo>
                  <a:cubicBezTo>
                    <a:pt x="25" y="23"/>
                    <a:pt x="26" y="22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19">
              <a:extLst>
                <a:ext uri="{FF2B5EF4-FFF2-40B4-BE49-F238E27FC236}">
                  <a16:creationId xmlns:a16="http://schemas.microsoft.com/office/drawing/2014/main" id="{F7ABAE9C-107B-4374-8AB8-FC3369FE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791200" y="6089650"/>
              <a:ext cx="120650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7 w 38"/>
                <a:gd name="T5" fmla="*/ 57 h 57"/>
                <a:gd name="T6" fmla="*/ 7 w 38"/>
                <a:gd name="T7" fmla="*/ 38 h 57"/>
                <a:gd name="T8" fmla="*/ 19 w 38"/>
                <a:gd name="T9" fmla="*/ 43 h 57"/>
                <a:gd name="T10" fmla="*/ 38 w 38"/>
                <a:gd name="T11" fmla="*/ 22 h 57"/>
                <a:gd name="T12" fmla="*/ 19 w 38"/>
                <a:gd name="T13" fmla="*/ 0 h 57"/>
                <a:gd name="T14" fmla="*/ 6 w 38"/>
                <a:gd name="T15" fmla="*/ 6 h 57"/>
                <a:gd name="T16" fmla="*/ 6 w 38"/>
                <a:gd name="T17" fmla="*/ 1 h 57"/>
                <a:gd name="T18" fmla="*/ 0 w 38"/>
                <a:gd name="T19" fmla="*/ 1 h 57"/>
                <a:gd name="T20" fmla="*/ 7 w 38"/>
                <a:gd name="T21" fmla="*/ 22 h 57"/>
                <a:gd name="T22" fmla="*/ 19 w 38"/>
                <a:gd name="T23" fmla="*/ 6 h 57"/>
                <a:gd name="T24" fmla="*/ 31 w 38"/>
                <a:gd name="T25" fmla="*/ 22 h 57"/>
                <a:gd name="T26" fmla="*/ 19 w 38"/>
                <a:gd name="T27" fmla="*/ 37 h 57"/>
                <a:gd name="T28" fmla="*/ 7 w 38"/>
                <a:gd name="T29" fmla="*/ 2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10" y="41"/>
                    <a:pt x="14" y="43"/>
                    <a:pt x="19" y="43"/>
                  </a:cubicBezTo>
                  <a:cubicBezTo>
                    <a:pt x="31" y="43"/>
                    <a:pt x="38" y="35"/>
                    <a:pt x="38" y="22"/>
                  </a:cubicBezTo>
                  <a:cubicBezTo>
                    <a:pt x="38" y="9"/>
                    <a:pt x="31" y="0"/>
                    <a:pt x="19" y="0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0" y="1"/>
                  </a:lnTo>
                  <a:close/>
                  <a:moveTo>
                    <a:pt x="7" y="22"/>
                  </a:moveTo>
                  <a:cubicBezTo>
                    <a:pt x="7" y="11"/>
                    <a:pt x="11" y="6"/>
                    <a:pt x="19" y="6"/>
                  </a:cubicBez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7"/>
                    <a:pt x="19" y="37"/>
                  </a:cubicBezTo>
                  <a:cubicBezTo>
                    <a:pt x="8" y="37"/>
                    <a:pt x="7" y="25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220">
              <a:extLst>
                <a:ext uri="{FF2B5EF4-FFF2-40B4-BE49-F238E27FC236}">
                  <a16:creationId xmlns:a16="http://schemas.microsoft.com/office/drawing/2014/main" id="{D8C3420F-7563-4FA4-A06C-13C974D74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653088" y="6089650"/>
              <a:ext cx="119062" cy="179388"/>
            </a:xfrm>
            <a:custGeom>
              <a:avLst/>
              <a:gdLst>
                <a:gd name="T0" fmla="*/ 0 w 38"/>
                <a:gd name="T1" fmla="*/ 1 h 57"/>
                <a:gd name="T2" fmla="*/ 0 w 38"/>
                <a:gd name="T3" fmla="*/ 57 h 57"/>
                <a:gd name="T4" fmla="*/ 6 w 38"/>
                <a:gd name="T5" fmla="*/ 57 h 57"/>
                <a:gd name="T6" fmla="*/ 6 w 38"/>
                <a:gd name="T7" fmla="*/ 38 h 57"/>
                <a:gd name="T8" fmla="*/ 19 w 38"/>
                <a:gd name="T9" fmla="*/ 43 h 57"/>
                <a:gd name="T10" fmla="*/ 38 w 38"/>
                <a:gd name="T11" fmla="*/ 22 h 57"/>
                <a:gd name="T12" fmla="*/ 19 w 38"/>
                <a:gd name="T13" fmla="*/ 0 h 57"/>
                <a:gd name="T14" fmla="*/ 6 w 38"/>
                <a:gd name="T15" fmla="*/ 6 h 57"/>
                <a:gd name="T16" fmla="*/ 6 w 38"/>
                <a:gd name="T17" fmla="*/ 1 h 57"/>
                <a:gd name="T18" fmla="*/ 0 w 38"/>
                <a:gd name="T19" fmla="*/ 1 h 57"/>
                <a:gd name="T20" fmla="*/ 6 w 38"/>
                <a:gd name="T21" fmla="*/ 22 h 57"/>
                <a:gd name="T22" fmla="*/ 19 w 38"/>
                <a:gd name="T23" fmla="*/ 6 h 57"/>
                <a:gd name="T24" fmla="*/ 31 w 38"/>
                <a:gd name="T25" fmla="*/ 22 h 57"/>
                <a:gd name="T26" fmla="*/ 19 w 38"/>
                <a:gd name="T27" fmla="*/ 37 h 57"/>
                <a:gd name="T28" fmla="*/ 6 w 38"/>
                <a:gd name="T29" fmla="*/ 2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57">
                  <a:moveTo>
                    <a:pt x="0" y="1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9" y="41"/>
                    <a:pt x="14" y="43"/>
                    <a:pt x="19" y="43"/>
                  </a:cubicBezTo>
                  <a:cubicBezTo>
                    <a:pt x="30" y="43"/>
                    <a:pt x="38" y="35"/>
                    <a:pt x="38" y="22"/>
                  </a:cubicBezTo>
                  <a:cubicBezTo>
                    <a:pt x="38" y="9"/>
                    <a:pt x="30" y="0"/>
                    <a:pt x="19" y="0"/>
                  </a:cubicBezTo>
                  <a:cubicBezTo>
                    <a:pt x="14" y="0"/>
                    <a:pt x="9" y="2"/>
                    <a:pt x="6" y="6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0" y="1"/>
                  </a:lnTo>
                  <a:close/>
                  <a:moveTo>
                    <a:pt x="6" y="22"/>
                  </a:moveTo>
                  <a:cubicBezTo>
                    <a:pt x="6" y="11"/>
                    <a:pt x="11" y="6"/>
                    <a:pt x="19" y="6"/>
                  </a:cubicBezTo>
                  <a:cubicBezTo>
                    <a:pt x="28" y="6"/>
                    <a:pt x="31" y="15"/>
                    <a:pt x="31" y="22"/>
                  </a:cubicBezTo>
                  <a:cubicBezTo>
                    <a:pt x="31" y="29"/>
                    <a:pt x="28" y="37"/>
                    <a:pt x="19" y="37"/>
                  </a:cubicBezTo>
                  <a:cubicBezTo>
                    <a:pt x="7" y="37"/>
                    <a:pt x="6" y="25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D3EBDE34-ABCE-4C75-8534-FB555E168238}"/>
              </a:ext>
            </a:extLst>
          </p:cNvPr>
          <p:cNvSpPr txBox="1"/>
          <p:nvPr/>
        </p:nvSpPr>
        <p:spPr>
          <a:xfrm>
            <a:off x="555002" y="1716093"/>
            <a:ext cx="122764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multi-cloud ]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767ED170-102A-488F-8F13-84A9B11CB66A}"/>
              </a:ext>
            </a:extLst>
          </p:cNvPr>
          <p:cNvSpPr txBox="1"/>
          <p:nvPr/>
        </p:nvSpPr>
        <p:spPr>
          <a:xfrm>
            <a:off x="2393168" y="1716093"/>
            <a:ext cx="192495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interconnection ]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C8C4A11-4EF6-40D9-B401-0F3D20A87384}"/>
              </a:ext>
            </a:extLst>
          </p:cNvPr>
          <p:cNvSpPr txBox="1"/>
          <p:nvPr/>
        </p:nvSpPr>
        <p:spPr>
          <a:xfrm>
            <a:off x="4916509" y="1716093"/>
            <a:ext cx="91345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switch ]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B2FE2057-D2CC-4A34-A3EF-A13527F56215}"/>
              </a:ext>
            </a:extLst>
          </p:cNvPr>
          <p:cNvSpPr txBox="1"/>
          <p:nvPr/>
        </p:nvSpPr>
        <p:spPr>
          <a:xfrm>
            <a:off x="6896269" y="1716093"/>
            <a:ext cx="88780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router ]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7B0D70D8-238A-4F18-88C5-7B135140130F}"/>
              </a:ext>
            </a:extLst>
          </p:cNvPr>
          <p:cNvSpPr txBox="1"/>
          <p:nvPr/>
        </p:nvSpPr>
        <p:spPr>
          <a:xfrm>
            <a:off x="8505437" y="1716093"/>
            <a:ext cx="140718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blade servers ]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761CFE4C-2DB1-4570-9ECB-91480F92A631}"/>
              </a:ext>
            </a:extLst>
          </p:cNvPr>
          <p:cNvSpPr txBox="1"/>
          <p:nvPr/>
        </p:nvSpPr>
        <p:spPr>
          <a:xfrm>
            <a:off x="10250314" y="1716093"/>
            <a:ext cx="158511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hyperconverged ]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7BEA1539-43CC-44FF-85EF-EFD2D62953D2}"/>
              </a:ext>
            </a:extLst>
          </p:cNvPr>
          <p:cNvSpPr txBox="1"/>
          <p:nvPr/>
        </p:nvSpPr>
        <p:spPr>
          <a:xfrm>
            <a:off x="431575" y="3824063"/>
            <a:ext cx="147450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virtualized app ]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6317AA5-5B64-43EB-BD65-B6A365FAD3ED}"/>
              </a:ext>
            </a:extLst>
          </p:cNvPr>
          <p:cNvSpPr txBox="1"/>
          <p:nvPr/>
        </p:nvSpPr>
        <p:spPr>
          <a:xfrm>
            <a:off x="2262344" y="3824063"/>
            <a:ext cx="140718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</a:t>
            </a:r>
            <a:r>
              <a:rPr lang="en-US" sz="1200" i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iHealth</a:t>
            </a:r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report ]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609313E3-5900-473B-B1FE-C965D8B6E84A}"/>
              </a:ext>
            </a:extLst>
          </p:cNvPr>
          <p:cNvSpPr txBox="1"/>
          <p:nvPr/>
        </p:nvSpPr>
        <p:spPr>
          <a:xfrm>
            <a:off x="3889210" y="3824063"/>
            <a:ext cx="211763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solution template ]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E4D841F3-D53A-4A4B-BF16-2A1155E75A6A}"/>
              </a:ext>
            </a:extLst>
          </p:cNvPr>
          <p:cNvSpPr txBox="1"/>
          <p:nvPr/>
        </p:nvSpPr>
        <p:spPr>
          <a:xfrm>
            <a:off x="6401641" y="3824063"/>
            <a:ext cx="101604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F5 </a:t>
            </a:r>
            <a:r>
              <a:rPr lang="en-US" sz="1200" i="1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iApp</a:t>
            </a:r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 ]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DAA53DBD-D007-4183-B879-60A5F547F4C9}"/>
              </a:ext>
            </a:extLst>
          </p:cNvPr>
          <p:cNvSpPr txBox="1"/>
          <p:nvPr/>
        </p:nvSpPr>
        <p:spPr>
          <a:xfrm>
            <a:off x="7980766" y="3824063"/>
            <a:ext cx="184159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connector or plug-in ]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2D8D7BA3-4F0A-428E-8F9D-268C881F3754}"/>
              </a:ext>
            </a:extLst>
          </p:cNvPr>
          <p:cNvSpPr txBox="1"/>
          <p:nvPr/>
        </p:nvSpPr>
        <p:spPr>
          <a:xfrm>
            <a:off x="10153700" y="3824063"/>
            <a:ext cx="1867242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container connector ]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67F1CE08-9983-421A-B1FC-46AFC1C7E956}"/>
              </a:ext>
            </a:extLst>
          </p:cNvPr>
          <p:cNvSpPr txBox="1"/>
          <p:nvPr/>
        </p:nvSpPr>
        <p:spPr>
          <a:xfrm>
            <a:off x="72180" y="5818209"/>
            <a:ext cx="212532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alt. container connector ]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3FCD075F-4368-4CA9-9241-60978D0C717B}"/>
              </a:ext>
            </a:extLst>
          </p:cNvPr>
          <p:cNvSpPr txBox="1"/>
          <p:nvPr/>
        </p:nvSpPr>
        <p:spPr>
          <a:xfrm>
            <a:off x="2273913" y="5818209"/>
            <a:ext cx="1944187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multi-cloud connector ]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CC8A70F5-3B6C-4A6E-A5F0-D505ADC09470}"/>
              </a:ext>
            </a:extLst>
          </p:cNvPr>
          <p:cNvSpPr txBox="1"/>
          <p:nvPr/>
        </p:nvSpPr>
        <p:spPr>
          <a:xfrm>
            <a:off x="4416044" y="5818209"/>
            <a:ext cx="193456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application connector ]</a:t>
            </a:r>
          </a:p>
        </p:txBody>
      </p:sp>
    </p:spTree>
    <p:extLst>
      <p:ext uri="{BB962C8B-B14F-4D97-AF65-F5344CB8AC3E}">
        <p14:creationId xmlns:p14="http://schemas.microsoft.com/office/powerpoint/2010/main" val="199000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5BFA33-BE16-42FB-A57E-3BCF3D41FE6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61C087-DA2A-4A7B-B7E8-0AD6463596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E821EF-1457-4ECF-9B52-173CF6FAD8F4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grpSp>
        <p:nvGrpSpPr>
          <p:cNvPr id="241" name="Group 240">
            <a:extLst>
              <a:ext uri="{FF2B5EF4-FFF2-40B4-BE49-F238E27FC236}">
                <a16:creationId xmlns:a16="http://schemas.microsoft.com/office/drawing/2014/main" id="{73384227-E449-4BFA-A722-26226FAAC687}"/>
              </a:ext>
            </a:extLst>
          </p:cNvPr>
          <p:cNvGrpSpPr/>
          <p:nvPr/>
        </p:nvGrpSpPr>
        <p:grpSpPr>
          <a:xfrm>
            <a:off x="2767647" y="1336676"/>
            <a:ext cx="1738313" cy="973138"/>
            <a:chOff x="-2622551" y="103188"/>
            <a:chExt cx="1738313" cy="973138"/>
          </a:xfrm>
          <a:solidFill>
            <a:schemeClr val="tx1"/>
          </a:solidFill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DB20D0B8-D378-4216-9AE0-AF42858F58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622551" y="103188"/>
              <a:ext cx="1735138" cy="276225"/>
            </a:xfrm>
            <a:custGeom>
              <a:avLst/>
              <a:gdLst>
                <a:gd name="T0" fmla="*/ 15 w 545"/>
                <a:gd name="T1" fmla="*/ 87 h 87"/>
                <a:gd name="T2" fmla="*/ 530 w 545"/>
                <a:gd name="T3" fmla="*/ 87 h 87"/>
                <a:gd name="T4" fmla="*/ 545 w 545"/>
                <a:gd name="T5" fmla="*/ 72 h 87"/>
                <a:gd name="T6" fmla="*/ 545 w 545"/>
                <a:gd name="T7" fmla="*/ 15 h 87"/>
                <a:gd name="T8" fmla="*/ 530 w 545"/>
                <a:gd name="T9" fmla="*/ 0 h 87"/>
                <a:gd name="T10" fmla="*/ 15 w 545"/>
                <a:gd name="T11" fmla="*/ 0 h 87"/>
                <a:gd name="T12" fmla="*/ 0 w 545"/>
                <a:gd name="T13" fmla="*/ 15 h 87"/>
                <a:gd name="T14" fmla="*/ 0 w 545"/>
                <a:gd name="T15" fmla="*/ 72 h 87"/>
                <a:gd name="T16" fmla="*/ 15 w 545"/>
                <a:gd name="T17" fmla="*/ 87 h 87"/>
                <a:gd name="T18" fmla="*/ 8 w 545"/>
                <a:gd name="T19" fmla="*/ 15 h 87"/>
                <a:gd name="T20" fmla="*/ 15 w 545"/>
                <a:gd name="T21" fmla="*/ 8 h 87"/>
                <a:gd name="T22" fmla="*/ 530 w 545"/>
                <a:gd name="T23" fmla="*/ 8 h 87"/>
                <a:gd name="T24" fmla="*/ 537 w 545"/>
                <a:gd name="T25" fmla="*/ 15 h 87"/>
                <a:gd name="T26" fmla="*/ 537 w 545"/>
                <a:gd name="T27" fmla="*/ 72 h 87"/>
                <a:gd name="T28" fmla="*/ 530 w 545"/>
                <a:gd name="T29" fmla="*/ 79 h 87"/>
                <a:gd name="T30" fmla="*/ 15 w 545"/>
                <a:gd name="T31" fmla="*/ 79 h 87"/>
                <a:gd name="T32" fmla="*/ 8 w 545"/>
                <a:gd name="T33" fmla="*/ 72 h 87"/>
                <a:gd name="T34" fmla="*/ 8 w 545"/>
                <a:gd name="T35" fmla="*/ 1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5" h="87">
                  <a:moveTo>
                    <a:pt x="15" y="87"/>
                  </a:moveTo>
                  <a:cubicBezTo>
                    <a:pt x="530" y="87"/>
                    <a:pt x="530" y="87"/>
                    <a:pt x="530" y="87"/>
                  </a:cubicBezTo>
                  <a:cubicBezTo>
                    <a:pt x="539" y="87"/>
                    <a:pt x="545" y="81"/>
                    <a:pt x="545" y="72"/>
                  </a:cubicBezTo>
                  <a:cubicBezTo>
                    <a:pt x="545" y="15"/>
                    <a:pt x="545" y="15"/>
                    <a:pt x="545" y="15"/>
                  </a:cubicBezTo>
                  <a:cubicBezTo>
                    <a:pt x="545" y="6"/>
                    <a:pt x="539" y="0"/>
                    <a:pt x="53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1"/>
                    <a:pt x="6" y="87"/>
                    <a:pt x="15" y="87"/>
                  </a:cubicBezTo>
                  <a:close/>
                  <a:moveTo>
                    <a:pt x="8" y="15"/>
                  </a:moveTo>
                  <a:cubicBezTo>
                    <a:pt x="8" y="11"/>
                    <a:pt x="11" y="8"/>
                    <a:pt x="15" y="8"/>
                  </a:cubicBezTo>
                  <a:cubicBezTo>
                    <a:pt x="530" y="8"/>
                    <a:pt x="530" y="8"/>
                    <a:pt x="530" y="8"/>
                  </a:cubicBezTo>
                  <a:cubicBezTo>
                    <a:pt x="534" y="8"/>
                    <a:pt x="537" y="11"/>
                    <a:pt x="537" y="15"/>
                  </a:cubicBezTo>
                  <a:cubicBezTo>
                    <a:pt x="537" y="72"/>
                    <a:pt x="537" y="72"/>
                    <a:pt x="537" y="72"/>
                  </a:cubicBezTo>
                  <a:cubicBezTo>
                    <a:pt x="537" y="76"/>
                    <a:pt x="534" y="79"/>
                    <a:pt x="530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1" y="79"/>
                    <a:pt x="8" y="76"/>
                    <a:pt x="8" y="72"/>
                  </a:cubicBezTo>
                  <a:lnTo>
                    <a:pt x="8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1ABDB7B0-E912-420C-A6B0-93FD46AA38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9663" y="144463"/>
              <a:ext cx="146050" cy="149225"/>
            </a:xfrm>
            <a:custGeom>
              <a:avLst/>
              <a:gdLst>
                <a:gd name="T0" fmla="*/ 23 w 46"/>
                <a:gd name="T1" fmla="*/ 47 h 47"/>
                <a:gd name="T2" fmla="*/ 46 w 46"/>
                <a:gd name="T3" fmla="*/ 23 h 47"/>
                <a:gd name="T4" fmla="*/ 23 w 46"/>
                <a:gd name="T5" fmla="*/ 0 h 47"/>
                <a:gd name="T6" fmla="*/ 0 w 46"/>
                <a:gd name="T7" fmla="*/ 23 h 47"/>
                <a:gd name="T8" fmla="*/ 23 w 46"/>
                <a:gd name="T9" fmla="*/ 47 h 47"/>
                <a:gd name="T10" fmla="*/ 23 w 46"/>
                <a:gd name="T11" fmla="*/ 8 h 47"/>
                <a:gd name="T12" fmla="*/ 38 w 46"/>
                <a:gd name="T13" fmla="*/ 23 h 47"/>
                <a:gd name="T14" fmla="*/ 23 w 46"/>
                <a:gd name="T15" fmla="*/ 39 h 47"/>
                <a:gd name="T16" fmla="*/ 8 w 46"/>
                <a:gd name="T17" fmla="*/ 23 h 47"/>
                <a:gd name="T18" fmla="*/ 23 w 46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7">
                  <a:moveTo>
                    <a:pt x="23" y="47"/>
                  </a:moveTo>
                  <a:cubicBezTo>
                    <a:pt x="36" y="47"/>
                    <a:pt x="46" y="36"/>
                    <a:pt x="46" y="23"/>
                  </a:cubicBezTo>
                  <a:cubicBezTo>
                    <a:pt x="46" y="11"/>
                    <a:pt x="36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7"/>
                    <a:pt x="23" y="47"/>
                  </a:cubicBezTo>
                  <a:close/>
                  <a:moveTo>
                    <a:pt x="23" y="8"/>
                  </a:moveTo>
                  <a:cubicBezTo>
                    <a:pt x="31" y="8"/>
                    <a:pt x="38" y="15"/>
                    <a:pt x="38" y="23"/>
                  </a:cubicBezTo>
                  <a:cubicBezTo>
                    <a:pt x="38" y="32"/>
                    <a:pt x="31" y="39"/>
                    <a:pt x="23" y="39"/>
                  </a:cubicBezTo>
                  <a:cubicBezTo>
                    <a:pt x="15" y="39"/>
                    <a:pt x="8" y="32"/>
                    <a:pt x="8" y="23"/>
                  </a:cubicBezTo>
                  <a:cubicBezTo>
                    <a:pt x="8" y="15"/>
                    <a:pt x="15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9FB6F613-3717-42B7-818C-39391F6AE1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85926" y="163513"/>
              <a:ext cx="361950" cy="127000"/>
            </a:xfrm>
            <a:custGeom>
              <a:avLst/>
              <a:gdLst>
                <a:gd name="T0" fmla="*/ 11 w 114"/>
                <a:gd name="T1" fmla="*/ 40 h 40"/>
                <a:gd name="T2" fmla="*/ 103 w 114"/>
                <a:gd name="T3" fmla="*/ 40 h 40"/>
                <a:gd name="T4" fmla="*/ 114 w 114"/>
                <a:gd name="T5" fmla="*/ 29 h 40"/>
                <a:gd name="T6" fmla="*/ 114 w 114"/>
                <a:gd name="T7" fmla="*/ 11 h 40"/>
                <a:gd name="T8" fmla="*/ 103 w 114"/>
                <a:gd name="T9" fmla="*/ 0 h 40"/>
                <a:gd name="T10" fmla="*/ 11 w 114"/>
                <a:gd name="T11" fmla="*/ 0 h 40"/>
                <a:gd name="T12" fmla="*/ 0 w 114"/>
                <a:gd name="T13" fmla="*/ 11 h 40"/>
                <a:gd name="T14" fmla="*/ 0 w 114"/>
                <a:gd name="T15" fmla="*/ 29 h 40"/>
                <a:gd name="T16" fmla="*/ 11 w 114"/>
                <a:gd name="T17" fmla="*/ 40 h 40"/>
                <a:gd name="T18" fmla="*/ 8 w 114"/>
                <a:gd name="T19" fmla="*/ 11 h 40"/>
                <a:gd name="T20" fmla="*/ 11 w 114"/>
                <a:gd name="T21" fmla="*/ 8 h 40"/>
                <a:gd name="T22" fmla="*/ 103 w 114"/>
                <a:gd name="T23" fmla="*/ 8 h 40"/>
                <a:gd name="T24" fmla="*/ 106 w 114"/>
                <a:gd name="T25" fmla="*/ 11 h 40"/>
                <a:gd name="T26" fmla="*/ 106 w 114"/>
                <a:gd name="T27" fmla="*/ 29 h 40"/>
                <a:gd name="T28" fmla="*/ 103 w 114"/>
                <a:gd name="T29" fmla="*/ 32 h 40"/>
                <a:gd name="T30" fmla="*/ 11 w 114"/>
                <a:gd name="T31" fmla="*/ 32 h 40"/>
                <a:gd name="T32" fmla="*/ 8 w 114"/>
                <a:gd name="T33" fmla="*/ 29 h 40"/>
                <a:gd name="T34" fmla="*/ 8 w 114"/>
                <a:gd name="T35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40">
                  <a:moveTo>
                    <a:pt x="11" y="40"/>
                  </a:moveTo>
                  <a:cubicBezTo>
                    <a:pt x="103" y="40"/>
                    <a:pt x="103" y="40"/>
                    <a:pt x="103" y="40"/>
                  </a:cubicBezTo>
                  <a:cubicBezTo>
                    <a:pt x="109" y="40"/>
                    <a:pt x="114" y="35"/>
                    <a:pt x="114" y="29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5"/>
                    <a:pt x="5" y="40"/>
                    <a:pt x="11" y="40"/>
                  </a:cubicBezTo>
                  <a:close/>
                  <a:moveTo>
                    <a:pt x="8" y="11"/>
                  </a:moveTo>
                  <a:cubicBezTo>
                    <a:pt x="8" y="10"/>
                    <a:pt x="9" y="8"/>
                    <a:pt x="1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5" y="8"/>
                    <a:pt x="106" y="10"/>
                    <a:pt x="106" y="11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1"/>
                    <a:pt x="105" y="32"/>
                    <a:pt x="103" y="32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9" y="32"/>
                    <a:pt x="8" y="31"/>
                    <a:pt x="8" y="29"/>
                  </a:cubicBezTo>
                  <a:lnTo>
                    <a:pt x="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08553B50-5012-4E88-8281-E04B0B84C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571751" y="309563"/>
              <a:ext cx="1643063" cy="25400"/>
            </a:xfrm>
            <a:custGeom>
              <a:avLst/>
              <a:gdLst>
                <a:gd name="T0" fmla="*/ 4 w 516"/>
                <a:gd name="T1" fmla="*/ 8 h 8"/>
                <a:gd name="T2" fmla="*/ 512 w 516"/>
                <a:gd name="T3" fmla="*/ 8 h 8"/>
                <a:gd name="T4" fmla="*/ 516 w 516"/>
                <a:gd name="T5" fmla="*/ 4 h 8"/>
                <a:gd name="T6" fmla="*/ 512 w 516"/>
                <a:gd name="T7" fmla="*/ 0 h 8"/>
                <a:gd name="T8" fmla="*/ 4 w 516"/>
                <a:gd name="T9" fmla="*/ 0 h 8"/>
                <a:gd name="T10" fmla="*/ 0 w 516"/>
                <a:gd name="T11" fmla="*/ 4 h 8"/>
                <a:gd name="T12" fmla="*/ 4 w 5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6" h="8">
                  <a:moveTo>
                    <a:pt x="4" y="8"/>
                  </a:moveTo>
                  <a:cubicBezTo>
                    <a:pt x="512" y="8"/>
                    <a:pt x="512" y="8"/>
                    <a:pt x="512" y="8"/>
                  </a:cubicBezTo>
                  <a:cubicBezTo>
                    <a:pt x="514" y="8"/>
                    <a:pt x="516" y="6"/>
                    <a:pt x="516" y="4"/>
                  </a:cubicBezTo>
                  <a:cubicBezTo>
                    <a:pt x="516" y="1"/>
                    <a:pt x="514" y="0"/>
                    <a:pt x="5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CD00C18F-8E57-4510-A4E5-0BE7AABCD4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57438" y="392113"/>
              <a:ext cx="1473200" cy="161925"/>
            </a:xfrm>
            <a:custGeom>
              <a:avLst/>
              <a:gdLst>
                <a:gd name="T0" fmla="*/ 448 w 463"/>
                <a:gd name="T1" fmla="*/ 0 h 51"/>
                <a:gd name="T2" fmla="*/ 15 w 463"/>
                <a:gd name="T3" fmla="*/ 0 h 51"/>
                <a:gd name="T4" fmla="*/ 0 w 463"/>
                <a:gd name="T5" fmla="*/ 15 h 51"/>
                <a:gd name="T6" fmla="*/ 0 w 463"/>
                <a:gd name="T7" fmla="*/ 36 h 51"/>
                <a:gd name="T8" fmla="*/ 15 w 463"/>
                <a:gd name="T9" fmla="*/ 51 h 51"/>
                <a:gd name="T10" fmla="*/ 448 w 463"/>
                <a:gd name="T11" fmla="*/ 51 h 51"/>
                <a:gd name="T12" fmla="*/ 463 w 463"/>
                <a:gd name="T13" fmla="*/ 36 h 51"/>
                <a:gd name="T14" fmla="*/ 463 w 463"/>
                <a:gd name="T15" fmla="*/ 15 h 51"/>
                <a:gd name="T16" fmla="*/ 448 w 463"/>
                <a:gd name="T17" fmla="*/ 0 h 51"/>
                <a:gd name="T18" fmla="*/ 455 w 463"/>
                <a:gd name="T19" fmla="*/ 36 h 51"/>
                <a:gd name="T20" fmla="*/ 448 w 463"/>
                <a:gd name="T21" fmla="*/ 43 h 51"/>
                <a:gd name="T22" fmla="*/ 15 w 463"/>
                <a:gd name="T23" fmla="*/ 43 h 51"/>
                <a:gd name="T24" fmla="*/ 8 w 463"/>
                <a:gd name="T25" fmla="*/ 36 h 51"/>
                <a:gd name="T26" fmla="*/ 8 w 463"/>
                <a:gd name="T27" fmla="*/ 15 h 51"/>
                <a:gd name="T28" fmla="*/ 15 w 463"/>
                <a:gd name="T29" fmla="*/ 8 h 51"/>
                <a:gd name="T30" fmla="*/ 448 w 463"/>
                <a:gd name="T31" fmla="*/ 8 h 51"/>
                <a:gd name="T32" fmla="*/ 455 w 463"/>
                <a:gd name="T33" fmla="*/ 15 h 51"/>
                <a:gd name="T34" fmla="*/ 455 w 463"/>
                <a:gd name="T35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3" h="51">
                  <a:moveTo>
                    <a:pt x="448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5"/>
                    <a:pt x="7" y="51"/>
                    <a:pt x="15" y="51"/>
                  </a:cubicBezTo>
                  <a:cubicBezTo>
                    <a:pt x="448" y="51"/>
                    <a:pt x="448" y="51"/>
                    <a:pt x="448" y="51"/>
                  </a:cubicBezTo>
                  <a:cubicBezTo>
                    <a:pt x="456" y="51"/>
                    <a:pt x="463" y="45"/>
                    <a:pt x="463" y="36"/>
                  </a:cubicBezTo>
                  <a:cubicBezTo>
                    <a:pt x="463" y="15"/>
                    <a:pt x="463" y="15"/>
                    <a:pt x="463" y="15"/>
                  </a:cubicBezTo>
                  <a:cubicBezTo>
                    <a:pt x="463" y="6"/>
                    <a:pt x="456" y="0"/>
                    <a:pt x="448" y="0"/>
                  </a:cubicBezTo>
                  <a:close/>
                  <a:moveTo>
                    <a:pt x="455" y="36"/>
                  </a:moveTo>
                  <a:cubicBezTo>
                    <a:pt x="455" y="40"/>
                    <a:pt x="452" y="43"/>
                    <a:pt x="448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2" y="43"/>
                    <a:pt x="8" y="40"/>
                    <a:pt x="8" y="3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2" y="8"/>
                    <a:pt x="15" y="8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52" y="8"/>
                    <a:pt x="455" y="11"/>
                    <a:pt x="455" y="15"/>
                  </a:cubicBezTo>
                  <a:lnTo>
                    <a:pt x="45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29D29C9B-1793-45A8-BE0C-C0BA9A4FEC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28751" y="430213"/>
              <a:ext cx="363538" cy="92075"/>
            </a:xfrm>
            <a:custGeom>
              <a:avLst/>
              <a:gdLst>
                <a:gd name="T0" fmla="*/ 103 w 114"/>
                <a:gd name="T1" fmla="*/ 0 h 29"/>
                <a:gd name="T2" fmla="*/ 11 w 114"/>
                <a:gd name="T3" fmla="*/ 0 h 29"/>
                <a:gd name="T4" fmla="*/ 0 w 114"/>
                <a:gd name="T5" fmla="*/ 11 h 29"/>
                <a:gd name="T6" fmla="*/ 0 w 114"/>
                <a:gd name="T7" fmla="*/ 17 h 29"/>
                <a:gd name="T8" fmla="*/ 11 w 114"/>
                <a:gd name="T9" fmla="*/ 29 h 29"/>
                <a:gd name="T10" fmla="*/ 103 w 114"/>
                <a:gd name="T11" fmla="*/ 29 h 29"/>
                <a:gd name="T12" fmla="*/ 114 w 114"/>
                <a:gd name="T13" fmla="*/ 17 h 29"/>
                <a:gd name="T14" fmla="*/ 114 w 114"/>
                <a:gd name="T15" fmla="*/ 11 h 29"/>
                <a:gd name="T16" fmla="*/ 103 w 114"/>
                <a:gd name="T17" fmla="*/ 0 h 29"/>
                <a:gd name="T18" fmla="*/ 106 w 114"/>
                <a:gd name="T19" fmla="*/ 17 h 29"/>
                <a:gd name="T20" fmla="*/ 103 w 114"/>
                <a:gd name="T21" fmla="*/ 21 h 29"/>
                <a:gd name="T22" fmla="*/ 11 w 114"/>
                <a:gd name="T23" fmla="*/ 21 h 29"/>
                <a:gd name="T24" fmla="*/ 8 w 114"/>
                <a:gd name="T25" fmla="*/ 17 h 29"/>
                <a:gd name="T26" fmla="*/ 8 w 114"/>
                <a:gd name="T27" fmla="*/ 11 h 29"/>
                <a:gd name="T28" fmla="*/ 11 w 114"/>
                <a:gd name="T29" fmla="*/ 8 h 29"/>
                <a:gd name="T30" fmla="*/ 103 w 114"/>
                <a:gd name="T31" fmla="*/ 8 h 29"/>
                <a:gd name="T32" fmla="*/ 106 w 114"/>
                <a:gd name="T33" fmla="*/ 11 h 29"/>
                <a:gd name="T34" fmla="*/ 106 w 114"/>
                <a:gd name="T3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29">
                  <a:moveTo>
                    <a:pt x="10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4"/>
                    <a:pt x="5" y="29"/>
                    <a:pt x="11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9" y="29"/>
                    <a:pt x="114" y="24"/>
                    <a:pt x="114" y="17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  <a:close/>
                  <a:moveTo>
                    <a:pt x="106" y="17"/>
                  </a:moveTo>
                  <a:cubicBezTo>
                    <a:pt x="106" y="19"/>
                    <a:pt x="105" y="21"/>
                    <a:pt x="103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9" y="21"/>
                    <a:pt x="8" y="19"/>
                    <a:pt x="8" y="17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5" y="8"/>
                    <a:pt x="106" y="9"/>
                    <a:pt x="106" y="11"/>
                  </a:cubicBezTo>
                  <a:lnTo>
                    <a:pt x="106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AE9ABCDD-B6D9-4F93-8AB3-D5CD015850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622551" y="392113"/>
              <a:ext cx="255588" cy="684213"/>
            </a:xfrm>
            <a:custGeom>
              <a:avLst/>
              <a:gdLst>
                <a:gd name="T0" fmla="*/ 65 w 80"/>
                <a:gd name="T1" fmla="*/ 0 h 215"/>
                <a:gd name="T2" fmla="*/ 15 w 80"/>
                <a:gd name="T3" fmla="*/ 0 h 215"/>
                <a:gd name="T4" fmla="*/ 0 w 80"/>
                <a:gd name="T5" fmla="*/ 15 h 215"/>
                <a:gd name="T6" fmla="*/ 0 w 80"/>
                <a:gd name="T7" fmla="*/ 200 h 215"/>
                <a:gd name="T8" fmla="*/ 15 w 80"/>
                <a:gd name="T9" fmla="*/ 215 h 215"/>
                <a:gd name="T10" fmla="*/ 65 w 80"/>
                <a:gd name="T11" fmla="*/ 215 h 215"/>
                <a:gd name="T12" fmla="*/ 80 w 80"/>
                <a:gd name="T13" fmla="*/ 200 h 215"/>
                <a:gd name="T14" fmla="*/ 80 w 80"/>
                <a:gd name="T15" fmla="*/ 15 h 215"/>
                <a:gd name="T16" fmla="*/ 65 w 80"/>
                <a:gd name="T17" fmla="*/ 0 h 215"/>
                <a:gd name="T18" fmla="*/ 72 w 80"/>
                <a:gd name="T19" fmla="*/ 200 h 215"/>
                <a:gd name="T20" fmla="*/ 65 w 80"/>
                <a:gd name="T21" fmla="*/ 207 h 215"/>
                <a:gd name="T22" fmla="*/ 15 w 80"/>
                <a:gd name="T23" fmla="*/ 207 h 215"/>
                <a:gd name="T24" fmla="*/ 8 w 80"/>
                <a:gd name="T25" fmla="*/ 200 h 215"/>
                <a:gd name="T26" fmla="*/ 8 w 80"/>
                <a:gd name="T27" fmla="*/ 15 h 215"/>
                <a:gd name="T28" fmla="*/ 15 w 80"/>
                <a:gd name="T29" fmla="*/ 8 h 215"/>
                <a:gd name="T30" fmla="*/ 65 w 80"/>
                <a:gd name="T31" fmla="*/ 8 h 215"/>
                <a:gd name="T32" fmla="*/ 72 w 80"/>
                <a:gd name="T33" fmla="*/ 15 h 215"/>
                <a:gd name="T34" fmla="*/ 72 w 80"/>
                <a:gd name="T35" fmla="*/ 20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0" h="215">
                  <a:moveTo>
                    <a:pt x="6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8"/>
                    <a:pt x="7" y="215"/>
                    <a:pt x="15" y="215"/>
                  </a:cubicBezTo>
                  <a:cubicBezTo>
                    <a:pt x="65" y="215"/>
                    <a:pt x="65" y="215"/>
                    <a:pt x="65" y="215"/>
                  </a:cubicBezTo>
                  <a:cubicBezTo>
                    <a:pt x="74" y="215"/>
                    <a:pt x="80" y="208"/>
                    <a:pt x="80" y="200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6"/>
                    <a:pt x="74" y="0"/>
                    <a:pt x="65" y="0"/>
                  </a:cubicBezTo>
                  <a:close/>
                  <a:moveTo>
                    <a:pt x="72" y="200"/>
                  </a:moveTo>
                  <a:cubicBezTo>
                    <a:pt x="72" y="204"/>
                    <a:pt x="69" y="207"/>
                    <a:pt x="65" y="207"/>
                  </a:cubicBezTo>
                  <a:cubicBezTo>
                    <a:pt x="15" y="207"/>
                    <a:pt x="15" y="207"/>
                    <a:pt x="15" y="207"/>
                  </a:cubicBezTo>
                  <a:cubicBezTo>
                    <a:pt x="11" y="207"/>
                    <a:pt x="8" y="204"/>
                    <a:pt x="8" y="200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1" y="8"/>
                    <a:pt x="1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9" y="8"/>
                    <a:pt x="72" y="11"/>
                    <a:pt x="72" y="15"/>
                  </a:cubicBezTo>
                  <a:lnTo>
                    <a:pt x="72" y="2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87BF370C-6023-45CD-860D-96CFB44676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535238" y="601663"/>
              <a:ext cx="92075" cy="242888"/>
            </a:xfrm>
            <a:custGeom>
              <a:avLst/>
              <a:gdLst>
                <a:gd name="T0" fmla="*/ 17 w 29"/>
                <a:gd name="T1" fmla="*/ 0 h 76"/>
                <a:gd name="T2" fmla="*/ 11 w 29"/>
                <a:gd name="T3" fmla="*/ 0 h 76"/>
                <a:gd name="T4" fmla="*/ 0 w 29"/>
                <a:gd name="T5" fmla="*/ 11 h 76"/>
                <a:gd name="T6" fmla="*/ 0 w 29"/>
                <a:gd name="T7" fmla="*/ 65 h 76"/>
                <a:gd name="T8" fmla="*/ 11 w 29"/>
                <a:gd name="T9" fmla="*/ 76 h 76"/>
                <a:gd name="T10" fmla="*/ 17 w 29"/>
                <a:gd name="T11" fmla="*/ 76 h 76"/>
                <a:gd name="T12" fmla="*/ 29 w 29"/>
                <a:gd name="T13" fmla="*/ 65 h 76"/>
                <a:gd name="T14" fmla="*/ 29 w 29"/>
                <a:gd name="T15" fmla="*/ 11 h 76"/>
                <a:gd name="T16" fmla="*/ 17 w 29"/>
                <a:gd name="T17" fmla="*/ 0 h 76"/>
                <a:gd name="T18" fmla="*/ 21 w 29"/>
                <a:gd name="T19" fmla="*/ 65 h 76"/>
                <a:gd name="T20" fmla="*/ 17 w 29"/>
                <a:gd name="T21" fmla="*/ 68 h 76"/>
                <a:gd name="T22" fmla="*/ 11 w 29"/>
                <a:gd name="T23" fmla="*/ 68 h 76"/>
                <a:gd name="T24" fmla="*/ 8 w 29"/>
                <a:gd name="T25" fmla="*/ 65 h 76"/>
                <a:gd name="T26" fmla="*/ 8 w 29"/>
                <a:gd name="T27" fmla="*/ 11 h 76"/>
                <a:gd name="T28" fmla="*/ 11 w 29"/>
                <a:gd name="T29" fmla="*/ 8 h 76"/>
                <a:gd name="T30" fmla="*/ 17 w 29"/>
                <a:gd name="T31" fmla="*/ 8 h 76"/>
                <a:gd name="T32" fmla="*/ 21 w 29"/>
                <a:gd name="T33" fmla="*/ 11 h 76"/>
                <a:gd name="T34" fmla="*/ 21 w 29"/>
                <a:gd name="T35" fmla="*/ 6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" h="76">
                  <a:moveTo>
                    <a:pt x="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71"/>
                    <a:pt x="5" y="76"/>
                    <a:pt x="11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24" y="76"/>
                    <a:pt x="29" y="71"/>
                    <a:pt x="29" y="65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5"/>
                    <a:pt x="24" y="0"/>
                    <a:pt x="17" y="0"/>
                  </a:cubicBezTo>
                  <a:close/>
                  <a:moveTo>
                    <a:pt x="21" y="65"/>
                  </a:moveTo>
                  <a:cubicBezTo>
                    <a:pt x="21" y="67"/>
                    <a:pt x="19" y="68"/>
                    <a:pt x="17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9" y="68"/>
                    <a:pt x="8" y="67"/>
                    <a:pt x="8" y="65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21" y="9"/>
                    <a:pt x="21" y="11"/>
                  </a:cubicBezTo>
                  <a:lnTo>
                    <a:pt x="21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4D0045FA-49E2-407C-840E-E189BEC0E5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57438" y="914401"/>
              <a:ext cx="1473200" cy="161925"/>
            </a:xfrm>
            <a:custGeom>
              <a:avLst/>
              <a:gdLst>
                <a:gd name="T0" fmla="*/ 448 w 463"/>
                <a:gd name="T1" fmla="*/ 0 h 51"/>
                <a:gd name="T2" fmla="*/ 15 w 463"/>
                <a:gd name="T3" fmla="*/ 0 h 51"/>
                <a:gd name="T4" fmla="*/ 0 w 463"/>
                <a:gd name="T5" fmla="*/ 15 h 51"/>
                <a:gd name="T6" fmla="*/ 0 w 463"/>
                <a:gd name="T7" fmla="*/ 36 h 51"/>
                <a:gd name="T8" fmla="*/ 15 w 463"/>
                <a:gd name="T9" fmla="*/ 51 h 51"/>
                <a:gd name="T10" fmla="*/ 448 w 463"/>
                <a:gd name="T11" fmla="*/ 51 h 51"/>
                <a:gd name="T12" fmla="*/ 463 w 463"/>
                <a:gd name="T13" fmla="*/ 36 h 51"/>
                <a:gd name="T14" fmla="*/ 463 w 463"/>
                <a:gd name="T15" fmla="*/ 15 h 51"/>
                <a:gd name="T16" fmla="*/ 448 w 463"/>
                <a:gd name="T17" fmla="*/ 0 h 51"/>
                <a:gd name="T18" fmla="*/ 455 w 463"/>
                <a:gd name="T19" fmla="*/ 36 h 51"/>
                <a:gd name="T20" fmla="*/ 448 w 463"/>
                <a:gd name="T21" fmla="*/ 43 h 51"/>
                <a:gd name="T22" fmla="*/ 15 w 463"/>
                <a:gd name="T23" fmla="*/ 43 h 51"/>
                <a:gd name="T24" fmla="*/ 8 w 463"/>
                <a:gd name="T25" fmla="*/ 36 h 51"/>
                <a:gd name="T26" fmla="*/ 8 w 463"/>
                <a:gd name="T27" fmla="*/ 15 h 51"/>
                <a:gd name="T28" fmla="*/ 15 w 463"/>
                <a:gd name="T29" fmla="*/ 8 h 51"/>
                <a:gd name="T30" fmla="*/ 448 w 463"/>
                <a:gd name="T31" fmla="*/ 8 h 51"/>
                <a:gd name="T32" fmla="*/ 455 w 463"/>
                <a:gd name="T33" fmla="*/ 15 h 51"/>
                <a:gd name="T34" fmla="*/ 455 w 463"/>
                <a:gd name="T35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3" h="51">
                  <a:moveTo>
                    <a:pt x="448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4"/>
                    <a:pt x="7" y="51"/>
                    <a:pt x="15" y="51"/>
                  </a:cubicBezTo>
                  <a:cubicBezTo>
                    <a:pt x="448" y="51"/>
                    <a:pt x="448" y="51"/>
                    <a:pt x="448" y="51"/>
                  </a:cubicBezTo>
                  <a:cubicBezTo>
                    <a:pt x="456" y="51"/>
                    <a:pt x="463" y="44"/>
                    <a:pt x="463" y="36"/>
                  </a:cubicBezTo>
                  <a:cubicBezTo>
                    <a:pt x="463" y="15"/>
                    <a:pt x="463" y="15"/>
                    <a:pt x="463" y="15"/>
                  </a:cubicBezTo>
                  <a:cubicBezTo>
                    <a:pt x="463" y="6"/>
                    <a:pt x="456" y="0"/>
                    <a:pt x="448" y="0"/>
                  </a:cubicBezTo>
                  <a:close/>
                  <a:moveTo>
                    <a:pt x="455" y="36"/>
                  </a:moveTo>
                  <a:cubicBezTo>
                    <a:pt x="455" y="40"/>
                    <a:pt x="452" y="43"/>
                    <a:pt x="448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2" y="43"/>
                    <a:pt x="8" y="40"/>
                    <a:pt x="8" y="3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2" y="8"/>
                    <a:pt x="15" y="8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52" y="8"/>
                    <a:pt x="455" y="11"/>
                    <a:pt x="455" y="15"/>
                  </a:cubicBezTo>
                  <a:lnTo>
                    <a:pt x="455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20B479AC-95A7-4125-92FC-3BD07EDBC4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28751" y="949326"/>
              <a:ext cx="363538" cy="92075"/>
            </a:xfrm>
            <a:custGeom>
              <a:avLst/>
              <a:gdLst>
                <a:gd name="T0" fmla="*/ 103 w 114"/>
                <a:gd name="T1" fmla="*/ 0 h 29"/>
                <a:gd name="T2" fmla="*/ 11 w 114"/>
                <a:gd name="T3" fmla="*/ 0 h 29"/>
                <a:gd name="T4" fmla="*/ 0 w 114"/>
                <a:gd name="T5" fmla="*/ 11 h 29"/>
                <a:gd name="T6" fmla="*/ 0 w 114"/>
                <a:gd name="T7" fmla="*/ 18 h 29"/>
                <a:gd name="T8" fmla="*/ 11 w 114"/>
                <a:gd name="T9" fmla="*/ 29 h 29"/>
                <a:gd name="T10" fmla="*/ 103 w 114"/>
                <a:gd name="T11" fmla="*/ 29 h 29"/>
                <a:gd name="T12" fmla="*/ 114 w 114"/>
                <a:gd name="T13" fmla="*/ 18 h 29"/>
                <a:gd name="T14" fmla="*/ 114 w 114"/>
                <a:gd name="T15" fmla="*/ 11 h 29"/>
                <a:gd name="T16" fmla="*/ 103 w 114"/>
                <a:gd name="T17" fmla="*/ 0 h 29"/>
                <a:gd name="T18" fmla="*/ 106 w 114"/>
                <a:gd name="T19" fmla="*/ 18 h 29"/>
                <a:gd name="T20" fmla="*/ 103 w 114"/>
                <a:gd name="T21" fmla="*/ 21 h 29"/>
                <a:gd name="T22" fmla="*/ 11 w 114"/>
                <a:gd name="T23" fmla="*/ 21 h 29"/>
                <a:gd name="T24" fmla="*/ 8 w 114"/>
                <a:gd name="T25" fmla="*/ 18 h 29"/>
                <a:gd name="T26" fmla="*/ 8 w 114"/>
                <a:gd name="T27" fmla="*/ 11 h 29"/>
                <a:gd name="T28" fmla="*/ 11 w 114"/>
                <a:gd name="T29" fmla="*/ 8 h 29"/>
                <a:gd name="T30" fmla="*/ 103 w 114"/>
                <a:gd name="T31" fmla="*/ 8 h 29"/>
                <a:gd name="T32" fmla="*/ 106 w 114"/>
                <a:gd name="T33" fmla="*/ 11 h 29"/>
                <a:gd name="T34" fmla="*/ 106 w 114"/>
                <a:gd name="T35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29">
                  <a:moveTo>
                    <a:pt x="10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4"/>
                    <a:pt x="5" y="29"/>
                    <a:pt x="11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9" y="29"/>
                    <a:pt x="114" y="24"/>
                    <a:pt x="114" y="18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  <a:close/>
                  <a:moveTo>
                    <a:pt x="106" y="18"/>
                  </a:moveTo>
                  <a:cubicBezTo>
                    <a:pt x="106" y="20"/>
                    <a:pt x="105" y="21"/>
                    <a:pt x="103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9" y="21"/>
                    <a:pt x="8" y="20"/>
                    <a:pt x="8" y="18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9" y="8"/>
                    <a:pt x="1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5" y="8"/>
                    <a:pt x="106" y="10"/>
                    <a:pt x="106" y="11"/>
                  </a:cubicBezTo>
                  <a:lnTo>
                    <a:pt x="10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E1C6C2FA-B553-4DEF-AEDF-175E442998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57438" y="739776"/>
              <a:ext cx="1473200" cy="165100"/>
            </a:xfrm>
            <a:custGeom>
              <a:avLst/>
              <a:gdLst>
                <a:gd name="T0" fmla="*/ 448 w 463"/>
                <a:gd name="T1" fmla="*/ 0 h 52"/>
                <a:gd name="T2" fmla="*/ 15 w 463"/>
                <a:gd name="T3" fmla="*/ 0 h 52"/>
                <a:gd name="T4" fmla="*/ 0 w 463"/>
                <a:gd name="T5" fmla="*/ 15 h 52"/>
                <a:gd name="T6" fmla="*/ 0 w 463"/>
                <a:gd name="T7" fmla="*/ 37 h 52"/>
                <a:gd name="T8" fmla="*/ 15 w 463"/>
                <a:gd name="T9" fmla="*/ 52 h 52"/>
                <a:gd name="T10" fmla="*/ 448 w 463"/>
                <a:gd name="T11" fmla="*/ 52 h 52"/>
                <a:gd name="T12" fmla="*/ 463 w 463"/>
                <a:gd name="T13" fmla="*/ 37 h 52"/>
                <a:gd name="T14" fmla="*/ 463 w 463"/>
                <a:gd name="T15" fmla="*/ 15 h 52"/>
                <a:gd name="T16" fmla="*/ 448 w 463"/>
                <a:gd name="T17" fmla="*/ 0 h 52"/>
                <a:gd name="T18" fmla="*/ 455 w 463"/>
                <a:gd name="T19" fmla="*/ 37 h 52"/>
                <a:gd name="T20" fmla="*/ 448 w 463"/>
                <a:gd name="T21" fmla="*/ 44 h 52"/>
                <a:gd name="T22" fmla="*/ 15 w 463"/>
                <a:gd name="T23" fmla="*/ 44 h 52"/>
                <a:gd name="T24" fmla="*/ 8 w 463"/>
                <a:gd name="T25" fmla="*/ 37 h 52"/>
                <a:gd name="T26" fmla="*/ 8 w 463"/>
                <a:gd name="T27" fmla="*/ 15 h 52"/>
                <a:gd name="T28" fmla="*/ 15 w 463"/>
                <a:gd name="T29" fmla="*/ 8 h 52"/>
                <a:gd name="T30" fmla="*/ 448 w 463"/>
                <a:gd name="T31" fmla="*/ 8 h 52"/>
                <a:gd name="T32" fmla="*/ 455 w 463"/>
                <a:gd name="T33" fmla="*/ 15 h 52"/>
                <a:gd name="T34" fmla="*/ 455 w 463"/>
                <a:gd name="T35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3" h="52">
                  <a:moveTo>
                    <a:pt x="448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448" y="52"/>
                    <a:pt x="448" y="52"/>
                    <a:pt x="448" y="52"/>
                  </a:cubicBezTo>
                  <a:cubicBezTo>
                    <a:pt x="456" y="52"/>
                    <a:pt x="463" y="45"/>
                    <a:pt x="463" y="37"/>
                  </a:cubicBezTo>
                  <a:cubicBezTo>
                    <a:pt x="463" y="15"/>
                    <a:pt x="463" y="15"/>
                    <a:pt x="463" y="15"/>
                  </a:cubicBezTo>
                  <a:cubicBezTo>
                    <a:pt x="463" y="7"/>
                    <a:pt x="456" y="0"/>
                    <a:pt x="448" y="0"/>
                  </a:cubicBezTo>
                  <a:close/>
                  <a:moveTo>
                    <a:pt x="455" y="37"/>
                  </a:moveTo>
                  <a:cubicBezTo>
                    <a:pt x="455" y="40"/>
                    <a:pt x="452" y="44"/>
                    <a:pt x="448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2" y="44"/>
                    <a:pt x="8" y="40"/>
                    <a:pt x="8" y="37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2" y="8"/>
                    <a:pt x="15" y="8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52" y="8"/>
                    <a:pt x="455" y="11"/>
                    <a:pt x="455" y="15"/>
                  </a:cubicBezTo>
                  <a:lnTo>
                    <a:pt x="45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A6BECEEF-889D-41AC-A3E7-586BCD0FE7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28751" y="777876"/>
              <a:ext cx="363538" cy="92075"/>
            </a:xfrm>
            <a:custGeom>
              <a:avLst/>
              <a:gdLst>
                <a:gd name="T0" fmla="*/ 103 w 114"/>
                <a:gd name="T1" fmla="*/ 0 h 29"/>
                <a:gd name="T2" fmla="*/ 11 w 114"/>
                <a:gd name="T3" fmla="*/ 0 h 29"/>
                <a:gd name="T4" fmla="*/ 0 w 114"/>
                <a:gd name="T5" fmla="*/ 11 h 29"/>
                <a:gd name="T6" fmla="*/ 0 w 114"/>
                <a:gd name="T7" fmla="*/ 18 h 29"/>
                <a:gd name="T8" fmla="*/ 11 w 114"/>
                <a:gd name="T9" fmla="*/ 29 h 29"/>
                <a:gd name="T10" fmla="*/ 103 w 114"/>
                <a:gd name="T11" fmla="*/ 29 h 29"/>
                <a:gd name="T12" fmla="*/ 114 w 114"/>
                <a:gd name="T13" fmla="*/ 18 h 29"/>
                <a:gd name="T14" fmla="*/ 114 w 114"/>
                <a:gd name="T15" fmla="*/ 11 h 29"/>
                <a:gd name="T16" fmla="*/ 103 w 114"/>
                <a:gd name="T17" fmla="*/ 0 h 29"/>
                <a:gd name="T18" fmla="*/ 106 w 114"/>
                <a:gd name="T19" fmla="*/ 18 h 29"/>
                <a:gd name="T20" fmla="*/ 103 w 114"/>
                <a:gd name="T21" fmla="*/ 21 h 29"/>
                <a:gd name="T22" fmla="*/ 11 w 114"/>
                <a:gd name="T23" fmla="*/ 21 h 29"/>
                <a:gd name="T24" fmla="*/ 8 w 114"/>
                <a:gd name="T25" fmla="*/ 18 h 29"/>
                <a:gd name="T26" fmla="*/ 8 w 114"/>
                <a:gd name="T27" fmla="*/ 11 h 29"/>
                <a:gd name="T28" fmla="*/ 11 w 114"/>
                <a:gd name="T29" fmla="*/ 8 h 29"/>
                <a:gd name="T30" fmla="*/ 103 w 114"/>
                <a:gd name="T31" fmla="*/ 8 h 29"/>
                <a:gd name="T32" fmla="*/ 106 w 114"/>
                <a:gd name="T33" fmla="*/ 11 h 29"/>
                <a:gd name="T34" fmla="*/ 106 w 114"/>
                <a:gd name="T35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29">
                  <a:moveTo>
                    <a:pt x="10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4"/>
                    <a:pt x="5" y="29"/>
                    <a:pt x="11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9" y="29"/>
                    <a:pt x="114" y="24"/>
                    <a:pt x="114" y="18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  <a:close/>
                  <a:moveTo>
                    <a:pt x="106" y="18"/>
                  </a:moveTo>
                  <a:cubicBezTo>
                    <a:pt x="106" y="19"/>
                    <a:pt x="105" y="21"/>
                    <a:pt x="103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9" y="21"/>
                    <a:pt x="8" y="19"/>
                    <a:pt x="8" y="18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5" y="8"/>
                    <a:pt x="106" y="9"/>
                    <a:pt x="106" y="11"/>
                  </a:cubicBezTo>
                  <a:lnTo>
                    <a:pt x="10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EA7D535D-37E5-4384-BC52-B343905580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357438" y="563563"/>
              <a:ext cx="1473200" cy="166688"/>
            </a:xfrm>
            <a:custGeom>
              <a:avLst/>
              <a:gdLst>
                <a:gd name="T0" fmla="*/ 448 w 463"/>
                <a:gd name="T1" fmla="*/ 0 h 52"/>
                <a:gd name="T2" fmla="*/ 15 w 463"/>
                <a:gd name="T3" fmla="*/ 0 h 52"/>
                <a:gd name="T4" fmla="*/ 0 w 463"/>
                <a:gd name="T5" fmla="*/ 15 h 52"/>
                <a:gd name="T6" fmla="*/ 0 w 463"/>
                <a:gd name="T7" fmla="*/ 37 h 52"/>
                <a:gd name="T8" fmla="*/ 15 w 463"/>
                <a:gd name="T9" fmla="*/ 52 h 52"/>
                <a:gd name="T10" fmla="*/ 448 w 463"/>
                <a:gd name="T11" fmla="*/ 52 h 52"/>
                <a:gd name="T12" fmla="*/ 463 w 463"/>
                <a:gd name="T13" fmla="*/ 37 h 52"/>
                <a:gd name="T14" fmla="*/ 463 w 463"/>
                <a:gd name="T15" fmla="*/ 15 h 52"/>
                <a:gd name="T16" fmla="*/ 448 w 463"/>
                <a:gd name="T17" fmla="*/ 0 h 52"/>
                <a:gd name="T18" fmla="*/ 455 w 463"/>
                <a:gd name="T19" fmla="*/ 37 h 52"/>
                <a:gd name="T20" fmla="*/ 448 w 463"/>
                <a:gd name="T21" fmla="*/ 44 h 52"/>
                <a:gd name="T22" fmla="*/ 15 w 463"/>
                <a:gd name="T23" fmla="*/ 44 h 52"/>
                <a:gd name="T24" fmla="*/ 8 w 463"/>
                <a:gd name="T25" fmla="*/ 37 h 52"/>
                <a:gd name="T26" fmla="*/ 8 w 463"/>
                <a:gd name="T27" fmla="*/ 15 h 52"/>
                <a:gd name="T28" fmla="*/ 15 w 463"/>
                <a:gd name="T29" fmla="*/ 8 h 52"/>
                <a:gd name="T30" fmla="*/ 448 w 463"/>
                <a:gd name="T31" fmla="*/ 8 h 52"/>
                <a:gd name="T32" fmla="*/ 455 w 463"/>
                <a:gd name="T33" fmla="*/ 15 h 52"/>
                <a:gd name="T34" fmla="*/ 455 w 463"/>
                <a:gd name="T35" fmla="*/ 3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3" h="52">
                  <a:moveTo>
                    <a:pt x="448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448" y="52"/>
                    <a:pt x="448" y="52"/>
                    <a:pt x="448" y="52"/>
                  </a:cubicBezTo>
                  <a:cubicBezTo>
                    <a:pt x="456" y="52"/>
                    <a:pt x="463" y="45"/>
                    <a:pt x="463" y="37"/>
                  </a:cubicBezTo>
                  <a:cubicBezTo>
                    <a:pt x="463" y="15"/>
                    <a:pt x="463" y="15"/>
                    <a:pt x="463" y="15"/>
                  </a:cubicBezTo>
                  <a:cubicBezTo>
                    <a:pt x="463" y="7"/>
                    <a:pt x="456" y="0"/>
                    <a:pt x="448" y="0"/>
                  </a:cubicBezTo>
                  <a:close/>
                  <a:moveTo>
                    <a:pt x="455" y="37"/>
                  </a:moveTo>
                  <a:cubicBezTo>
                    <a:pt x="455" y="41"/>
                    <a:pt x="452" y="44"/>
                    <a:pt x="448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2" y="44"/>
                    <a:pt x="8" y="41"/>
                    <a:pt x="8" y="37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2"/>
                    <a:pt x="12" y="8"/>
                    <a:pt x="15" y="8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52" y="8"/>
                    <a:pt x="455" y="12"/>
                    <a:pt x="455" y="15"/>
                  </a:cubicBezTo>
                  <a:lnTo>
                    <a:pt x="45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A17E707A-6A08-44F4-B1E3-015AC83834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28751" y="601663"/>
              <a:ext cx="363538" cy="92075"/>
            </a:xfrm>
            <a:custGeom>
              <a:avLst/>
              <a:gdLst>
                <a:gd name="T0" fmla="*/ 103 w 114"/>
                <a:gd name="T1" fmla="*/ 0 h 29"/>
                <a:gd name="T2" fmla="*/ 11 w 114"/>
                <a:gd name="T3" fmla="*/ 0 h 29"/>
                <a:gd name="T4" fmla="*/ 0 w 114"/>
                <a:gd name="T5" fmla="*/ 11 h 29"/>
                <a:gd name="T6" fmla="*/ 0 w 114"/>
                <a:gd name="T7" fmla="*/ 18 h 29"/>
                <a:gd name="T8" fmla="*/ 11 w 114"/>
                <a:gd name="T9" fmla="*/ 29 h 29"/>
                <a:gd name="T10" fmla="*/ 103 w 114"/>
                <a:gd name="T11" fmla="*/ 29 h 29"/>
                <a:gd name="T12" fmla="*/ 114 w 114"/>
                <a:gd name="T13" fmla="*/ 18 h 29"/>
                <a:gd name="T14" fmla="*/ 114 w 114"/>
                <a:gd name="T15" fmla="*/ 11 h 29"/>
                <a:gd name="T16" fmla="*/ 103 w 114"/>
                <a:gd name="T17" fmla="*/ 0 h 29"/>
                <a:gd name="T18" fmla="*/ 106 w 114"/>
                <a:gd name="T19" fmla="*/ 18 h 29"/>
                <a:gd name="T20" fmla="*/ 103 w 114"/>
                <a:gd name="T21" fmla="*/ 21 h 29"/>
                <a:gd name="T22" fmla="*/ 11 w 114"/>
                <a:gd name="T23" fmla="*/ 21 h 29"/>
                <a:gd name="T24" fmla="*/ 8 w 114"/>
                <a:gd name="T25" fmla="*/ 18 h 29"/>
                <a:gd name="T26" fmla="*/ 8 w 114"/>
                <a:gd name="T27" fmla="*/ 11 h 29"/>
                <a:gd name="T28" fmla="*/ 11 w 114"/>
                <a:gd name="T29" fmla="*/ 8 h 29"/>
                <a:gd name="T30" fmla="*/ 103 w 114"/>
                <a:gd name="T31" fmla="*/ 8 h 29"/>
                <a:gd name="T32" fmla="*/ 106 w 114"/>
                <a:gd name="T33" fmla="*/ 11 h 29"/>
                <a:gd name="T34" fmla="*/ 106 w 114"/>
                <a:gd name="T35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" h="29">
                  <a:moveTo>
                    <a:pt x="10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4"/>
                    <a:pt x="5" y="29"/>
                    <a:pt x="11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9" y="29"/>
                    <a:pt x="114" y="24"/>
                    <a:pt x="114" y="18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  <a:close/>
                  <a:moveTo>
                    <a:pt x="106" y="18"/>
                  </a:moveTo>
                  <a:cubicBezTo>
                    <a:pt x="106" y="20"/>
                    <a:pt x="105" y="21"/>
                    <a:pt x="103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9" y="21"/>
                    <a:pt x="8" y="20"/>
                    <a:pt x="8" y="18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9" y="8"/>
                    <a:pt x="1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5" y="8"/>
                    <a:pt x="106" y="10"/>
                    <a:pt x="106" y="11"/>
                  </a:cubicBezTo>
                  <a:lnTo>
                    <a:pt x="10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5CB65F54-BB95-4FE3-9545-E90C2474E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1006476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6453FDFC-8727-4C55-8DEA-D784E4903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1006476"/>
              <a:ext cx="25400" cy="25400"/>
            </a:xfrm>
            <a:custGeom>
              <a:avLst/>
              <a:gdLst>
                <a:gd name="T0" fmla="*/ 5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5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5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0D7791A3-3BB5-459F-AFAF-DCA8F62D8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1006476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5 w 9"/>
                <a:gd name="T3" fmla="*/ 0 h 8"/>
                <a:gd name="T4" fmla="*/ 0 w 9"/>
                <a:gd name="T5" fmla="*/ 4 h 8"/>
                <a:gd name="T6" fmla="*/ 5 w 9"/>
                <a:gd name="T7" fmla="*/ 8 h 8"/>
                <a:gd name="T8" fmla="*/ 6 w 9"/>
                <a:gd name="T9" fmla="*/ 8 h 8"/>
                <a:gd name="T10" fmla="*/ 8 w 9"/>
                <a:gd name="T11" fmla="*/ 5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9" y="5"/>
                    <a:pt x="9" y="4"/>
                    <a:pt x="9" y="4"/>
                  </a:cubicBezTo>
                  <a:cubicBezTo>
                    <a:pt x="9" y="3"/>
                    <a:pt x="9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AE2D5BDC-D37D-4038-8426-45F4EA515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1006476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4 w 9"/>
                <a:gd name="T3" fmla="*/ 0 h 8"/>
                <a:gd name="T4" fmla="*/ 0 w 9"/>
                <a:gd name="T5" fmla="*/ 4 h 8"/>
                <a:gd name="T6" fmla="*/ 4 w 9"/>
                <a:gd name="T7" fmla="*/ 8 h 8"/>
                <a:gd name="T8" fmla="*/ 6 w 9"/>
                <a:gd name="T9" fmla="*/ 8 h 8"/>
                <a:gd name="T10" fmla="*/ 8 w 9"/>
                <a:gd name="T11" fmla="*/ 5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9" y="4"/>
                    <a:pt x="9" y="4"/>
                  </a:cubicBezTo>
                  <a:cubicBezTo>
                    <a:pt x="9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4F82252C-02F1-4AB3-8BC4-500DB389A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1006476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id="{06FD3DF8-B9DC-46AA-B15F-4185C8C07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958851"/>
              <a:ext cx="25400" cy="28575"/>
            </a:xfrm>
            <a:custGeom>
              <a:avLst/>
              <a:gdLst>
                <a:gd name="T0" fmla="*/ 6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6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6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0CF0213A-97D7-468B-8CB2-E4C8ACB8A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958851"/>
              <a:ext cx="25400" cy="28575"/>
            </a:xfrm>
            <a:custGeom>
              <a:avLst/>
              <a:gdLst>
                <a:gd name="T0" fmla="*/ 5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5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5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7"/>
                    <a:pt x="1" y="9"/>
                    <a:pt x="4" y="9"/>
                  </a:cubicBezTo>
                  <a:cubicBezTo>
                    <a:pt x="4" y="9"/>
                    <a:pt x="5" y="8"/>
                    <a:pt x="5" y="8"/>
                  </a:cubicBezTo>
                  <a:cubicBezTo>
                    <a:pt x="6" y="8"/>
                    <a:pt x="7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7" y="2"/>
                    <a:pt x="6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6">
              <a:extLst>
                <a:ext uri="{FF2B5EF4-FFF2-40B4-BE49-F238E27FC236}">
                  <a16:creationId xmlns:a16="http://schemas.microsoft.com/office/drawing/2014/main" id="{D614CFC0-8ED7-490D-B47D-AA4BE435E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958851"/>
              <a:ext cx="28575" cy="28575"/>
            </a:xfrm>
            <a:custGeom>
              <a:avLst/>
              <a:gdLst>
                <a:gd name="T0" fmla="*/ 6 w 9"/>
                <a:gd name="T1" fmla="*/ 0 h 9"/>
                <a:gd name="T2" fmla="*/ 5 w 9"/>
                <a:gd name="T3" fmla="*/ 0 h 9"/>
                <a:gd name="T4" fmla="*/ 0 w 9"/>
                <a:gd name="T5" fmla="*/ 4 h 9"/>
                <a:gd name="T6" fmla="*/ 5 w 9"/>
                <a:gd name="T7" fmla="*/ 9 h 9"/>
                <a:gd name="T8" fmla="*/ 6 w 9"/>
                <a:gd name="T9" fmla="*/ 8 h 9"/>
                <a:gd name="T10" fmla="*/ 8 w 9"/>
                <a:gd name="T11" fmla="*/ 6 h 9"/>
                <a:gd name="T12" fmla="*/ 9 w 9"/>
                <a:gd name="T13" fmla="*/ 4 h 9"/>
                <a:gd name="T14" fmla="*/ 8 w 9"/>
                <a:gd name="T15" fmla="*/ 3 h 9"/>
                <a:gd name="T16" fmla="*/ 6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9" y="4"/>
                    <a:pt x="9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">
              <a:extLst>
                <a:ext uri="{FF2B5EF4-FFF2-40B4-BE49-F238E27FC236}">
                  <a16:creationId xmlns:a16="http://schemas.microsoft.com/office/drawing/2014/main" id="{97F39AF7-9E5C-467B-ABC3-64CB5BC56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958851"/>
              <a:ext cx="28575" cy="28575"/>
            </a:xfrm>
            <a:custGeom>
              <a:avLst/>
              <a:gdLst>
                <a:gd name="T0" fmla="*/ 6 w 9"/>
                <a:gd name="T1" fmla="*/ 0 h 9"/>
                <a:gd name="T2" fmla="*/ 4 w 9"/>
                <a:gd name="T3" fmla="*/ 0 h 9"/>
                <a:gd name="T4" fmla="*/ 0 w 9"/>
                <a:gd name="T5" fmla="*/ 4 h 9"/>
                <a:gd name="T6" fmla="*/ 4 w 9"/>
                <a:gd name="T7" fmla="*/ 9 h 9"/>
                <a:gd name="T8" fmla="*/ 6 w 9"/>
                <a:gd name="T9" fmla="*/ 8 h 9"/>
                <a:gd name="T10" fmla="*/ 8 w 9"/>
                <a:gd name="T11" fmla="*/ 6 h 9"/>
                <a:gd name="T12" fmla="*/ 9 w 9"/>
                <a:gd name="T13" fmla="*/ 4 h 9"/>
                <a:gd name="T14" fmla="*/ 8 w 9"/>
                <a:gd name="T15" fmla="*/ 3 h 9"/>
                <a:gd name="T16" fmla="*/ 6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8">
              <a:extLst>
                <a:ext uri="{FF2B5EF4-FFF2-40B4-BE49-F238E27FC236}">
                  <a16:creationId xmlns:a16="http://schemas.microsoft.com/office/drawing/2014/main" id="{43C1FAEF-E91C-483F-B2D7-BB7D2221E24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958851"/>
              <a:ext cx="25400" cy="28575"/>
            </a:xfrm>
            <a:custGeom>
              <a:avLst/>
              <a:gdLst>
                <a:gd name="T0" fmla="*/ 6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6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6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9">
              <a:extLst>
                <a:ext uri="{FF2B5EF4-FFF2-40B4-BE49-F238E27FC236}">
                  <a16:creationId xmlns:a16="http://schemas.microsoft.com/office/drawing/2014/main" id="{314DCA03-7809-4A4A-A830-4CD5C9DFD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831851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6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2"/>
                  </a:cubicBezTo>
                  <a:cubicBezTo>
                    <a:pt x="8" y="1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0">
              <a:extLst>
                <a:ext uri="{FF2B5EF4-FFF2-40B4-BE49-F238E27FC236}">
                  <a16:creationId xmlns:a16="http://schemas.microsoft.com/office/drawing/2014/main" id="{4A0279D4-F582-4E53-AD5B-DA1B6841C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831851"/>
              <a:ext cx="25400" cy="25400"/>
            </a:xfrm>
            <a:custGeom>
              <a:avLst/>
              <a:gdLst>
                <a:gd name="T0" fmla="*/ 5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5 w 8"/>
                <a:gd name="T9" fmla="*/ 8 h 8"/>
                <a:gd name="T10" fmla="*/ 8 w 8"/>
                <a:gd name="T11" fmla="*/ 6 h 8"/>
                <a:gd name="T12" fmla="*/ 8 w 8"/>
                <a:gd name="T13" fmla="*/ 4 h 8"/>
                <a:gd name="T14" fmla="*/ 8 w 8"/>
                <a:gd name="T15" fmla="*/ 2 h 8"/>
                <a:gd name="T16" fmla="*/ 5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7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2"/>
                  </a:cubicBezTo>
                  <a:cubicBezTo>
                    <a:pt x="7" y="1"/>
                    <a:pt x="6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1">
              <a:extLst>
                <a:ext uri="{FF2B5EF4-FFF2-40B4-BE49-F238E27FC236}">
                  <a16:creationId xmlns:a16="http://schemas.microsoft.com/office/drawing/2014/main" id="{7B9B422A-5CF3-4933-85FC-5DFADCFF8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831851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5 w 9"/>
                <a:gd name="T3" fmla="*/ 0 h 8"/>
                <a:gd name="T4" fmla="*/ 0 w 9"/>
                <a:gd name="T5" fmla="*/ 4 h 8"/>
                <a:gd name="T6" fmla="*/ 5 w 9"/>
                <a:gd name="T7" fmla="*/ 8 h 8"/>
                <a:gd name="T8" fmla="*/ 6 w 9"/>
                <a:gd name="T9" fmla="*/ 8 h 8"/>
                <a:gd name="T10" fmla="*/ 8 w 9"/>
                <a:gd name="T11" fmla="*/ 6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9" y="4"/>
                    <a:pt x="9" y="3"/>
                    <a:pt x="8" y="2"/>
                  </a:cubicBezTo>
                  <a:cubicBezTo>
                    <a:pt x="8" y="1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4E585265-EDDB-4EA6-9C16-62598479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831851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4 w 9"/>
                <a:gd name="T3" fmla="*/ 0 h 8"/>
                <a:gd name="T4" fmla="*/ 0 w 9"/>
                <a:gd name="T5" fmla="*/ 4 h 8"/>
                <a:gd name="T6" fmla="*/ 4 w 9"/>
                <a:gd name="T7" fmla="*/ 8 h 8"/>
                <a:gd name="T8" fmla="*/ 6 w 9"/>
                <a:gd name="T9" fmla="*/ 8 h 8"/>
                <a:gd name="T10" fmla="*/ 8 w 9"/>
                <a:gd name="T11" fmla="*/ 6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8" y="3"/>
                    <a:pt x="8" y="2"/>
                  </a:cubicBezTo>
                  <a:cubicBezTo>
                    <a:pt x="8" y="1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085B25AA-DF83-4A4D-AAB7-84702CD7C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831851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6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2"/>
                  </a:cubicBezTo>
                  <a:cubicBezTo>
                    <a:pt x="8" y="1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09DEE126-F896-4D98-8CCB-932E57476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784226"/>
              <a:ext cx="25400" cy="28575"/>
            </a:xfrm>
            <a:custGeom>
              <a:avLst/>
              <a:gdLst>
                <a:gd name="T0" fmla="*/ 6 w 8"/>
                <a:gd name="T1" fmla="*/ 1 h 9"/>
                <a:gd name="T2" fmla="*/ 4 w 8"/>
                <a:gd name="T3" fmla="*/ 0 h 9"/>
                <a:gd name="T4" fmla="*/ 0 w 8"/>
                <a:gd name="T5" fmla="*/ 5 h 9"/>
                <a:gd name="T6" fmla="*/ 4 w 8"/>
                <a:gd name="T7" fmla="*/ 9 h 9"/>
                <a:gd name="T8" fmla="*/ 6 w 8"/>
                <a:gd name="T9" fmla="*/ 9 h 9"/>
                <a:gd name="T10" fmla="*/ 8 w 8"/>
                <a:gd name="T11" fmla="*/ 6 h 9"/>
                <a:gd name="T12" fmla="*/ 8 w 8"/>
                <a:gd name="T13" fmla="*/ 5 h 9"/>
                <a:gd name="T14" fmla="*/ 8 w 8"/>
                <a:gd name="T15" fmla="*/ 3 h 9"/>
                <a:gd name="T16" fmla="*/ 6 w 8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C79EDACB-D8EA-4AC0-B356-15154FF4C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784226"/>
              <a:ext cx="25400" cy="28575"/>
            </a:xfrm>
            <a:custGeom>
              <a:avLst/>
              <a:gdLst>
                <a:gd name="T0" fmla="*/ 5 w 8"/>
                <a:gd name="T1" fmla="*/ 1 h 9"/>
                <a:gd name="T2" fmla="*/ 4 w 8"/>
                <a:gd name="T3" fmla="*/ 0 h 9"/>
                <a:gd name="T4" fmla="*/ 0 w 8"/>
                <a:gd name="T5" fmla="*/ 5 h 9"/>
                <a:gd name="T6" fmla="*/ 4 w 8"/>
                <a:gd name="T7" fmla="*/ 9 h 9"/>
                <a:gd name="T8" fmla="*/ 5 w 8"/>
                <a:gd name="T9" fmla="*/ 9 h 9"/>
                <a:gd name="T10" fmla="*/ 8 w 8"/>
                <a:gd name="T11" fmla="*/ 6 h 9"/>
                <a:gd name="T12" fmla="*/ 8 w 8"/>
                <a:gd name="T13" fmla="*/ 5 h 9"/>
                <a:gd name="T14" fmla="*/ 8 w 8"/>
                <a:gd name="T15" fmla="*/ 3 h 9"/>
                <a:gd name="T16" fmla="*/ 5 w 8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5" y="1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7"/>
                    <a:pt x="1" y="9"/>
                    <a:pt x="4" y="9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6" y="8"/>
                    <a:pt x="7" y="7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7" y="2"/>
                    <a:pt x="6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F1F343F5-783B-47E4-A776-AC800EC73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784226"/>
              <a:ext cx="28575" cy="28575"/>
            </a:xfrm>
            <a:custGeom>
              <a:avLst/>
              <a:gdLst>
                <a:gd name="T0" fmla="*/ 6 w 9"/>
                <a:gd name="T1" fmla="*/ 1 h 9"/>
                <a:gd name="T2" fmla="*/ 5 w 9"/>
                <a:gd name="T3" fmla="*/ 0 h 9"/>
                <a:gd name="T4" fmla="*/ 0 w 9"/>
                <a:gd name="T5" fmla="*/ 5 h 9"/>
                <a:gd name="T6" fmla="*/ 5 w 9"/>
                <a:gd name="T7" fmla="*/ 9 h 9"/>
                <a:gd name="T8" fmla="*/ 6 w 9"/>
                <a:gd name="T9" fmla="*/ 9 h 9"/>
                <a:gd name="T10" fmla="*/ 8 w 9"/>
                <a:gd name="T11" fmla="*/ 6 h 9"/>
                <a:gd name="T12" fmla="*/ 9 w 9"/>
                <a:gd name="T13" fmla="*/ 5 h 9"/>
                <a:gd name="T14" fmla="*/ 8 w 9"/>
                <a:gd name="T15" fmla="*/ 3 h 9"/>
                <a:gd name="T16" fmla="*/ 6 w 9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6"/>
                    <a:pt x="9" y="5"/>
                    <a:pt x="9" y="5"/>
                  </a:cubicBezTo>
                  <a:cubicBezTo>
                    <a:pt x="9" y="4"/>
                    <a:pt x="9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D4A8BE71-E8B8-4EF4-B977-CFF519771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784226"/>
              <a:ext cx="28575" cy="28575"/>
            </a:xfrm>
            <a:custGeom>
              <a:avLst/>
              <a:gdLst>
                <a:gd name="T0" fmla="*/ 6 w 9"/>
                <a:gd name="T1" fmla="*/ 1 h 9"/>
                <a:gd name="T2" fmla="*/ 4 w 9"/>
                <a:gd name="T3" fmla="*/ 0 h 9"/>
                <a:gd name="T4" fmla="*/ 0 w 9"/>
                <a:gd name="T5" fmla="*/ 5 h 9"/>
                <a:gd name="T6" fmla="*/ 4 w 9"/>
                <a:gd name="T7" fmla="*/ 9 h 9"/>
                <a:gd name="T8" fmla="*/ 6 w 9"/>
                <a:gd name="T9" fmla="*/ 9 h 9"/>
                <a:gd name="T10" fmla="*/ 8 w 9"/>
                <a:gd name="T11" fmla="*/ 6 h 9"/>
                <a:gd name="T12" fmla="*/ 9 w 9"/>
                <a:gd name="T13" fmla="*/ 5 h 9"/>
                <a:gd name="T14" fmla="*/ 8 w 9"/>
                <a:gd name="T15" fmla="*/ 3 h 9"/>
                <a:gd name="T16" fmla="*/ 6 w 9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9" y="5"/>
                    <a:pt x="9" y="5"/>
                  </a:cubicBezTo>
                  <a:cubicBezTo>
                    <a:pt x="9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25B319A5-514E-4E30-AE23-A341FE937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784226"/>
              <a:ext cx="25400" cy="28575"/>
            </a:xfrm>
            <a:custGeom>
              <a:avLst/>
              <a:gdLst>
                <a:gd name="T0" fmla="*/ 6 w 8"/>
                <a:gd name="T1" fmla="*/ 1 h 9"/>
                <a:gd name="T2" fmla="*/ 4 w 8"/>
                <a:gd name="T3" fmla="*/ 0 h 9"/>
                <a:gd name="T4" fmla="*/ 0 w 8"/>
                <a:gd name="T5" fmla="*/ 5 h 9"/>
                <a:gd name="T6" fmla="*/ 4 w 8"/>
                <a:gd name="T7" fmla="*/ 9 h 9"/>
                <a:gd name="T8" fmla="*/ 6 w 8"/>
                <a:gd name="T9" fmla="*/ 9 h 9"/>
                <a:gd name="T10" fmla="*/ 8 w 8"/>
                <a:gd name="T11" fmla="*/ 6 h 9"/>
                <a:gd name="T12" fmla="*/ 8 w 8"/>
                <a:gd name="T13" fmla="*/ 5 h 9"/>
                <a:gd name="T14" fmla="*/ 8 w 8"/>
                <a:gd name="T15" fmla="*/ 3 h 9"/>
                <a:gd name="T16" fmla="*/ 6 w 8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9"/>
                    <a:pt x="6" y="9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12113F49-C42C-4F03-8B11-699594FEC4F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655638"/>
              <a:ext cx="25400" cy="28575"/>
            </a:xfrm>
            <a:custGeom>
              <a:avLst/>
              <a:gdLst>
                <a:gd name="T0" fmla="*/ 6 w 8"/>
                <a:gd name="T1" fmla="*/ 1 h 9"/>
                <a:gd name="T2" fmla="*/ 4 w 8"/>
                <a:gd name="T3" fmla="*/ 0 h 9"/>
                <a:gd name="T4" fmla="*/ 0 w 8"/>
                <a:gd name="T5" fmla="*/ 4 h 9"/>
                <a:gd name="T6" fmla="*/ 0 w 8"/>
                <a:gd name="T7" fmla="*/ 6 h 9"/>
                <a:gd name="T8" fmla="*/ 2 w 8"/>
                <a:gd name="T9" fmla="*/ 8 h 9"/>
                <a:gd name="T10" fmla="*/ 4 w 8"/>
                <a:gd name="T11" fmla="*/ 9 h 9"/>
                <a:gd name="T12" fmla="*/ 6 w 8"/>
                <a:gd name="T13" fmla="*/ 8 h 9"/>
                <a:gd name="T14" fmla="*/ 7 w 8"/>
                <a:gd name="T15" fmla="*/ 7 h 9"/>
                <a:gd name="T16" fmla="*/ 8 w 8"/>
                <a:gd name="T17" fmla="*/ 6 h 9"/>
                <a:gd name="T18" fmla="*/ 8 w 8"/>
                <a:gd name="T19" fmla="*/ 4 h 9"/>
                <a:gd name="T20" fmla="*/ 8 w 8"/>
                <a:gd name="T21" fmla="*/ 3 h 9"/>
                <a:gd name="T22" fmla="*/ 6 w 8"/>
                <a:gd name="T2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7"/>
                    <a:pt x="1" y="8"/>
                    <a:pt x="2" y="8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5" y="9"/>
                    <a:pt x="5" y="9"/>
                    <a:pt x="6" y="8"/>
                  </a:cubicBezTo>
                  <a:cubicBezTo>
                    <a:pt x="6" y="8"/>
                    <a:pt x="7" y="8"/>
                    <a:pt x="7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757E05EC-C004-472A-AAF9-E37803FE3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655638"/>
              <a:ext cx="25400" cy="28575"/>
            </a:xfrm>
            <a:custGeom>
              <a:avLst/>
              <a:gdLst>
                <a:gd name="T0" fmla="*/ 5 w 8"/>
                <a:gd name="T1" fmla="*/ 1 h 9"/>
                <a:gd name="T2" fmla="*/ 4 w 8"/>
                <a:gd name="T3" fmla="*/ 0 h 9"/>
                <a:gd name="T4" fmla="*/ 0 w 8"/>
                <a:gd name="T5" fmla="*/ 4 h 9"/>
                <a:gd name="T6" fmla="*/ 0 w 8"/>
                <a:gd name="T7" fmla="*/ 6 h 9"/>
                <a:gd name="T8" fmla="*/ 2 w 8"/>
                <a:gd name="T9" fmla="*/ 8 h 9"/>
                <a:gd name="T10" fmla="*/ 4 w 8"/>
                <a:gd name="T11" fmla="*/ 9 h 9"/>
                <a:gd name="T12" fmla="*/ 5 w 8"/>
                <a:gd name="T13" fmla="*/ 8 h 9"/>
                <a:gd name="T14" fmla="*/ 7 w 8"/>
                <a:gd name="T15" fmla="*/ 7 h 9"/>
                <a:gd name="T16" fmla="*/ 8 w 8"/>
                <a:gd name="T17" fmla="*/ 6 h 9"/>
                <a:gd name="T18" fmla="*/ 8 w 8"/>
                <a:gd name="T19" fmla="*/ 4 h 9"/>
                <a:gd name="T20" fmla="*/ 8 w 8"/>
                <a:gd name="T21" fmla="*/ 3 h 9"/>
                <a:gd name="T22" fmla="*/ 5 w 8"/>
                <a:gd name="T2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9">
                  <a:moveTo>
                    <a:pt x="5" y="1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4" y="9"/>
                    <a:pt x="5" y="9"/>
                    <a:pt x="5" y="8"/>
                  </a:cubicBezTo>
                  <a:cubicBezTo>
                    <a:pt x="6" y="8"/>
                    <a:pt x="6" y="8"/>
                    <a:pt x="7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7" y="2"/>
                    <a:pt x="6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1">
              <a:extLst>
                <a:ext uri="{FF2B5EF4-FFF2-40B4-BE49-F238E27FC236}">
                  <a16:creationId xmlns:a16="http://schemas.microsoft.com/office/drawing/2014/main" id="{5F906CD6-7841-4C69-8924-A1E296112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655638"/>
              <a:ext cx="28575" cy="28575"/>
            </a:xfrm>
            <a:custGeom>
              <a:avLst/>
              <a:gdLst>
                <a:gd name="T0" fmla="*/ 6 w 9"/>
                <a:gd name="T1" fmla="*/ 1 h 9"/>
                <a:gd name="T2" fmla="*/ 5 w 9"/>
                <a:gd name="T3" fmla="*/ 0 h 9"/>
                <a:gd name="T4" fmla="*/ 0 w 9"/>
                <a:gd name="T5" fmla="*/ 4 h 9"/>
                <a:gd name="T6" fmla="*/ 1 w 9"/>
                <a:gd name="T7" fmla="*/ 6 h 9"/>
                <a:gd name="T8" fmla="*/ 3 w 9"/>
                <a:gd name="T9" fmla="*/ 8 h 9"/>
                <a:gd name="T10" fmla="*/ 5 w 9"/>
                <a:gd name="T11" fmla="*/ 9 h 9"/>
                <a:gd name="T12" fmla="*/ 6 w 9"/>
                <a:gd name="T13" fmla="*/ 8 h 9"/>
                <a:gd name="T14" fmla="*/ 8 w 9"/>
                <a:gd name="T15" fmla="*/ 7 h 9"/>
                <a:gd name="T16" fmla="*/ 8 w 9"/>
                <a:gd name="T17" fmla="*/ 6 h 9"/>
                <a:gd name="T18" fmla="*/ 9 w 9"/>
                <a:gd name="T19" fmla="*/ 4 h 9"/>
                <a:gd name="T20" fmla="*/ 8 w 9"/>
                <a:gd name="T21" fmla="*/ 3 h 9"/>
                <a:gd name="T22" fmla="*/ 6 w 9"/>
                <a:gd name="T2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6"/>
                    <a:pt x="1" y="6"/>
                  </a:cubicBezTo>
                  <a:cubicBezTo>
                    <a:pt x="1" y="7"/>
                    <a:pt x="2" y="8"/>
                    <a:pt x="3" y="8"/>
                  </a:cubicBezTo>
                  <a:cubicBezTo>
                    <a:pt x="3" y="9"/>
                    <a:pt x="4" y="9"/>
                    <a:pt x="5" y="9"/>
                  </a:cubicBezTo>
                  <a:cubicBezTo>
                    <a:pt x="5" y="9"/>
                    <a:pt x="6" y="9"/>
                    <a:pt x="6" y="8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9" y="6"/>
                    <a:pt x="9" y="5"/>
                    <a:pt x="9" y="4"/>
                  </a:cubicBezTo>
                  <a:cubicBezTo>
                    <a:pt x="9" y="4"/>
                    <a:pt x="9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2">
              <a:extLst>
                <a:ext uri="{FF2B5EF4-FFF2-40B4-BE49-F238E27FC236}">
                  <a16:creationId xmlns:a16="http://schemas.microsoft.com/office/drawing/2014/main" id="{4088124C-EE47-4C1E-98E8-EC9EB87E8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655638"/>
              <a:ext cx="28575" cy="28575"/>
            </a:xfrm>
            <a:custGeom>
              <a:avLst/>
              <a:gdLst>
                <a:gd name="T0" fmla="*/ 6 w 9"/>
                <a:gd name="T1" fmla="*/ 1 h 9"/>
                <a:gd name="T2" fmla="*/ 4 w 9"/>
                <a:gd name="T3" fmla="*/ 0 h 9"/>
                <a:gd name="T4" fmla="*/ 0 w 9"/>
                <a:gd name="T5" fmla="*/ 4 h 9"/>
                <a:gd name="T6" fmla="*/ 0 w 9"/>
                <a:gd name="T7" fmla="*/ 6 h 9"/>
                <a:gd name="T8" fmla="*/ 3 w 9"/>
                <a:gd name="T9" fmla="*/ 8 h 9"/>
                <a:gd name="T10" fmla="*/ 4 w 9"/>
                <a:gd name="T11" fmla="*/ 9 h 9"/>
                <a:gd name="T12" fmla="*/ 6 w 9"/>
                <a:gd name="T13" fmla="*/ 8 h 9"/>
                <a:gd name="T14" fmla="*/ 7 w 9"/>
                <a:gd name="T15" fmla="*/ 7 h 9"/>
                <a:gd name="T16" fmla="*/ 8 w 9"/>
                <a:gd name="T17" fmla="*/ 6 h 9"/>
                <a:gd name="T18" fmla="*/ 9 w 9"/>
                <a:gd name="T19" fmla="*/ 4 h 9"/>
                <a:gd name="T20" fmla="*/ 8 w 9"/>
                <a:gd name="T21" fmla="*/ 3 h 9"/>
                <a:gd name="T22" fmla="*/ 6 w 9"/>
                <a:gd name="T2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7"/>
                    <a:pt x="2" y="8"/>
                    <a:pt x="3" y="8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5" y="9"/>
                    <a:pt x="5" y="9"/>
                    <a:pt x="6" y="8"/>
                  </a:cubicBezTo>
                  <a:cubicBezTo>
                    <a:pt x="6" y="8"/>
                    <a:pt x="7" y="8"/>
                    <a:pt x="7" y="7"/>
                  </a:cubicBezTo>
                  <a:cubicBezTo>
                    <a:pt x="8" y="7"/>
                    <a:pt x="8" y="7"/>
                    <a:pt x="8" y="6"/>
                  </a:cubicBezTo>
                  <a:cubicBezTo>
                    <a:pt x="8" y="6"/>
                    <a:pt x="9" y="5"/>
                    <a:pt x="9" y="4"/>
                  </a:cubicBezTo>
                  <a:cubicBezTo>
                    <a:pt x="9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CE0485F0-47AD-4746-83C4-6E8F43D62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655638"/>
              <a:ext cx="25400" cy="28575"/>
            </a:xfrm>
            <a:custGeom>
              <a:avLst/>
              <a:gdLst>
                <a:gd name="T0" fmla="*/ 6 w 8"/>
                <a:gd name="T1" fmla="*/ 1 h 9"/>
                <a:gd name="T2" fmla="*/ 4 w 8"/>
                <a:gd name="T3" fmla="*/ 0 h 9"/>
                <a:gd name="T4" fmla="*/ 0 w 8"/>
                <a:gd name="T5" fmla="*/ 4 h 9"/>
                <a:gd name="T6" fmla="*/ 0 w 8"/>
                <a:gd name="T7" fmla="*/ 6 h 9"/>
                <a:gd name="T8" fmla="*/ 2 w 8"/>
                <a:gd name="T9" fmla="*/ 8 h 9"/>
                <a:gd name="T10" fmla="*/ 4 w 8"/>
                <a:gd name="T11" fmla="*/ 9 h 9"/>
                <a:gd name="T12" fmla="*/ 6 w 8"/>
                <a:gd name="T13" fmla="*/ 8 h 9"/>
                <a:gd name="T14" fmla="*/ 7 w 8"/>
                <a:gd name="T15" fmla="*/ 7 h 9"/>
                <a:gd name="T16" fmla="*/ 8 w 8"/>
                <a:gd name="T17" fmla="*/ 6 h 9"/>
                <a:gd name="T18" fmla="*/ 8 w 8"/>
                <a:gd name="T19" fmla="*/ 4 h 9"/>
                <a:gd name="T20" fmla="*/ 8 w 8"/>
                <a:gd name="T21" fmla="*/ 3 h 9"/>
                <a:gd name="T22" fmla="*/ 6 w 8"/>
                <a:gd name="T2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9">
                  <a:moveTo>
                    <a:pt x="6" y="1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7"/>
                    <a:pt x="1" y="8"/>
                    <a:pt x="2" y="8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5" y="9"/>
                    <a:pt x="5" y="9"/>
                    <a:pt x="6" y="8"/>
                  </a:cubicBezTo>
                  <a:cubicBezTo>
                    <a:pt x="6" y="8"/>
                    <a:pt x="7" y="8"/>
                    <a:pt x="7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2B0F360C-4EEF-47D2-A252-66D2F8E4D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611188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0 w 8"/>
                <a:gd name="T7" fmla="*/ 6 h 8"/>
                <a:gd name="T8" fmla="*/ 2 w 8"/>
                <a:gd name="T9" fmla="*/ 8 h 8"/>
                <a:gd name="T10" fmla="*/ 4 w 8"/>
                <a:gd name="T11" fmla="*/ 8 h 8"/>
                <a:gd name="T12" fmla="*/ 6 w 8"/>
                <a:gd name="T13" fmla="*/ 8 h 8"/>
                <a:gd name="T14" fmla="*/ 7 w 8"/>
                <a:gd name="T15" fmla="*/ 7 h 8"/>
                <a:gd name="T16" fmla="*/ 8 w 8"/>
                <a:gd name="T17" fmla="*/ 6 h 8"/>
                <a:gd name="T18" fmla="*/ 8 w 8"/>
                <a:gd name="T19" fmla="*/ 4 h 8"/>
                <a:gd name="T20" fmla="*/ 8 w 8"/>
                <a:gd name="T21" fmla="*/ 2 h 8"/>
                <a:gd name="T22" fmla="*/ 6 w 8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7"/>
                    <a:pt x="1" y="7"/>
                    <a:pt x="2" y="8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8" y="6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5">
              <a:extLst>
                <a:ext uri="{FF2B5EF4-FFF2-40B4-BE49-F238E27FC236}">
                  <a16:creationId xmlns:a16="http://schemas.microsoft.com/office/drawing/2014/main" id="{9B2FC77D-BC7D-42F7-B2D9-B5231EC5B4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611188"/>
              <a:ext cx="25400" cy="25400"/>
            </a:xfrm>
            <a:custGeom>
              <a:avLst/>
              <a:gdLst>
                <a:gd name="T0" fmla="*/ 5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0 w 8"/>
                <a:gd name="T7" fmla="*/ 6 h 8"/>
                <a:gd name="T8" fmla="*/ 2 w 8"/>
                <a:gd name="T9" fmla="*/ 8 h 8"/>
                <a:gd name="T10" fmla="*/ 4 w 8"/>
                <a:gd name="T11" fmla="*/ 8 h 8"/>
                <a:gd name="T12" fmla="*/ 5 w 8"/>
                <a:gd name="T13" fmla="*/ 8 h 8"/>
                <a:gd name="T14" fmla="*/ 7 w 8"/>
                <a:gd name="T15" fmla="*/ 7 h 8"/>
                <a:gd name="T16" fmla="*/ 8 w 8"/>
                <a:gd name="T17" fmla="*/ 6 h 8"/>
                <a:gd name="T18" fmla="*/ 8 w 8"/>
                <a:gd name="T19" fmla="*/ 4 h 8"/>
                <a:gd name="T20" fmla="*/ 8 w 8"/>
                <a:gd name="T21" fmla="*/ 2 h 8"/>
                <a:gd name="T22" fmla="*/ 5 w 8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7"/>
                    <a:pt x="1" y="7"/>
                    <a:pt x="2" y="8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6" y="7"/>
                    <a:pt x="7" y="7"/>
                  </a:cubicBezTo>
                  <a:cubicBezTo>
                    <a:pt x="7" y="7"/>
                    <a:pt x="8" y="6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6">
              <a:extLst>
                <a:ext uri="{FF2B5EF4-FFF2-40B4-BE49-F238E27FC236}">
                  <a16:creationId xmlns:a16="http://schemas.microsoft.com/office/drawing/2014/main" id="{B25859C7-A62A-4B2C-A148-05E3A3F068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611188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5 w 9"/>
                <a:gd name="T3" fmla="*/ 0 h 8"/>
                <a:gd name="T4" fmla="*/ 0 w 9"/>
                <a:gd name="T5" fmla="*/ 4 h 8"/>
                <a:gd name="T6" fmla="*/ 1 w 9"/>
                <a:gd name="T7" fmla="*/ 6 h 8"/>
                <a:gd name="T8" fmla="*/ 3 w 9"/>
                <a:gd name="T9" fmla="*/ 8 h 8"/>
                <a:gd name="T10" fmla="*/ 5 w 9"/>
                <a:gd name="T11" fmla="*/ 8 h 8"/>
                <a:gd name="T12" fmla="*/ 6 w 9"/>
                <a:gd name="T13" fmla="*/ 8 h 8"/>
                <a:gd name="T14" fmla="*/ 8 w 9"/>
                <a:gd name="T15" fmla="*/ 7 h 8"/>
                <a:gd name="T16" fmla="*/ 8 w 9"/>
                <a:gd name="T17" fmla="*/ 6 h 8"/>
                <a:gd name="T18" fmla="*/ 9 w 9"/>
                <a:gd name="T19" fmla="*/ 4 h 8"/>
                <a:gd name="T20" fmla="*/ 8 w 9"/>
                <a:gd name="T21" fmla="*/ 2 h 8"/>
                <a:gd name="T22" fmla="*/ 6 w 9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5"/>
                    <a:pt x="1" y="6"/>
                  </a:cubicBezTo>
                  <a:cubicBezTo>
                    <a:pt x="1" y="7"/>
                    <a:pt x="2" y="7"/>
                    <a:pt x="3" y="8"/>
                  </a:cubicBezTo>
                  <a:cubicBezTo>
                    <a:pt x="3" y="8"/>
                    <a:pt x="4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8"/>
                    <a:pt x="7" y="7"/>
                    <a:pt x="8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9" y="3"/>
                    <a:pt x="9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7">
              <a:extLst>
                <a:ext uri="{FF2B5EF4-FFF2-40B4-BE49-F238E27FC236}">
                  <a16:creationId xmlns:a16="http://schemas.microsoft.com/office/drawing/2014/main" id="{820C2C0F-8C5F-4F6B-BD27-667313F94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611188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4 w 9"/>
                <a:gd name="T3" fmla="*/ 0 h 8"/>
                <a:gd name="T4" fmla="*/ 0 w 9"/>
                <a:gd name="T5" fmla="*/ 4 h 8"/>
                <a:gd name="T6" fmla="*/ 0 w 9"/>
                <a:gd name="T7" fmla="*/ 6 h 8"/>
                <a:gd name="T8" fmla="*/ 3 w 9"/>
                <a:gd name="T9" fmla="*/ 8 h 8"/>
                <a:gd name="T10" fmla="*/ 4 w 9"/>
                <a:gd name="T11" fmla="*/ 8 h 8"/>
                <a:gd name="T12" fmla="*/ 6 w 9"/>
                <a:gd name="T13" fmla="*/ 8 h 8"/>
                <a:gd name="T14" fmla="*/ 7 w 9"/>
                <a:gd name="T15" fmla="*/ 7 h 8"/>
                <a:gd name="T16" fmla="*/ 8 w 9"/>
                <a:gd name="T17" fmla="*/ 6 h 8"/>
                <a:gd name="T18" fmla="*/ 9 w 9"/>
                <a:gd name="T19" fmla="*/ 4 h 8"/>
                <a:gd name="T20" fmla="*/ 8 w 9"/>
                <a:gd name="T21" fmla="*/ 2 h 8"/>
                <a:gd name="T22" fmla="*/ 6 w 9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7"/>
                    <a:pt x="2" y="7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8" y="7"/>
                    <a:pt x="8" y="6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8">
              <a:extLst>
                <a:ext uri="{FF2B5EF4-FFF2-40B4-BE49-F238E27FC236}">
                  <a16:creationId xmlns:a16="http://schemas.microsoft.com/office/drawing/2014/main" id="{8D2194B6-F16B-4D25-ADC0-96C2E3962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611188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0 w 8"/>
                <a:gd name="T7" fmla="*/ 6 h 8"/>
                <a:gd name="T8" fmla="*/ 2 w 8"/>
                <a:gd name="T9" fmla="*/ 8 h 8"/>
                <a:gd name="T10" fmla="*/ 4 w 8"/>
                <a:gd name="T11" fmla="*/ 8 h 8"/>
                <a:gd name="T12" fmla="*/ 6 w 8"/>
                <a:gd name="T13" fmla="*/ 8 h 8"/>
                <a:gd name="T14" fmla="*/ 7 w 8"/>
                <a:gd name="T15" fmla="*/ 7 h 8"/>
                <a:gd name="T16" fmla="*/ 8 w 8"/>
                <a:gd name="T17" fmla="*/ 6 h 8"/>
                <a:gd name="T18" fmla="*/ 8 w 8"/>
                <a:gd name="T19" fmla="*/ 4 h 8"/>
                <a:gd name="T20" fmla="*/ 8 w 8"/>
                <a:gd name="T21" fmla="*/ 2 h 8"/>
                <a:gd name="T22" fmla="*/ 6 w 8"/>
                <a:gd name="T2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1" y="7"/>
                    <a:pt x="1" y="7"/>
                    <a:pt x="2" y="8"/>
                  </a:cubicBezTo>
                  <a:cubicBezTo>
                    <a:pt x="3" y="8"/>
                    <a:pt x="3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8" y="6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9">
              <a:extLst>
                <a:ext uri="{FF2B5EF4-FFF2-40B4-BE49-F238E27FC236}">
                  <a16:creationId xmlns:a16="http://schemas.microsoft.com/office/drawing/2014/main" id="{0ADB3CB3-FC4B-4C4F-B427-64F5337EC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484188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0">
              <a:extLst>
                <a:ext uri="{FF2B5EF4-FFF2-40B4-BE49-F238E27FC236}">
                  <a16:creationId xmlns:a16="http://schemas.microsoft.com/office/drawing/2014/main" id="{5DD3C4BF-E071-47DE-BA6C-2E4896531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484188"/>
              <a:ext cx="25400" cy="25400"/>
            </a:xfrm>
            <a:custGeom>
              <a:avLst/>
              <a:gdLst>
                <a:gd name="T0" fmla="*/ 5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5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5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7"/>
                    <a:pt x="7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7" y="1"/>
                    <a:pt x="6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51">
              <a:extLst>
                <a:ext uri="{FF2B5EF4-FFF2-40B4-BE49-F238E27FC236}">
                  <a16:creationId xmlns:a16="http://schemas.microsoft.com/office/drawing/2014/main" id="{F7DE5BD5-A59D-477F-A2E9-140C6CEF2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484188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5 w 9"/>
                <a:gd name="T3" fmla="*/ 0 h 8"/>
                <a:gd name="T4" fmla="*/ 0 w 9"/>
                <a:gd name="T5" fmla="*/ 4 h 8"/>
                <a:gd name="T6" fmla="*/ 5 w 9"/>
                <a:gd name="T7" fmla="*/ 8 h 8"/>
                <a:gd name="T8" fmla="*/ 6 w 9"/>
                <a:gd name="T9" fmla="*/ 8 h 8"/>
                <a:gd name="T10" fmla="*/ 8 w 9"/>
                <a:gd name="T11" fmla="*/ 5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9" y="5"/>
                    <a:pt x="9" y="4"/>
                    <a:pt x="9" y="4"/>
                  </a:cubicBezTo>
                  <a:cubicBezTo>
                    <a:pt x="9" y="3"/>
                    <a:pt x="9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52">
              <a:extLst>
                <a:ext uri="{FF2B5EF4-FFF2-40B4-BE49-F238E27FC236}">
                  <a16:creationId xmlns:a16="http://schemas.microsoft.com/office/drawing/2014/main" id="{B3A98D3C-238D-4BAC-8CB4-A493EF9BCBA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484188"/>
              <a:ext cx="28575" cy="25400"/>
            </a:xfrm>
            <a:custGeom>
              <a:avLst/>
              <a:gdLst>
                <a:gd name="T0" fmla="*/ 6 w 9"/>
                <a:gd name="T1" fmla="*/ 0 h 8"/>
                <a:gd name="T2" fmla="*/ 4 w 9"/>
                <a:gd name="T3" fmla="*/ 0 h 8"/>
                <a:gd name="T4" fmla="*/ 0 w 9"/>
                <a:gd name="T5" fmla="*/ 4 h 8"/>
                <a:gd name="T6" fmla="*/ 4 w 9"/>
                <a:gd name="T7" fmla="*/ 8 h 8"/>
                <a:gd name="T8" fmla="*/ 6 w 9"/>
                <a:gd name="T9" fmla="*/ 8 h 8"/>
                <a:gd name="T10" fmla="*/ 8 w 9"/>
                <a:gd name="T11" fmla="*/ 5 h 8"/>
                <a:gd name="T12" fmla="*/ 9 w 9"/>
                <a:gd name="T13" fmla="*/ 4 h 8"/>
                <a:gd name="T14" fmla="*/ 8 w 9"/>
                <a:gd name="T15" fmla="*/ 2 h 8"/>
                <a:gd name="T16" fmla="*/ 6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9" y="4"/>
                    <a:pt x="9" y="4"/>
                  </a:cubicBezTo>
                  <a:cubicBezTo>
                    <a:pt x="9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61FDB341-D1CB-4C6A-A75C-1C7E2561617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484188"/>
              <a:ext cx="25400" cy="25400"/>
            </a:xfrm>
            <a:custGeom>
              <a:avLst/>
              <a:gdLst>
                <a:gd name="T0" fmla="*/ 6 w 8"/>
                <a:gd name="T1" fmla="*/ 0 h 8"/>
                <a:gd name="T2" fmla="*/ 4 w 8"/>
                <a:gd name="T3" fmla="*/ 0 h 8"/>
                <a:gd name="T4" fmla="*/ 0 w 8"/>
                <a:gd name="T5" fmla="*/ 4 h 8"/>
                <a:gd name="T6" fmla="*/ 4 w 8"/>
                <a:gd name="T7" fmla="*/ 8 h 8"/>
                <a:gd name="T8" fmla="*/ 6 w 8"/>
                <a:gd name="T9" fmla="*/ 8 h 8"/>
                <a:gd name="T10" fmla="*/ 8 w 8"/>
                <a:gd name="T11" fmla="*/ 5 h 8"/>
                <a:gd name="T12" fmla="*/ 8 w 8"/>
                <a:gd name="T13" fmla="*/ 4 h 8"/>
                <a:gd name="T14" fmla="*/ 8 w 8"/>
                <a:gd name="T15" fmla="*/ 2 h 8"/>
                <a:gd name="T16" fmla="*/ 6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8" y="4"/>
                    <a:pt x="8" y="4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54">
              <a:extLst>
                <a:ext uri="{FF2B5EF4-FFF2-40B4-BE49-F238E27FC236}">
                  <a16:creationId xmlns:a16="http://schemas.microsoft.com/office/drawing/2014/main" id="{57211DA5-C1B5-4AD7-8686-B2F2E6FD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51026" y="436563"/>
              <a:ext cx="25400" cy="28575"/>
            </a:xfrm>
            <a:custGeom>
              <a:avLst/>
              <a:gdLst>
                <a:gd name="T0" fmla="*/ 6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6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6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55">
              <a:extLst>
                <a:ext uri="{FF2B5EF4-FFF2-40B4-BE49-F238E27FC236}">
                  <a16:creationId xmlns:a16="http://schemas.microsoft.com/office/drawing/2014/main" id="{D8732B0D-EA5A-4F5C-B320-F22A050D7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74826" y="436563"/>
              <a:ext cx="25400" cy="28575"/>
            </a:xfrm>
            <a:custGeom>
              <a:avLst/>
              <a:gdLst>
                <a:gd name="T0" fmla="*/ 5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5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5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7"/>
                    <a:pt x="1" y="9"/>
                    <a:pt x="4" y="9"/>
                  </a:cubicBezTo>
                  <a:cubicBezTo>
                    <a:pt x="4" y="9"/>
                    <a:pt x="5" y="8"/>
                    <a:pt x="5" y="8"/>
                  </a:cubicBezTo>
                  <a:cubicBezTo>
                    <a:pt x="6" y="8"/>
                    <a:pt x="7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7" y="2"/>
                    <a:pt x="6" y="1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56">
              <a:extLst>
                <a:ext uri="{FF2B5EF4-FFF2-40B4-BE49-F238E27FC236}">
                  <a16:creationId xmlns:a16="http://schemas.microsoft.com/office/drawing/2014/main" id="{3F05850F-C705-4417-A829-930F7AA83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1801" y="436563"/>
              <a:ext cx="28575" cy="28575"/>
            </a:xfrm>
            <a:custGeom>
              <a:avLst/>
              <a:gdLst>
                <a:gd name="T0" fmla="*/ 6 w 9"/>
                <a:gd name="T1" fmla="*/ 0 h 9"/>
                <a:gd name="T2" fmla="*/ 5 w 9"/>
                <a:gd name="T3" fmla="*/ 0 h 9"/>
                <a:gd name="T4" fmla="*/ 0 w 9"/>
                <a:gd name="T5" fmla="*/ 4 h 9"/>
                <a:gd name="T6" fmla="*/ 5 w 9"/>
                <a:gd name="T7" fmla="*/ 9 h 9"/>
                <a:gd name="T8" fmla="*/ 6 w 9"/>
                <a:gd name="T9" fmla="*/ 8 h 9"/>
                <a:gd name="T10" fmla="*/ 8 w 9"/>
                <a:gd name="T11" fmla="*/ 6 h 9"/>
                <a:gd name="T12" fmla="*/ 9 w 9"/>
                <a:gd name="T13" fmla="*/ 4 h 9"/>
                <a:gd name="T14" fmla="*/ 8 w 9"/>
                <a:gd name="T15" fmla="*/ 3 h 9"/>
                <a:gd name="T16" fmla="*/ 6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5" y="9"/>
                    <a:pt x="6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9" y="4"/>
                    <a:pt x="9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7">
              <a:extLst>
                <a:ext uri="{FF2B5EF4-FFF2-40B4-BE49-F238E27FC236}">
                  <a16:creationId xmlns:a16="http://schemas.microsoft.com/office/drawing/2014/main" id="{1D8EEA69-BBC5-4307-ABE3-BCFD5E99D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436563"/>
              <a:ext cx="28575" cy="28575"/>
            </a:xfrm>
            <a:custGeom>
              <a:avLst/>
              <a:gdLst>
                <a:gd name="T0" fmla="*/ 6 w 9"/>
                <a:gd name="T1" fmla="*/ 0 h 9"/>
                <a:gd name="T2" fmla="*/ 4 w 9"/>
                <a:gd name="T3" fmla="*/ 0 h 9"/>
                <a:gd name="T4" fmla="*/ 0 w 9"/>
                <a:gd name="T5" fmla="*/ 4 h 9"/>
                <a:gd name="T6" fmla="*/ 4 w 9"/>
                <a:gd name="T7" fmla="*/ 9 h 9"/>
                <a:gd name="T8" fmla="*/ 6 w 9"/>
                <a:gd name="T9" fmla="*/ 8 h 9"/>
                <a:gd name="T10" fmla="*/ 8 w 9"/>
                <a:gd name="T11" fmla="*/ 6 h 9"/>
                <a:gd name="T12" fmla="*/ 9 w 9"/>
                <a:gd name="T13" fmla="*/ 4 h 9"/>
                <a:gd name="T14" fmla="*/ 8 w 9"/>
                <a:gd name="T15" fmla="*/ 3 h 9"/>
                <a:gd name="T16" fmla="*/ 6 w 9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8">
              <a:extLst>
                <a:ext uri="{FF2B5EF4-FFF2-40B4-BE49-F238E27FC236}">
                  <a16:creationId xmlns:a16="http://schemas.microsoft.com/office/drawing/2014/main" id="{81F672CE-0DBA-4082-BFB5-B041E1497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436563"/>
              <a:ext cx="25400" cy="28575"/>
            </a:xfrm>
            <a:custGeom>
              <a:avLst/>
              <a:gdLst>
                <a:gd name="T0" fmla="*/ 6 w 8"/>
                <a:gd name="T1" fmla="*/ 0 h 9"/>
                <a:gd name="T2" fmla="*/ 4 w 8"/>
                <a:gd name="T3" fmla="*/ 0 h 9"/>
                <a:gd name="T4" fmla="*/ 0 w 8"/>
                <a:gd name="T5" fmla="*/ 4 h 9"/>
                <a:gd name="T6" fmla="*/ 4 w 8"/>
                <a:gd name="T7" fmla="*/ 9 h 9"/>
                <a:gd name="T8" fmla="*/ 6 w 8"/>
                <a:gd name="T9" fmla="*/ 8 h 9"/>
                <a:gd name="T10" fmla="*/ 8 w 8"/>
                <a:gd name="T11" fmla="*/ 6 h 9"/>
                <a:gd name="T12" fmla="*/ 8 w 8"/>
                <a:gd name="T13" fmla="*/ 4 h 9"/>
                <a:gd name="T14" fmla="*/ 8 w 8"/>
                <a:gd name="T15" fmla="*/ 3 h 9"/>
                <a:gd name="T16" fmla="*/ 6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5" y="9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8" y="5"/>
                    <a:pt x="8" y="4"/>
                  </a:cubicBezTo>
                  <a:cubicBezTo>
                    <a:pt x="8" y="4"/>
                    <a:pt x="8" y="3"/>
                    <a:pt x="8" y="3"/>
                  </a:cubicBezTo>
                  <a:cubicBezTo>
                    <a:pt x="8" y="2"/>
                    <a:pt x="7" y="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46DE256C-319F-4416-B404-2EBA5977A582}"/>
              </a:ext>
            </a:extLst>
          </p:cNvPr>
          <p:cNvGrpSpPr/>
          <p:nvPr/>
        </p:nvGrpSpPr>
        <p:grpSpPr>
          <a:xfrm>
            <a:off x="525462" y="1765301"/>
            <a:ext cx="1735138" cy="544513"/>
            <a:chOff x="-4970463" y="531813"/>
            <a:chExt cx="1735138" cy="544513"/>
          </a:xfrm>
          <a:solidFill>
            <a:schemeClr val="tx1"/>
          </a:solidFill>
        </p:grpSpPr>
        <p:sp>
          <p:nvSpPr>
            <p:cNvPr id="94" name="Freeform 59">
              <a:extLst>
                <a:ext uri="{FF2B5EF4-FFF2-40B4-BE49-F238E27FC236}">
                  <a16:creationId xmlns:a16="http://schemas.microsoft.com/office/drawing/2014/main" id="{14BD5AF7-9CE9-4794-9901-E095093814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70463" y="531813"/>
              <a:ext cx="1735138" cy="214313"/>
            </a:xfrm>
            <a:custGeom>
              <a:avLst/>
              <a:gdLst>
                <a:gd name="T0" fmla="*/ 530 w 545"/>
                <a:gd name="T1" fmla="*/ 0 h 67"/>
                <a:gd name="T2" fmla="*/ 15 w 545"/>
                <a:gd name="T3" fmla="*/ 0 h 67"/>
                <a:gd name="T4" fmla="*/ 0 w 545"/>
                <a:gd name="T5" fmla="*/ 15 h 67"/>
                <a:gd name="T6" fmla="*/ 0 w 545"/>
                <a:gd name="T7" fmla="*/ 52 h 67"/>
                <a:gd name="T8" fmla="*/ 15 w 545"/>
                <a:gd name="T9" fmla="*/ 67 h 67"/>
                <a:gd name="T10" fmla="*/ 530 w 545"/>
                <a:gd name="T11" fmla="*/ 67 h 67"/>
                <a:gd name="T12" fmla="*/ 545 w 545"/>
                <a:gd name="T13" fmla="*/ 52 h 67"/>
                <a:gd name="T14" fmla="*/ 545 w 545"/>
                <a:gd name="T15" fmla="*/ 15 h 67"/>
                <a:gd name="T16" fmla="*/ 530 w 545"/>
                <a:gd name="T17" fmla="*/ 0 h 67"/>
                <a:gd name="T18" fmla="*/ 537 w 545"/>
                <a:gd name="T19" fmla="*/ 52 h 67"/>
                <a:gd name="T20" fmla="*/ 530 w 545"/>
                <a:gd name="T21" fmla="*/ 59 h 67"/>
                <a:gd name="T22" fmla="*/ 15 w 545"/>
                <a:gd name="T23" fmla="*/ 59 h 67"/>
                <a:gd name="T24" fmla="*/ 8 w 545"/>
                <a:gd name="T25" fmla="*/ 52 h 67"/>
                <a:gd name="T26" fmla="*/ 8 w 545"/>
                <a:gd name="T27" fmla="*/ 15 h 67"/>
                <a:gd name="T28" fmla="*/ 15 w 545"/>
                <a:gd name="T29" fmla="*/ 8 h 67"/>
                <a:gd name="T30" fmla="*/ 530 w 545"/>
                <a:gd name="T31" fmla="*/ 8 h 67"/>
                <a:gd name="T32" fmla="*/ 537 w 545"/>
                <a:gd name="T33" fmla="*/ 15 h 67"/>
                <a:gd name="T34" fmla="*/ 537 w 545"/>
                <a:gd name="T35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5" h="67">
                  <a:moveTo>
                    <a:pt x="530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0"/>
                    <a:pt x="7" y="67"/>
                    <a:pt x="15" y="67"/>
                  </a:cubicBezTo>
                  <a:cubicBezTo>
                    <a:pt x="530" y="67"/>
                    <a:pt x="530" y="67"/>
                    <a:pt x="530" y="67"/>
                  </a:cubicBezTo>
                  <a:cubicBezTo>
                    <a:pt x="539" y="67"/>
                    <a:pt x="545" y="60"/>
                    <a:pt x="545" y="52"/>
                  </a:cubicBezTo>
                  <a:cubicBezTo>
                    <a:pt x="545" y="15"/>
                    <a:pt x="545" y="15"/>
                    <a:pt x="545" y="15"/>
                  </a:cubicBezTo>
                  <a:cubicBezTo>
                    <a:pt x="545" y="7"/>
                    <a:pt x="539" y="0"/>
                    <a:pt x="530" y="0"/>
                  </a:cubicBezTo>
                  <a:close/>
                  <a:moveTo>
                    <a:pt x="537" y="52"/>
                  </a:moveTo>
                  <a:cubicBezTo>
                    <a:pt x="537" y="56"/>
                    <a:pt x="534" y="59"/>
                    <a:pt x="530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2" y="59"/>
                    <a:pt x="8" y="56"/>
                    <a:pt x="8" y="52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2" y="8"/>
                    <a:pt x="15" y="8"/>
                  </a:cubicBezTo>
                  <a:cubicBezTo>
                    <a:pt x="530" y="8"/>
                    <a:pt x="530" y="8"/>
                    <a:pt x="530" y="8"/>
                  </a:cubicBezTo>
                  <a:cubicBezTo>
                    <a:pt x="534" y="8"/>
                    <a:pt x="537" y="11"/>
                    <a:pt x="537" y="15"/>
                  </a:cubicBezTo>
                  <a:lnTo>
                    <a:pt x="537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60">
              <a:extLst>
                <a:ext uri="{FF2B5EF4-FFF2-40B4-BE49-F238E27FC236}">
                  <a16:creationId xmlns:a16="http://schemas.microsoft.com/office/drawing/2014/main" id="{D78C94C4-83FA-4084-BF95-E83983808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16488" y="668338"/>
              <a:ext cx="1628775" cy="25400"/>
            </a:xfrm>
            <a:custGeom>
              <a:avLst/>
              <a:gdLst>
                <a:gd name="T0" fmla="*/ 508 w 512"/>
                <a:gd name="T1" fmla="*/ 0 h 8"/>
                <a:gd name="T2" fmla="*/ 4 w 512"/>
                <a:gd name="T3" fmla="*/ 0 h 8"/>
                <a:gd name="T4" fmla="*/ 0 w 512"/>
                <a:gd name="T5" fmla="*/ 4 h 8"/>
                <a:gd name="T6" fmla="*/ 4 w 512"/>
                <a:gd name="T7" fmla="*/ 8 h 8"/>
                <a:gd name="T8" fmla="*/ 508 w 512"/>
                <a:gd name="T9" fmla="*/ 8 h 8"/>
                <a:gd name="T10" fmla="*/ 512 w 512"/>
                <a:gd name="T11" fmla="*/ 4 h 8"/>
                <a:gd name="T12" fmla="*/ 508 w 51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2" h="8">
                  <a:moveTo>
                    <a:pt x="50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508" y="8"/>
                    <a:pt x="508" y="8"/>
                    <a:pt x="508" y="8"/>
                  </a:cubicBezTo>
                  <a:cubicBezTo>
                    <a:pt x="510" y="8"/>
                    <a:pt x="512" y="6"/>
                    <a:pt x="512" y="4"/>
                  </a:cubicBezTo>
                  <a:cubicBezTo>
                    <a:pt x="512" y="2"/>
                    <a:pt x="510" y="0"/>
                    <a:pt x="50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61">
              <a:extLst>
                <a:ext uri="{FF2B5EF4-FFF2-40B4-BE49-F238E27FC236}">
                  <a16:creationId xmlns:a16="http://schemas.microsoft.com/office/drawing/2014/main" id="{9653263E-32DA-4B38-894E-EA72BB5C6C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970463" y="755651"/>
              <a:ext cx="1735138" cy="320675"/>
            </a:xfrm>
            <a:custGeom>
              <a:avLst/>
              <a:gdLst>
                <a:gd name="T0" fmla="*/ 530 w 545"/>
                <a:gd name="T1" fmla="*/ 0 h 101"/>
                <a:gd name="T2" fmla="*/ 15 w 545"/>
                <a:gd name="T3" fmla="*/ 0 h 101"/>
                <a:gd name="T4" fmla="*/ 0 w 545"/>
                <a:gd name="T5" fmla="*/ 15 h 101"/>
                <a:gd name="T6" fmla="*/ 0 w 545"/>
                <a:gd name="T7" fmla="*/ 86 h 101"/>
                <a:gd name="T8" fmla="*/ 15 w 545"/>
                <a:gd name="T9" fmla="*/ 101 h 101"/>
                <a:gd name="T10" fmla="*/ 530 w 545"/>
                <a:gd name="T11" fmla="*/ 101 h 101"/>
                <a:gd name="T12" fmla="*/ 545 w 545"/>
                <a:gd name="T13" fmla="*/ 86 h 101"/>
                <a:gd name="T14" fmla="*/ 545 w 545"/>
                <a:gd name="T15" fmla="*/ 15 h 101"/>
                <a:gd name="T16" fmla="*/ 530 w 545"/>
                <a:gd name="T17" fmla="*/ 0 h 101"/>
                <a:gd name="T18" fmla="*/ 537 w 545"/>
                <a:gd name="T19" fmla="*/ 86 h 101"/>
                <a:gd name="T20" fmla="*/ 530 w 545"/>
                <a:gd name="T21" fmla="*/ 93 h 101"/>
                <a:gd name="T22" fmla="*/ 15 w 545"/>
                <a:gd name="T23" fmla="*/ 93 h 101"/>
                <a:gd name="T24" fmla="*/ 8 w 545"/>
                <a:gd name="T25" fmla="*/ 86 h 101"/>
                <a:gd name="T26" fmla="*/ 8 w 545"/>
                <a:gd name="T27" fmla="*/ 15 h 101"/>
                <a:gd name="T28" fmla="*/ 15 w 545"/>
                <a:gd name="T29" fmla="*/ 8 h 101"/>
                <a:gd name="T30" fmla="*/ 530 w 545"/>
                <a:gd name="T31" fmla="*/ 8 h 101"/>
                <a:gd name="T32" fmla="*/ 537 w 545"/>
                <a:gd name="T33" fmla="*/ 15 h 101"/>
                <a:gd name="T34" fmla="*/ 537 w 545"/>
                <a:gd name="T35" fmla="*/ 8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5" h="101">
                  <a:moveTo>
                    <a:pt x="530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4"/>
                    <a:pt x="7" y="101"/>
                    <a:pt x="15" y="101"/>
                  </a:cubicBezTo>
                  <a:cubicBezTo>
                    <a:pt x="530" y="101"/>
                    <a:pt x="530" y="101"/>
                    <a:pt x="530" y="101"/>
                  </a:cubicBezTo>
                  <a:cubicBezTo>
                    <a:pt x="539" y="101"/>
                    <a:pt x="545" y="94"/>
                    <a:pt x="545" y="86"/>
                  </a:cubicBezTo>
                  <a:cubicBezTo>
                    <a:pt x="545" y="15"/>
                    <a:pt x="545" y="15"/>
                    <a:pt x="545" y="15"/>
                  </a:cubicBezTo>
                  <a:cubicBezTo>
                    <a:pt x="545" y="7"/>
                    <a:pt x="539" y="0"/>
                    <a:pt x="530" y="0"/>
                  </a:cubicBezTo>
                  <a:close/>
                  <a:moveTo>
                    <a:pt x="537" y="86"/>
                  </a:moveTo>
                  <a:cubicBezTo>
                    <a:pt x="537" y="90"/>
                    <a:pt x="534" y="93"/>
                    <a:pt x="530" y="93"/>
                  </a:cubicBezTo>
                  <a:cubicBezTo>
                    <a:pt x="15" y="93"/>
                    <a:pt x="15" y="93"/>
                    <a:pt x="15" y="93"/>
                  </a:cubicBezTo>
                  <a:cubicBezTo>
                    <a:pt x="12" y="93"/>
                    <a:pt x="8" y="90"/>
                    <a:pt x="8" y="8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1"/>
                    <a:pt x="12" y="8"/>
                    <a:pt x="15" y="8"/>
                  </a:cubicBezTo>
                  <a:cubicBezTo>
                    <a:pt x="530" y="8"/>
                    <a:pt x="530" y="8"/>
                    <a:pt x="530" y="8"/>
                  </a:cubicBezTo>
                  <a:cubicBezTo>
                    <a:pt x="534" y="8"/>
                    <a:pt x="537" y="11"/>
                    <a:pt x="537" y="15"/>
                  </a:cubicBezTo>
                  <a:lnTo>
                    <a:pt x="53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62">
              <a:extLst>
                <a:ext uri="{FF2B5EF4-FFF2-40B4-BE49-F238E27FC236}">
                  <a16:creationId xmlns:a16="http://schemas.microsoft.com/office/drawing/2014/main" id="{198B1E7F-DC82-4CE6-A304-94CE569D4D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25888" y="882651"/>
              <a:ext cx="365125" cy="92075"/>
            </a:xfrm>
            <a:custGeom>
              <a:avLst/>
              <a:gdLst>
                <a:gd name="T0" fmla="*/ 104 w 115"/>
                <a:gd name="T1" fmla="*/ 0 h 29"/>
                <a:gd name="T2" fmla="*/ 11 w 115"/>
                <a:gd name="T3" fmla="*/ 0 h 29"/>
                <a:gd name="T4" fmla="*/ 0 w 115"/>
                <a:gd name="T5" fmla="*/ 11 h 29"/>
                <a:gd name="T6" fmla="*/ 0 w 115"/>
                <a:gd name="T7" fmla="*/ 17 h 29"/>
                <a:gd name="T8" fmla="*/ 11 w 115"/>
                <a:gd name="T9" fmla="*/ 29 h 29"/>
                <a:gd name="T10" fmla="*/ 104 w 115"/>
                <a:gd name="T11" fmla="*/ 29 h 29"/>
                <a:gd name="T12" fmla="*/ 115 w 115"/>
                <a:gd name="T13" fmla="*/ 17 h 29"/>
                <a:gd name="T14" fmla="*/ 115 w 115"/>
                <a:gd name="T15" fmla="*/ 11 h 29"/>
                <a:gd name="T16" fmla="*/ 104 w 115"/>
                <a:gd name="T17" fmla="*/ 0 h 29"/>
                <a:gd name="T18" fmla="*/ 107 w 115"/>
                <a:gd name="T19" fmla="*/ 17 h 29"/>
                <a:gd name="T20" fmla="*/ 104 w 115"/>
                <a:gd name="T21" fmla="*/ 21 h 29"/>
                <a:gd name="T22" fmla="*/ 11 w 115"/>
                <a:gd name="T23" fmla="*/ 21 h 29"/>
                <a:gd name="T24" fmla="*/ 8 w 115"/>
                <a:gd name="T25" fmla="*/ 17 h 29"/>
                <a:gd name="T26" fmla="*/ 8 w 115"/>
                <a:gd name="T27" fmla="*/ 11 h 29"/>
                <a:gd name="T28" fmla="*/ 11 w 115"/>
                <a:gd name="T29" fmla="*/ 8 h 29"/>
                <a:gd name="T30" fmla="*/ 104 w 115"/>
                <a:gd name="T31" fmla="*/ 8 h 29"/>
                <a:gd name="T32" fmla="*/ 107 w 115"/>
                <a:gd name="T33" fmla="*/ 11 h 29"/>
                <a:gd name="T34" fmla="*/ 107 w 115"/>
                <a:gd name="T35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5" h="29">
                  <a:moveTo>
                    <a:pt x="104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4"/>
                    <a:pt x="5" y="29"/>
                    <a:pt x="11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10" y="29"/>
                    <a:pt x="115" y="24"/>
                    <a:pt x="115" y="17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5"/>
                    <a:pt x="110" y="0"/>
                    <a:pt x="104" y="0"/>
                  </a:cubicBezTo>
                  <a:close/>
                  <a:moveTo>
                    <a:pt x="107" y="17"/>
                  </a:moveTo>
                  <a:cubicBezTo>
                    <a:pt x="107" y="19"/>
                    <a:pt x="105" y="21"/>
                    <a:pt x="104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8" y="19"/>
                    <a:pt x="8" y="17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5" y="8"/>
                    <a:pt x="107" y="9"/>
                    <a:pt x="107" y="11"/>
                  </a:cubicBezTo>
                  <a:lnTo>
                    <a:pt x="10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63">
              <a:extLst>
                <a:ext uri="{FF2B5EF4-FFF2-40B4-BE49-F238E27FC236}">
                  <a16:creationId xmlns:a16="http://schemas.microsoft.com/office/drawing/2014/main" id="{FEFE0CCA-BF65-425F-8198-67521C9D4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9163" y="854076"/>
              <a:ext cx="146050" cy="146050"/>
            </a:xfrm>
            <a:custGeom>
              <a:avLst/>
              <a:gdLst>
                <a:gd name="T0" fmla="*/ 23 w 46"/>
                <a:gd name="T1" fmla="*/ 0 h 46"/>
                <a:gd name="T2" fmla="*/ 0 w 46"/>
                <a:gd name="T3" fmla="*/ 23 h 46"/>
                <a:gd name="T4" fmla="*/ 23 w 46"/>
                <a:gd name="T5" fmla="*/ 46 h 46"/>
                <a:gd name="T6" fmla="*/ 46 w 46"/>
                <a:gd name="T7" fmla="*/ 23 h 46"/>
                <a:gd name="T8" fmla="*/ 23 w 46"/>
                <a:gd name="T9" fmla="*/ 0 h 46"/>
                <a:gd name="T10" fmla="*/ 23 w 46"/>
                <a:gd name="T11" fmla="*/ 38 h 46"/>
                <a:gd name="T12" fmla="*/ 8 w 46"/>
                <a:gd name="T13" fmla="*/ 23 h 46"/>
                <a:gd name="T14" fmla="*/ 23 w 46"/>
                <a:gd name="T15" fmla="*/ 8 h 46"/>
                <a:gd name="T16" fmla="*/ 38 w 46"/>
                <a:gd name="T17" fmla="*/ 23 h 46"/>
                <a:gd name="T18" fmla="*/ 23 w 46"/>
                <a:gd name="T19" fmla="*/ 3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6">
                  <a:moveTo>
                    <a:pt x="23" y="0"/>
                  </a:moveTo>
                  <a:cubicBezTo>
                    <a:pt x="10" y="0"/>
                    <a:pt x="0" y="10"/>
                    <a:pt x="0" y="23"/>
                  </a:cubicBezTo>
                  <a:cubicBezTo>
                    <a:pt x="0" y="36"/>
                    <a:pt x="10" y="46"/>
                    <a:pt x="23" y="46"/>
                  </a:cubicBezTo>
                  <a:cubicBezTo>
                    <a:pt x="36" y="46"/>
                    <a:pt x="46" y="36"/>
                    <a:pt x="46" y="23"/>
                  </a:cubicBezTo>
                  <a:cubicBezTo>
                    <a:pt x="46" y="10"/>
                    <a:pt x="36" y="0"/>
                    <a:pt x="23" y="0"/>
                  </a:cubicBezTo>
                  <a:close/>
                  <a:moveTo>
                    <a:pt x="23" y="38"/>
                  </a:moveTo>
                  <a:cubicBezTo>
                    <a:pt x="15" y="38"/>
                    <a:pt x="8" y="32"/>
                    <a:pt x="8" y="23"/>
                  </a:cubicBezTo>
                  <a:cubicBezTo>
                    <a:pt x="8" y="15"/>
                    <a:pt x="15" y="8"/>
                    <a:pt x="23" y="8"/>
                  </a:cubicBezTo>
                  <a:cubicBezTo>
                    <a:pt x="31" y="8"/>
                    <a:pt x="38" y="15"/>
                    <a:pt x="38" y="23"/>
                  </a:cubicBezTo>
                  <a:cubicBezTo>
                    <a:pt x="38" y="32"/>
                    <a:pt x="31" y="38"/>
                    <a:pt x="2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Oval 64">
              <a:extLst>
                <a:ext uri="{FF2B5EF4-FFF2-40B4-BE49-F238E27FC236}">
                  <a16:creationId xmlns:a16="http://schemas.microsoft.com/office/drawing/2014/main" id="{05D0FC31-2114-4150-A0A4-AAAC245DF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365626" y="898526"/>
              <a:ext cx="53975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Oval 65">
              <a:extLst>
                <a:ext uri="{FF2B5EF4-FFF2-40B4-BE49-F238E27FC236}">
                  <a16:creationId xmlns:a16="http://schemas.microsoft.com/office/drawing/2014/main" id="{C9073F29-9322-438A-9AB2-05D0E87496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89426" y="898526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Oval 66">
              <a:extLst>
                <a:ext uri="{FF2B5EF4-FFF2-40B4-BE49-F238E27FC236}">
                  <a16:creationId xmlns:a16="http://schemas.microsoft.com/office/drawing/2014/main" id="{465330D4-989D-46C0-BC5A-57D35FA29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213226" y="898526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67">
              <a:extLst>
                <a:ext uri="{FF2B5EF4-FFF2-40B4-BE49-F238E27FC236}">
                  <a16:creationId xmlns:a16="http://schemas.microsoft.com/office/drawing/2014/main" id="{308CD477-0D1B-40EA-9F3B-21E3321641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140201" y="898526"/>
              <a:ext cx="53975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68">
              <a:extLst>
                <a:ext uri="{FF2B5EF4-FFF2-40B4-BE49-F238E27FC236}">
                  <a16:creationId xmlns:a16="http://schemas.microsoft.com/office/drawing/2014/main" id="{31CAA0B6-5589-4396-856E-988755A993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4064001" y="898526"/>
              <a:ext cx="53975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320F2DAF-3A6D-44A9-AA5B-2FAE9A8B0D96}"/>
              </a:ext>
            </a:extLst>
          </p:cNvPr>
          <p:cNvGrpSpPr/>
          <p:nvPr/>
        </p:nvGrpSpPr>
        <p:grpSpPr>
          <a:xfrm>
            <a:off x="10685460" y="1063626"/>
            <a:ext cx="941388" cy="1246188"/>
            <a:chOff x="-2154238" y="5426076"/>
            <a:chExt cx="941388" cy="1246188"/>
          </a:xfrm>
          <a:solidFill>
            <a:schemeClr val="tx1"/>
          </a:solidFill>
        </p:grpSpPr>
        <p:sp>
          <p:nvSpPr>
            <p:cNvPr id="104" name="Freeform 69">
              <a:extLst>
                <a:ext uri="{FF2B5EF4-FFF2-40B4-BE49-F238E27FC236}">
                  <a16:creationId xmlns:a16="http://schemas.microsoft.com/office/drawing/2014/main" id="{6739BA6F-0A12-4097-8DCE-A7711C641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54238" y="5426076"/>
              <a:ext cx="941388" cy="1246188"/>
            </a:xfrm>
            <a:custGeom>
              <a:avLst/>
              <a:gdLst>
                <a:gd name="T0" fmla="*/ 294 w 296"/>
                <a:gd name="T1" fmla="*/ 105 h 392"/>
                <a:gd name="T2" fmla="*/ 182 w 296"/>
                <a:gd name="T3" fmla="*/ 2 h 392"/>
                <a:gd name="T4" fmla="*/ 178 w 296"/>
                <a:gd name="T5" fmla="*/ 1 h 392"/>
                <a:gd name="T6" fmla="*/ 176 w 296"/>
                <a:gd name="T7" fmla="*/ 4 h 392"/>
                <a:gd name="T8" fmla="*/ 176 w 296"/>
                <a:gd name="T9" fmla="*/ 116 h 392"/>
                <a:gd name="T10" fmla="*/ 180 w 296"/>
                <a:gd name="T11" fmla="*/ 120 h 392"/>
                <a:gd name="T12" fmla="*/ 260 w 296"/>
                <a:gd name="T13" fmla="*/ 120 h 392"/>
                <a:gd name="T14" fmla="*/ 264 w 296"/>
                <a:gd name="T15" fmla="*/ 116 h 392"/>
                <a:gd name="T16" fmla="*/ 260 w 296"/>
                <a:gd name="T17" fmla="*/ 112 h 392"/>
                <a:gd name="T18" fmla="*/ 184 w 296"/>
                <a:gd name="T19" fmla="*/ 112 h 392"/>
                <a:gd name="T20" fmla="*/ 184 w 296"/>
                <a:gd name="T21" fmla="*/ 14 h 392"/>
                <a:gd name="T22" fmla="*/ 288 w 296"/>
                <a:gd name="T23" fmla="*/ 110 h 392"/>
                <a:gd name="T24" fmla="*/ 288 w 296"/>
                <a:gd name="T25" fmla="*/ 384 h 392"/>
                <a:gd name="T26" fmla="*/ 8 w 296"/>
                <a:gd name="T27" fmla="*/ 384 h 392"/>
                <a:gd name="T28" fmla="*/ 8 w 296"/>
                <a:gd name="T29" fmla="*/ 8 h 392"/>
                <a:gd name="T30" fmla="*/ 148 w 296"/>
                <a:gd name="T31" fmla="*/ 8 h 392"/>
                <a:gd name="T32" fmla="*/ 152 w 296"/>
                <a:gd name="T33" fmla="*/ 4 h 392"/>
                <a:gd name="T34" fmla="*/ 148 w 296"/>
                <a:gd name="T35" fmla="*/ 0 h 392"/>
                <a:gd name="T36" fmla="*/ 4 w 296"/>
                <a:gd name="T37" fmla="*/ 0 h 392"/>
                <a:gd name="T38" fmla="*/ 0 w 296"/>
                <a:gd name="T39" fmla="*/ 4 h 392"/>
                <a:gd name="T40" fmla="*/ 0 w 296"/>
                <a:gd name="T41" fmla="*/ 388 h 392"/>
                <a:gd name="T42" fmla="*/ 4 w 296"/>
                <a:gd name="T43" fmla="*/ 392 h 392"/>
                <a:gd name="T44" fmla="*/ 292 w 296"/>
                <a:gd name="T45" fmla="*/ 392 h 392"/>
                <a:gd name="T46" fmla="*/ 296 w 296"/>
                <a:gd name="T47" fmla="*/ 388 h 392"/>
                <a:gd name="T48" fmla="*/ 296 w 296"/>
                <a:gd name="T49" fmla="*/ 108 h 392"/>
                <a:gd name="T50" fmla="*/ 294 w 296"/>
                <a:gd name="T51" fmla="*/ 10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6" h="392">
                  <a:moveTo>
                    <a:pt x="294" y="105"/>
                  </a:moveTo>
                  <a:cubicBezTo>
                    <a:pt x="182" y="2"/>
                    <a:pt x="182" y="2"/>
                    <a:pt x="182" y="2"/>
                  </a:cubicBezTo>
                  <a:cubicBezTo>
                    <a:pt x="181" y="0"/>
                    <a:pt x="179" y="0"/>
                    <a:pt x="178" y="1"/>
                  </a:cubicBezTo>
                  <a:cubicBezTo>
                    <a:pt x="177" y="1"/>
                    <a:pt x="176" y="3"/>
                    <a:pt x="176" y="4"/>
                  </a:cubicBezTo>
                  <a:cubicBezTo>
                    <a:pt x="176" y="116"/>
                    <a:pt x="176" y="116"/>
                    <a:pt x="176" y="116"/>
                  </a:cubicBezTo>
                  <a:cubicBezTo>
                    <a:pt x="176" y="119"/>
                    <a:pt x="177" y="120"/>
                    <a:pt x="180" y="120"/>
                  </a:cubicBezTo>
                  <a:cubicBezTo>
                    <a:pt x="260" y="120"/>
                    <a:pt x="260" y="120"/>
                    <a:pt x="260" y="120"/>
                  </a:cubicBezTo>
                  <a:cubicBezTo>
                    <a:pt x="262" y="120"/>
                    <a:pt x="264" y="119"/>
                    <a:pt x="264" y="116"/>
                  </a:cubicBezTo>
                  <a:cubicBezTo>
                    <a:pt x="264" y="114"/>
                    <a:pt x="262" y="112"/>
                    <a:pt x="260" y="112"/>
                  </a:cubicBezTo>
                  <a:cubicBezTo>
                    <a:pt x="184" y="112"/>
                    <a:pt x="184" y="112"/>
                    <a:pt x="184" y="112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288" y="110"/>
                    <a:pt x="288" y="110"/>
                    <a:pt x="288" y="110"/>
                  </a:cubicBezTo>
                  <a:cubicBezTo>
                    <a:pt x="288" y="384"/>
                    <a:pt x="288" y="384"/>
                    <a:pt x="288" y="384"/>
                  </a:cubicBezTo>
                  <a:cubicBezTo>
                    <a:pt x="8" y="384"/>
                    <a:pt x="8" y="384"/>
                    <a:pt x="8" y="38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48" y="8"/>
                    <a:pt x="148" y="8"/>
                    <a:pt x="148" y="8"/>
                  </a:cubicBezTo>
                  <a:cubicBezTo>
                    <a:pt x="150" y="8"/>
                    <a:pt x="152" y="7"/>
                    <a:pt x="152" y="4"/>
                  </a:cubicBezTo>
                  <a:cubicBezTo>
                    <a:pt x="152" y="2"/>
                    <a:pt x="150" y="0"/>
                    <a:pt x="14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388"/>
                    <a:pt x="0" y="388"/>
                    <a:pt x="0" y="388"/>
                  </a:cubicBezTo>
                  <a:cubicBezTo>
                    <a:pt x="0" y="391"/>
                    <a:pt x="1" y="392"/>
                    <a:pt x="4" y="392"/>
                  </a:cubicBezTo>
                  <a:cubicBezTo>
                    <a:pt x="292" y="392"/>
                    <a:pt x="292" y="392"/>
                    <a:pt x="292" y="392"/>
                  </a:cubicBezTo>
                  <a:cubicBezTo>
                    <a:pt x="294" y="392"/>
                    <a:pt x="296" y="391"/>
                    <a:pt x="296" y="388"/>
                  </a:cubicBezTo>
                  <a:cubicBezTo>
                    <a:pt x="296" y="108"/>
                    <a:pt x="296" y="108"/>
                    <a:pt x="296" y="108"/>
                  </a:cubicBezTo>
                  <a:cubicBezTo>
                    <a:pt x="296" y="107"/>
                    <a:pt x="295" y="106"/>
                    <a:pt x="294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0">
              <a:extLst>
                <a:ext uri="{FF2B5EF4-FFF2-40B4-BE49-F238E27FC236}">
                  <a16:creationId xmlns:a16="http://schemas.microsoft.com/office/drawing/2014/main" id="{A01647CB-AC0E-499A-A75F-B252AF62E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08188" y="5876926"/>
              <a:ext cx="700088" cy="630238"/>
            </a:xfrm>
            <a:custGeom>
              <a:avLst/>
              <a:gdLst>
                <a:gd name="T0" fmla="*/ 197 w 220"/>
                <a:gd name="T1" fmla="*/ 96 h 198"/>
                <a:gd name="T2" fmla="*/ 96 w 220"/>
                <a:gd name="T3" fmla="*/ 2 h 198"/>
                <a:gd name="T4" fmla="*/ 2 w 220"/>
                <a:gd name="T5" fmla="*/ 104 h 198"/>
                <a:gd name="T6" fmla="*/ 33 w 220"/>
                <a:gd name="T7" fmla="*/ 172 h 198"/>
                <a:gd name="T8" fmla="*/ 100 w 220"/>
                <a:gd name="T9" fmla="*/ 198 h 198"/>
                <a:gd name="T10" fmla="*/ 104 w 220"/>
                <a:gd name="T11" fmla="*/ 198 h 198"/>
                <a:gd name="T12" fmla="*/ 179 w 220"/>
                <a:gd name="T13" fmla="*/ 157 h 198"/>
                <a:gd name="T14" fmla="*/ 178 w 220"/>
                <a:gd name="T15" fmla="*/ 152 h 198"/>
                <a:gd name="T16" fmla="*/ 173 w 220"/>
                <a:gd name="T17" fmla="*/ 152 h 198"/>
                <a:gd name="T18" fmla="*/ 103 w 220"/>
                <a:gd name="T19" fmla="*/ 190 h 198"/>
                <a:gd name="T20" fmla="*/ 39 w 220"/>
                <a:gd name="T21" fmla="*/ 166 h 198"/>
                <a:gd name="T22" fmla="*/ 10 w 220"/>
                <a:gd name="T23" fmla="*/ 104 h 198"/>
                <a:gd name="T24" fmla="*/ 96 w 220"/>
                <a:gd name="T25" fmla="*/ 10 h 198"/>
                <a:gd name="T26" fmla="*/ 189 w 220"/>
                <a:gd name="T27" fmla="*/ 97 h 198"/>
                <a:gd name="T28" fmla="*/ 186 w 220"/>
                <a:gd name="T29" fmla="*/ 126 h 198"/>
                <a:gd name="T30" fmla="*/ 178 w 220"/>
                <a:gd name="T31" fmla="*/ 107 h 198"/>
                <a:gd name="T32" fmla="*/ 172 w 220"/>
                <a:gd name="T33" fmla="*/ 104 h 198"/>
                <a:gd name="T34" fmla="*/ 170 w 220"/>
                <a:gd name="T35" fmla="*/ 110 h 198"/>
                <a:gd name="T36" fmla="*/ 182 w 220"/>
                <a:gd name="T37" fmla="*/ 139 h 198"/>
                <a:gd name="T38" fmla="*/ 186 w 220"/>
                <a:gd name="T39" fmla="*/ 141 h 198"/>
                <a:gd name="T40" fmla="*/ 188 w 220"/>
                <a:gd name="T41" fmla="*/ 141 h 198"/>
                <a:gd name="T42" fmla="*/ 217 w 220"/>
                <a:gd name="T43" fmla="*/ 129 h 198"/>
                <a:gd name="T44" fmla="*/ 219 w 220"/>
                <a:gd name="T45" fmla="*/ 124 h 198"/>
                <a:gd name="T46" fmla="*/ 214 w 220"/>
                <a:gd name="T47" fmla="*/ 122 h 198"/>
                <a:gd name="T48" fmla="*/ 193 w 220"/>
                <a:gd name="T49" fmla="*/ 130 h 198"/>
                <a:gd name="T50" fmla="*/ 197 w 220"/>
                <a:gd name="T51" fmla="*/ 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0" h="198">
                  <a:moveTo>
                    <a:pt x="197" y="96"/>
                  </a:moveTo>
                  <a:cubicBezTo>
                    <a:pt x="195" y="42"/>
                    <a:pt x="149" y="0"/>
                    <a:pt x="96" y="2"/>
                  </a:cubicBezTo>
                  <a:cubicBezTo>
                    <a:pt x="42" y="4"/>
                    <a:pt x="0" y="50"/>
                    <a:pt x="2" y="104"/>
                  </a:cubicBezTo>
                  <a:cubicBezTo>
                    <a:pt x="3" y="130"/>
                    <a:pt x="14" y="155"/>
                    <a:pt x="33" y="172"/>
                  </a:cubicBezTo>
                  <a:cubicBezTo>
                    <a:pt x="52" y="189"/>
                    <a:pt x="75" y="198"/>
                    <a:pt x="100" y="198"/>
                  </a:cubicBezTo>
                  <a:cubicBezTo>
                    <a:pt x="101" y="198"/>
                    <a:pt x="102" y="198"/>
                    <a:pt x="104" y="198"/>
                  </a:cubicBezTo>
                  <a:cubicBezTo>
                    <a:pt x="134" y="197"/>
                    <a:pt x="162" y="182"/>
                    <a:pt x="179" y="157"/>
                  </a:cubicBezTo>
                  <a:cubicBezTo>
                    <a:pt x="180" y="155"/>
                    <a:pt x="180" y="153"/>
                    <a:pt x="178" y="152"/>
                  </a:cubicBezTo>
                  <a:cubicBezTo>
                    <a:pt x="176" y="150"/>
                    <a:pt x="174" y="151"/>
                    <a:pt x="173" y="152"/>
                  </a:cubicBezTo>
                  <a:cubicBezTo>
                    <a:pt x="156" y="175"/>
                    <a:pt x="131" y="189"/>
                    <a:pt x="103" y="190"/>
                  </a:cubicBezTo>
                  <a:cubicBezTo>
                    <a:pt x="79" y="191"/>
                    <a:pt x="57" y="183"/>
                    <a:pt x="39" y="166"/>
                  </a:cubicBezTo>
                  <a:cubicBezTo>
                    <a:pt x="21" y="150"/>
                    <a:pt x="11" y="128"/>
                    <a:pt x="10" y="104"/>
                  </a:cubicBezTo>
                  <a:cubicBezTo>
                    <a:pt x="8" y="54"/>
                    <a:pt x="47" y="12"/>
                    <a:pt x="96" y="10"/>
                  </a:cubicBezTo>
                  <a:cubicBezTo>
                    <a:pt x="145" y="8"/>
                    <a:pt x="187" y="47"/>
                    <a:pt x="189" y="97"/>
                  </a:cubicBezTo>
                  <a:cubicBezTo>
                    <a:pt x="190" y="107"/>
                    <a:pt x="188" y="116"/>
                    <a:pt x="186" y="126"/>
                  </a:cubicBezTo>
                  <a:cubicBezTo>
                    <a:pt x="178" y="107"/>
                    <a:pt x="178" y="107"/>
                    <a:pt x="178" y="107"/>
                  </a:cubicBezTo>
                  <a:cubicBezTo>
                    <a:pt x="177" y="105"/>
                    <a:pt x="175" y="104"/>
                    <a:pt x="172" y="104"/>
                  </a:cubicBezTo>
                  <a:cubicBezTo>
                    <a:pt x="170" y="105"/>
                    <a:pt x="169" y="108"/>
                    <a:pt x="170" y="11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3" y="140"/>
                    <a:pt x="184" y="141"/>
                    <a:pt x="186" y="141"/>
                  </a:cubicBezTo>
                  <a:cubicBezTo>
                    <a:pt x="187" y="141"/>
                    <a:pt x="187" y="141"/>
                    <a:pt x="188" y="141"/>
                  </a:cubicBezTo>
                  <a:cubicBezTo>
                    <a:pt x="217" y="129"/>
                    <a:pt x="217" y="129"/>
                    <a:pt x="217" y="129"/>
                  </a:cubicBezTo>
                  <a:cubicBezTo>
                    <a:pt x="219" y="128"/>
                    <a:pt x="220" y="126"/>
                    <a:pt x="219" y="124"/>
                  </a:cubicBezTo>
                  <a:cubicBezTo>
                    <a:pt x="218" y="122"/>
                    <a:pt x="216" y="121"/>
                    <a:pt x="214" y="122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6" y="119"/>
                    <a:pt x="198" y="108"/>
                    <a:pt x="197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7BEA54BE-2B6E-445A-8BAB-CF1B03296B54}"/>
              </a:ext>
            </a:extLst>
          </p:cNvPr>
          <p:cNvGrpSpPr/>
          <p:nvPr/>
        </p:nvGrpSpPr>
        <p:grpSpPr>
          <a:xfrm>
            <a:off x="5013007" y="344488"/>
            <a:ext cx="1754187" cy="1965326"/>
            <a:chOff x="-4960938" y="2335213"/>
            <a:chExt cx="1754187" cy="1965326"/>
          </a:xfrm>
          <a:solidFill>
            <a:schemeClr val="tx1"/>
          </a:solidFill>
        </p:grpSpPr>
        <p:sp>
          <p:nvSpPr>
            <p:cNvPr id="106" name="Freeform 71">
              <a:extLst>
                <a:ext uri="{FF2B5EF4-FFF2-40B4-BE49-F238E27FC236}">
                  <a16:creationId xmlns:a16="http://schemas.microsoft.com/office/drawing/2014/main" id="{F8EDBEA0-7479-4FD5-A19D-5A3EE4AD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35451" y="2905126"/>
              <a:ext cx="282575" cy="384175"/>
            </a:xfrm>
            <a:custGeom>
              <a:avLst/>
              <a:gdLst>
                <a:gd name="T0" fmla="*/ 2 w 89"/>
                <a:gd name="T1" fmla="*/ 47 h 121"/>
                <a:gd name="T2" fmla="*/ 7 w 89"/>
                <a:gd name="T3" fmla="*/ 47 h 121"/>
                <a:gd name="T4" fmla="*/ 41 w 89"/>
                <a:gd name="T5" fmla="*/ 13 h 121"/>
                <a:gd name="T6" fmla="*/ 41 w 89"/>
                <a:gd name="T7" fmla="*/ 117 h 121"/>
                <a:gd name="T8" fmla="*/ 45 w 89"/>
                <a:gd name="T9" fmla="*/ 121 h 121"/>
                <a:gd name="T10" fmla="*/ 49 w 89"/>
                <a:gd name="T11" fmla="*/ 117 h 121"/>
                <a:gd name="T12" fmla="*/ 49 w 89"/>
                <a:gd name="T13" fmla="*/ 15 h 121"/>
                <a:gd name="T14" fmla="*/ 82 w 89"/>
                <a:gd name="T15" fmla="*/ 47 h 121"/>
                <a:gd name="T16" fmla="*/ 85 w 89"/>
                <a:gd name="T17" fmla="*/ 48 h 121"/>
                <a:gd name="T18" fmla="*/ 87 w 89"/>
                <a:gd name="T19" fmla="*/ 47 h 121"/>
                <a:gd name="T20" fmla="*/ 87 w 89"/>
                <a:gd name="T21" fmla="*/ 41 h 121"/>
                <a:gd name="T22" fmla="*/ 47 w 89"/>
                <a:gd name="T23" fmla="*/ 1 h 121"/>
                <a:gd name="T24" fmla="*/ 42 w 89"/>
                <a:gd name="T25" fmla="*/ 1 h 121"/>
                <a:gd name="T26" fmla="*/ 2 w 89"/>
                <a:gd name="T27" fmla="*/ 41 h 121"/>
                <a:gd name="T28" fmla="*/ 2 w 89"/>
                <a:gd name="T29" fmla="*/ 4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21">
                  <a:moveTo>
                    <a:pt x="2" y="47"/>
                  </a:moveTo>
                  <a:cubicBezTo>
                    <a:pt x="3" y="48"/>
                    <a:pt x="6" y="48"/>
                    <a:pt x="7" y="47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17"/>
                    <a:pt x="41" y="117"/>
                    <a:pt x="41" y="117"/>
                  </a:cubicBezTo>
                  <a:cubicBezTo>
                    <a:pt x="41" y="119"/>
                    <a:pt x="43" y="121"/>
                    <a:pt x="45" y="121"/>
                  </a:cubicBezTo>
                  <a:cubicBezTo>
                    <a:pt x="48" y="121"/>
                    <a:pt x="49" y="119"/>
                    <a:pt x="49" y="117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8"/>
                    <a:pt x="84" y="48"/>
                    <a:pt x="85" y="48"/>
                  </a:cubicBezTo>
                  <a:cubicBezTo>
                    <a:pt x="86" y="48"/>
                    <a:pt x="87" y="48"/>
                    <a:pt x="87" y="47"/>
                  </a:cubicBezTo>
                  <a:cubicBezTo>
                    <a:pt x="89" y="45"/>
                    <a:pt x="89" y="43"/>
                    <a:pt x="87" y="4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6" y="0"/>
                    <a:pt x="43" y="0"/>
                    <a:pt x="42" y="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0" y="43"/>
                    <a:pt x="0" y="45"/>
                    <a:pt x="2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72">
              <a:extLst>
                <a:ext uri="{FF2B5EF4-FFF2-40B4-BE49-F238E27FC236}">
                  <a16:creationId xmlns:a16="http://schemas.microsoft.com/office/drawing/2014/main" id="{CAF25587-5829-43E3-81CE-A949A30F8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35451" y="3965576"/>
              <a:ext cx="282575" cy="334963"/>
            </a:xfrm>
            <a:custGeom>
              <a:avLst/>
              <a:gdLst>
                <a:gd name="T0" fmla="*/ 45 w 89"/>
                <a:gd name="T1" fmla="*/ 105 h 105"/>
                <a:gd name="T2" fmla="*/ 49 w 89"/>
                <a:gd name="T3" fmla="*/ 101 h 105"/>
                <a:gd name="T4" fmla="*/ 49 w 89"/>
                <a:gd name="T5" fmla="*/ 14 h 105"/>
                <a:gd name="T6" fmla="*/ 82 w 89"/>
                <a:gd name="T7" fmla="*/ 47 h 105"/>
                <a:gd name="T8" fmla="*/ 85 w 89"/>
                <a:gd name="T9" fmla="*/ 48 h 105"/>
                <a:gd name="T10" fmla="*/ 88 w 89"/>
                <a:gd name="T11" fmla="*/ 47 h 105"/>
                <a:gd name="T12" fmla="*/ 88 w 89"/>
                <a:gd name="T13" fmla="*/ 41 h 105"/>
                <a:gd name="T14" fmla="*/ 48 w 89"/>
                <a:gd name="T15" fmla="*/ 1 h 105"/>
                <a:gd name="T16" fmla="*/ 42 w 89"/>
                <a:gd name="T17" fmla="*/ 1 h 105"/>
                <a:gd name="T18" fmla="*/ 2 w 89"/>
                <a:gd name="T19" fmla="*/ 41 h 105"/>
                <a:gd name="T20" fmla="*/ 2 w 89"/>
                <a:gd name="T21" fmla="*/ 47 h 105"/>
                <a:gd name="T22" fmla="*/ 8 w 89"/>
                <a:gd name="T23" fmla="*/ 47 h 105"/>
                <a:gd name="T24" fmla="*/ 41 w 89"/>
                <a:gd name="T25" fmla="*/ 13 h 105"/>
                <a:gd name="T26" fmla="*/ 41 w 89"/>
                <a:gd name="T27" fmla="*/ 101 h 105"/>
                <a:gd name="T28" fmla="*/ 45 w 89"/>
                <a:gd name="T29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05">
                  <a:moveTo>
                    <a:pt x="45" y="105"/>
                  </a:moveTo>
                  <a:cubicBezTo>
                    <a:pt x="48" y="105"/>
                    <a:pt x="49" y="103"/>
                    <a:pt x="49" y="101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3" y="48"/>
                    <a:pt x="84" y="48"/>
                    <a:pt x="85" y="48"/>
                  </a:cubicBezTo>
                  <a:cubicBezTo>
                    <a:pt x="86" y="48"/>
                    <a:pt x="87" y="48"/>
                    <a:pt x="88" y="47"/>
                  </a:cubicBezTo>
                  <a:cubicBezTo>
                    <a:pt x="89" y="45"/>
                    <a:pt x="89" y="43"/>
                    <a:pt x="88" y="41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6" y="0"/>
                    <a:pt x="43" y="0"/>
                    <a:pt x="42" y="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0" y="43"/>
                    <a:pt x="0" y="45"/>
                    <a:pt x="2" y="47"/>
                  </a:cubicBezTo>
                  <a:cubicBezTo>
                    <a:pt x="4" y="48"/>
                    <a:pt x="6" y="48"/>
                    <a:pt x="8" y="47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01"/>
                    <a:pt x="41" y="101"/>
                    <a:pt x="41" y="101"/>
                  </a:cubicBezTo>
                  <a:cubicBezTo>
                    <a:pt x="41" y="103"/>
                    <a:pt x="43" y="105"/>
                    <a:pt x="4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73">
              <a:extLst>
                <a:ext uri="{FF2B5EF4-FFF2-40B4-BE49-F238E27FC236}">
                  <a16:creationId xmlns:a16="http://schemas.microsoft.com/office/drawing/2014/main" id="{C1293592-778C-41B1-BC9E-D51D2B4C9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84613" y="3082926"/>
              <a:ext cx="279400" cy="279400"/>
            </a:xfrm>
            <a:custGeom>
              <a:avLst/>
              <a:gdLst>
                <a:gd name="T0" fmla="*/ 27 w 88"/>
                <a:gd name="T1" fmla="*/ 8 h 88"/>
                <a:gd name="T2" fmla="*/ 75 w 88"/>
                <a:gd name="T3" fmla="*/ 8 h 88"/>
                <a:gd name="T4" fmla="*/ 2 w 88"/>
                <a:gd name="T5" fmla="*/ 81 h 88"/>
                <a:gd name="T6" fmla="*/ 2 w 88"/>
                <a:gd name="T7" fmla="*/ 87 h 88"/>
                <a:gd name="T8" fmla="*/ 5 w 88"/>
                <a:gd name="T9" fmla="*/ 88 h 88"/>
                <a:gd name="T10" fmla="*/ 7 w 88"/>
                <a:gd name="T11" fmla="*/ 87 h 88"/>
                <a:gd name="T12" fmla="*/ 80 w 88"/>
                <a:gd name="T13" fmla="*/ 14 h 88"/>
                <a:gd name="T14" fmla="*/ 80 w 88"/>
                <a:gd name="T15" fmla="*/ 60 h 88"/>
                <a:gd name="T16" fmla="*/ 84 w 88"/>
                <a:gd name="T17" fmla="*/ 64 h 88"/>
                <a:gd name="T18" fmla="*/ 88 w 88"/>
                <a:gd name="T19" fmla="*/ 60 h 88"/>
                <a:gd name="T20" fmla="*/ 88 w 88"/>
                <a:gd name="T21" fmla="*/ 4 h 88"/>
                <a:gd name="T22" fmla="*/ 84 w 88"/>
                <a:gd name="T23" fmla="*/ 0 h 88"/>
                <a:gd name="T24" fmla="*/ 27 w 88"/>
                <a:gd name="T25" fmla="*/ 0 h 88"/>
                <a:gd name="T26" fmla="*/ 23 w 88"/>
                <a:gd name="T27" fmla="*/ 4 h 88"/>
                <a:gd name="T28" fmla="*/ 27 w 88"/>
                <a:gd name="T29" fmla="*/ 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8">
                  <a:moveTo>
                    <a:pt x="27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0" y="83"/>
                    <a:pt x="0" y="85"/>
                    <a:pt x="2" y="87"/>
                  </a:cubicBezTo>
                  <a:cubicBezTo>
                    <a:pt x="2" y="88"/>
                    <a:pt x="4" y="88"/>
                    <a:pt x="5" y="88"/>
                  </a:cubicBezTo>
                  <a:cubicBezTo>
                    <a:pt x="6" y="88"/>
                    <a:pt x="7" y="88"/>
                    <a:pt x="7" y="87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62"/>
                    <a:pt x="82" y="64"/>
                    <a:pt x="84" y="64"/>
                  </a:cubicBezTo>
                  <a:cubicBezTo>
                    <a:pt x="86" y="64"/>
                    <a:pt x="88" y="62"/>
                    <a:pt x="88" y="60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1"/>
                    <a:pt x="86" y="0"/>
                    <a:pt x="8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3" y="1"/>
                    <a:pt x="23" y="4"/>
                  </a:cubicBezTo>
                  <a:cubicBezTo>
                    <a:pt x="23" y="6"/>
                    <a:pt x="25" y="8"/>
                    <a:pt x="2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74">
              <a:extLst>
                <a:ext uri="{FF2B5EF4-FFF2-40B4-BE49-F238E27FC236}">
                  <a16:creationId xmlns:a16="http://schemas.microsoft.com/office/drawing/2014/main" id="{14CE3A62-A95E-4DC9-989F-5CA5AEA63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81526" y="3082926"/>
              <a:ext cx="279400" cy="279400"/>
            </a:xfrm>
            <a:custGeom>
              <a:avLst/>
              <a:gdLst>
                <a:gd name="T0" fmla="*/ 0 w 88"/>
                <a:gd name="T1" fmla="*/ 4 h 88"/>
                <a:gd name="T2" fmla="*/ 0 w 88"/>
                <a:gd name="T3" fmla="*/ 60 h 88"/>
                <a:gd name="T4" fmla="*/ 4 w 88"/>
                <a:gd name="T5" fmla="*/ 64 h 88"/>
                <a:gd name="T6" fmla="*/ 8 w 88"/>
                <a:gd name="T7" fmla="*/ 60 h 88"/>
                <a:gd name="T8" fmla="*/ 8 w 88"/>
                <a:gd name="T9" fmla="*/ 14 h 88"/>
                <a:gd name="T10" fmla="*/ 81 w 88"/>
                <a:gd name="T11" fmla="*/ 87 h 88"/>
                <a:gd name="T12" fmla="*/ 84 w 88"/>
                <a:gd name="T13" fmla="*/ 88 h 88"/>
                <a:gd name="T14" fmla="*/ 86 w 88"/>
                <a:gd name="T15" fmla="*/ 87 h 88"/>
                <a:gd name="T16" fmla="*/ 86 w 88"/>
                <a:gd name="T17" fmla="*/ 81 h 88"/>
                <a:gd name="T18" fmla="*/ 13 w 88"/>
                <a:gd name="T19" fmla="*/ 8 h 88"/>
                <a:gd name="T20" fmla="*/ 61 w 88"/>
                <a:gd name="T21" fmla="*/ 8 h 88"/>
                <a:gd name="T22" fmla="*/ 65 w 88"/>
                <a:gd name="T23" fmla="*/ 4 h 88"/>
                <a:gd name="T24" fmla="*/ 61 w 88"/>
                <a:gd name="T25" fmla="*/ 0 h 88"/>
                <a:gd name="T26" fmla="*/ 4 w 88"/>
                <a:gd name="T27" fmla="*/ 0 h 88"/>
                <a:gd name="T28" fmla="*/ 0 w 88"/>
                <a:gd name="T29" fmla="*/ 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8">
                  <a:moveTo>
                    <a:pt x="0" y="4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62"/>
                    <a:pt x="2" y="64"/>
                    <a:pt x="4" y="64"/>
                  </a:cubicBezTo>
                  <a:cubicBezTo>
                    <a:pt x="6" y="64"/>
                    <a:pt x="8" y="62"/>
                    <a:pt x="8" y="60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82" y="88"/>
                    <a:pt x="83" y="88"/>
                    <a:pt x="84" y="88"/>
                  </a:cubicBezTo>
                  <a:cubicBezTo>
                    <a:pt x="85" y="88"/>
                    <a:pt x="86" y="88"/>
                    <a:pt x="86" y="87"/>
                  </a:cubicBezTo>
                  <a:cubicBezTo>
                    <a:pt x="88" y="85"/>
                    <a:pt x="88" y="83"/>
                    <a:pt x="86" y="81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3" y="8"/>
                    <a:pt x="65" y="6"/>
                    <a:pt x="65" y="4"/>
                  </a:cubicBezTo>
                  <a:cubicBezTo>
                    <a:pt x="65" y="1"/>
                    <a:pt x="63" y="0"/>
                    <a:pt x="6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75">
              <a:extLst>
                <a:ext uri="{FF2B5EF4-FFF2-40B4-BE49-F238E27FC236}">
                  <a16:creationId xmlns:a16="http://schemas.microsoft.com/office/drawing/2014/main" id="{CDF4BF21-AEA0-40A7-BACB-5123B82BCF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413251" y="3308351"/>
              <a:ext cx="639763" cy="638175"/>
            </a:xfrm>
            <a:custGeom>
              <a:avLst/>
              <a:gdLst>
                <a:gd name="T0" fmla="*/ 0 w 201"/>
                <a:gd name="T1" fmla="*/ 100 h 201"/>
                <a:gd name="T2" fmla="*/ 101 w 201"/>
                <a:gd name="T3" fmla="*/ 201 h 201"/>
                <a:gd name="T4" fmla="*/ 201 w 201"/>
                <a:gd name="T5" fmla="*/ 100 h 201"/>
                <a:gd name="T6" fmla="*/ 101 w 201"/>
                <a:gd name="T7" fmla="*/ 0 h 201"/>
                <a:gd name="T8" fmla="*/ 0 w 201"/>
                <a:gd name="T9" fmla="*/ 100 h 201"/>
                <a:gd name="T10" fmla="*/ 101 w 201"/>
                <a:gd name="T11" fmla="*/ 8 h 201"/>
                <a:gd name="T12" fmla="*/ 193 w 201"/>
                <a:gd name="T13" fmla="*/ 100 h 201"/>
                <a:gd name="T14" fmla="*/ 101 w 201"/>
                <a:gd name="T15" fmla="*/ 193 h 201"/>
                <a:gd name="T16" fmla="*/ 8 w 201"/>
                <a:gd name="T17" fmla="*/ 100 h 201"/>
                <a:gd name="T18" fmla="*/ 101 w 201"/>
                <a:gd name="T19" fmla="*/ 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" h="201">
                  <a:moveTo>
                    <a:pt x="0" y="100"/>
                  </a:moveTo>
                  <a:cubicBezTo>
                    <a:pt x="0" y="156"/>
                    <a:pt x="45" y="201"/>
                    <a:pt x="101" y="201"/>
                  </a:cubicBezTo>
                  <a:cubicBezTo>
                    <a:pt x="156" y="201"/>
                    <a:pt x="201" y="156"/>
                    <a:pt x="201" y="100"/>
                  </a:cubicBezTo>
                  <a:cubicBezTo>
                    <a:pt x="201" y="45"/>
                    <a:pt x="156" y="0"/>
                    <a:pt x="101" y="0"/>
                  </a:cubicBezTo>
                  <a:cubicBezTo>
                    <a:pt x="45" y="0"/>
                    <a:pt x="0" y="45"/>
                    <a:pt x="0" y="100"/>
                  </a:cubicBezTo>
                  <a:close/>
                  <a:moveTo>
                    <a:pt x="101" y="8"/>
                  </a:moveTo>
                  <a:cubicBezTo>
                    <a:pt x="152" y="8"/>
                    <a:pt x="193" y="49"/>
                    <a:pt x="193" y="100"/>
                  </a:cubicBezTo>
                  <a:cubicBezTo>
                    <a:pt x="193" y="151"/>
                    <a:pt x="152" y="193"/>
                    <a:pt x="101" y="193"/>
                  </a:cubicBezTo>
                  <a:cubicBezTo>
                    <a:pt x="50" y="193"/>
                    <a:pt x="8" y="151"/>
                    <a:pt x="8" y="100"/>
                  </a:cubicBezTo>
                  <a:cubicBezTo>
                    <a:pt x="8" y="49"/>
                    <a:pt x="50" y="8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76">
              <a:extLst>
                <a:ext uri="{FF2B5EF4-FFF2-40B4-BE49-F238E27FC236}">
                  <a16:creationId xmlns:a16="http://schemas.microsoft.com/office/drawing/2014/main" id="{3BEF7D78-B98B-4EEC-8286-4302A2AC4DC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48213" y="3019426"/>
              <a:ext cx="53975" cy="25400"/>
            </a:xfrm>
            <a:custGeom>
              <a:avLst/>
              <a:gdLst>
                <a:gd name="T0" fmla="*/ 0 w 17"/>
                <a:gd name="T1" fmla="*/ 4 h 8"/>
                <a:gd name="T2" fmla="*/ 4 w 17"/>
                <a:gd name="T3" fmla="*/ 8 h 8"/>
                <a:gd name="T4" fmla="*/ 13 w 17"/>
                <a:gd name="T5" fmla="*/ 8 h 8"/>
                <a:gd name="T6" fmla="*/ 17 w 17"/>
                <a:gd name="T7" fmla="*/ 4 h 8"/>
                <a:gd name="T8" fmla="*/ 13 w 17"/>
                <a:gd name="T9" fmla="*/ 0 h 8"/>
                <a:gd name="T10" fmla="*/ 4 w 17"/>
                <a:gd name="T11" fmla="*/ 0 h 8"/>
                <a:gd name="T12" fmla="*/ 0 w 1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77">
              <a:extLst>
                <a:ext uri="{FF2B5EF4-FFF2-40B4-BE49-F238E27FC236}">
                  <a16:creationId xmlns:a16="http://schemas.microsoft.com/office/drawing/2014/main" id="{6E9FFA1F-D438-4E0A-B3FE-E248A682F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94238" y="3019426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8">
              <a:extLst>
                <a:ext uri="{FF2B5EF4-FFF2-40B4-BE49-F238E27FC236}">
                  <a16:creationId xmlns:a16="http://schemas.microsoft.com/office/drawing/2014/main" id="{E22EB6E3-E519-4649-934F-DB1B7366B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38713" y="2974976"/>
              <a:ext cx="44450" cy="44450"/>
            </a:xfrm>
            <a:custGeom>
              <a:avLst/>
              <a:gdLst>
                <a:gd name="T0" fmla="*/ 7 w 14"/>
                <a:gd name="T1" fmla="*/ 2 h 14"/>
                <a:gd name="T2" fmla="*/ 2 w 14"/>
                <a:gd name="T3" fmla="*/ 1 h 14"/>
                <a:gd name="T4" fmla="*/ 1 w 14"/>
                <a:gd name="T5" fmla="*/ 7 h 14"/>
                <a:gd name="T6" fmla="*/ 7 w 14"/>
                <a:gd name="T7" fmla="*/ 13 h 14"/>
                <a:gd name="T8" fmla="*/ 10 w 14"/>
                <a:gd name="T9" fmla="*/ 14 h 14"/>
                <a:gd name="T10" fmla="*/ 13 w 14"/>
                <a:gd name="T11" fmla="*/ 13 h 14"/>
                <a:gd name="T12" fmla="*/ 12 w 14"/>
                <a:gd name="T13" fmla="*/ 7 h 14"/>
                <a:gd name="T14" fmla="*/ 7 w 14"/>
                <a:gd name="T15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7" y="2"/>
                  </a:move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3" y="9"/>
                    <a:pt x="5" y="11"/>
                    <a:pt x="7" y="13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1" y="14"/>
                    <a:pt x="12" y="14"/>
                    <a:pt x="13" y="13"/>
                  </a:cubicBezTo>
                  <a:cubicBezTo>
                    <a:pt x="14" y="11"/>
                    <a:pt x="14" y="8"/>
                    <a:pt x="12" y="7"/>
                  </a:cubicBezTo>
                  <a:cubicBezTo>
                    <a:pt x="10" y="5"/>
                    <a:pt x="9" y="4"/>
                    <a:pt x="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9">
              <a:extLst>
                <a:ext uri="{FF2B5EF4-FFF2-40B4-BE49-F238E27FC236}">
                  <a16:creationId xmlns:a16="http://schemas.microsoft.com/office/drawing/2014/main" id="{010C8070-BDDD-4B12-800B-A59B5D7E5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43438" y="3019426"/>
              <a:ext cx="55563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0">
              <a:extLst>
                <a:ext uri="{FF2B5EF4-FFF2-40B4-BE49-F238E27FC236}">
                  <a16:creationId xmlns:a16="http://schemas.microsoft.com/office/drawing/2014/main" id="{C2F5C001-F199-4A9F-A7F0-7942D1AC9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99013" y="3019426"/>
              <a:ext cx="50800" cy="25400"/>
            </a:xfrm>
            <a:custGeom>
              <a:avLst/>
              <a:gdLst>
                <a:gd name="T0" fmla="*/ 12 w 16"/>
                <a:gd name="T1" fmla="*/ 0 h 8"/>
                <a:gd name="T2" fmla="*/ 4 w 16"/>
                <a:gd name="T3" fmla="*/ 0 h 8"/>
                <a:gd name="T4" fmla="*/ 0 w 16"/>
                <a:gd name="T5" fmla="*/ 4 h 8"/>
                <a:gd name="T6" fmla="*/ 4 w 16"/>
                <a:gd name="T7" fmla="*/ 8 h 8"/>
                <a:gd name="T8" fmla="*/ 12 w 16"/>
                <a:gd name="T9" fmla="*/ 8 h 8"/>
                <a:gd name="T10" fmla="*/ 16 w 16"/>
                <a:gd name="T11" fmla="*/ 4 h 8"/>
                <a:gd name="T12" fmla="*/ 12 w 1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81">
              <a:extLst>
                <a:ext uri="{FF2B5EF4-FFF2-40B4-BE49-F238E27FC236}">
                  <a16:creationId xmlns:a16="http://schemas.microsoft.com/office/drawing/2014/main" id="{83112679-FDE7-43A6-9170-1E64581F4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927351"/>
              <a:ext cx="34925" cy="50800"/>
            </a:xfrm>
            <a:custGeom>
              <a:avLst/>
              <a:gdLst>
                <a:gd name="T0" fmla="*/ 9 w 11"/>
                <a:gd name="T1" fmla="*/ 3 h 16"/>
                <a:gd name="T2" fmla="*/ 4 w 11"/>
                <a:gd name="T3" fmla="*/ 0 h 16"/>
                <a:gd name="T4" fmla="*/ 1 w 11"/>
                <a:gd name="T5" fmla="*/ 5 h 16"/>
                <a:gd name="T6" fmla="*/ 3 w 11"/>
                <a:gd name="T7" fmla="*/ 14 h 16"/>
                <a:gd name="T8" fmla="*/ 7 w 11"/>
                <a:gd name="T9" fmla="*/ 16 h 16"/>
                <a:gd name="T10" fmla="*/ 8 w 11"/>
                <a:gd name="T11" fmla="*/ 16 h 16"/>
                <a:gd name="T12" fmla="*/ 11 w 11"/>
                <a:gd name="T13" fmla="*/ 10 h 16"/>
                <a:gd name="T14" fmla="*/ 9 w 11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9" y="3"/>
                  </a:move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2"/>
                    <a:pt x="1" y="5"/>
                  </a:cubicBezTo>
                  <a:cubicBezTo>
                    <a:pt x="1" y="8"/>
                    <a:pt x="2" y="11"/>
                    <a:pt x="3" y="14"/>
                  </a:cubicBezTo>
                  <a:cubicBezTo>
                    <a:pt x="4" y="15"/>
                    <a:pt x="5" y="16"/>
                    <a:pt x="7" y="16"/>
                  </a:cubicBezTo>
                  <a:cubicBezTo>
                    <a:pt x="7" y="16"/>
                    <a:pt x="8" y="16"/>
                    <a:pt x="8" y="16"/>
                  </a:cubicBezTo>
                  <a:cubicBezTo>
                    <a:pt x="11" y="15"/>
                    <a:pt x="11" y="12"/>
                    <a:pt x="11" y="10"/>
                  </a:cubicBezTo>
                  <a:cubicBezTo>
                    <a:pt x="10" y="8"/>
                    <a:pt x="9" y="6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82">
              <a:extLst>
                <a:ext uri="{FF2B5EF4-FFF2-40B4-BE49-F238E27FC236}">
                  <a16:creationId xmlns:a16="http://schemas.microsoft.com/office/drawing/2014/main" id="{70115186-D4AB-499D-8602-1D3D87C03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87876" y="3019426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83">
              <a:extLst>
                <a:ext uri="{FF2B5EF4-FFF2-40B4-BE49-F238E27FC236}">
                  <a16:creationId xmlns:a16="http://schemas.microsoft.com/office/drawing/2014/main" id="{EF41A782-E260-4422-8110-F780FA05E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00613" y="3006726"/>
              <a:ext cx="98425" cy="38100"/>
            </a:xfrm>
            <a:custGeom>
              <a:avLst/>
              <a:gdLst>
                <a:gd name="T0" fmla="*/ 16 w 31"/>
                <a:gd name="T1" fmla="*/ 5 h 12"/>
                <a:gd name="T2" fmla="*/ 13 w 31"/>
                <a:gd name="T3" fmla="*/ 3 h 12"/>
                <a:gd name="T4" fmla="*/ 6 w 31"/>
                <a:gd name="T5" fmla="*/ 1 h 12"/>
                <a:gd name="T6" fmla="*/ 1 w 31"/>
                <a:gd name="T7" fmla="*/ 3 h 12"/>
                <a:gd name="T8" fmla="*/ 3 w 31"/>
                <a:gd name="T9" fmla="*/ 8 h 12"/>
                <a:gd name="T10" fmla="*/ 12 w 31"/>
                <a:gd name="T11" fmla="*/ 11 h 12"/>
                <a:gd name="T12" fmla="*/ 16 w 31"/>
                <a:gd name="T13" fmla="*/ 10 h 12"/>
                <a:gd name="T14" fmla="*/ 19 w 31"/>
                <a:gd name="T15" fmla="*/ 12 h 12"/>
                <a:gd name="T16" fmla="*/ 27 w 31"/>
                <a:gd name="T17" fmla="*/ 12 h 12"/>
                <a:gd name="T18" fmla="*/ 31 w 31"/>
                <a:gd name="T19" fmla="*/ 8 h 12"/>
                <a:gd name="T20" fmla="*/ 27 w 31"/>
                <a:gd name="T21" fmla="*/ 4 h 12"/>
                <a:gd name="T22" fmla="*/ 19 w 31"/>
                <a:gd name="T23" fmla="*/ 4 h 12"/>
                <a:gd name="T24" fmla="*/ 16 w 31"/>
                <a:gd name="T2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2">
                  <a:moveTo>
                    <a:pt x="16" y="5"/>
                  </a:moveTo>
                  <a:cubicBezTo>
                    <a:pt x="16" y="4"/>
                    <a:pt x="15" y="3"/>
                    <a:pt x="13" y="3"/>
                  </a:cubicBezTo>
                  <a:cubicBezTo>
                    <a:pt x="11" y="3"/>
                    <a:pt x="9" y="2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6" y="9"/>
                    <a:pt x="9" y="10"/>
                    <a:pt x="12" y="11"/>
                  </a:cubicBezTo>
                  <a:cubicBezTo>
                    <a:pt x="13" y="11"/>
                    <a:pt x="15" y="11"/>
                    <a:pt x="16" y="10"/>
                  </a:cubicBezTo>
                  <a:cubicBezTo>
                    <a:pt x="16" y="11"/>
                    <a:pt x="18" y="12"/>
                    <a:pt x="19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30" y="12"/>
                    <a:pt x="31" y="10"/>
                    <a:pt x="31" y="8"/>
                  </a:cubicBezTo>
                  <a:cubicBezTo>
                    <a:pt x="31" y="5"/>
                    <a:pt x="30" y="4"/>
                    <a:pt x="27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4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84">
              <a:extLst>
                <a:ext uri="{FF2B5EF4-FFF2-40B4-BE49-F238E27FC236}">
                  <a16:creationId xmlns:a16="http://schemas.microsoft.com/office/drawing/2014/main" id="{CDB31CC5-3A52-490C-89E9-59EF1D72B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605088"/>
              <a:ext cx="25400" cy="50800"/>
            </a:xfrm>
            <a:custGeom>
              <a:avLst/>
              <a:gdLst>
                <a:gd name="T0" fmla="*/ 0 w 8"/>
                <a:gd name="T1" fmla="*/ 5 h 16"/>
                <a:gd name="T2" fmla="*/ 0 w 8"/>
                <a:gd name="T3" fmla="*/ 8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8 h 16"/>
                <a:gd name="T12" fmla="*/ 8 w 8"/>
                <a:gd name="T13" fmla="*/ 4 h 16"/>
                <a:gd name="T14" fmla="*/ 4 w 8"/>
                <a:gd name="T15" fmla="*/ 0 h 16"/>
                <a:gd name="T16" fmla="*/ 0 w 8"/>
                <a:gd name="T17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0" y="5"/>
                  </a:moveTo>
                  <a:cubicBezTo>
                    <a:pt x="0" y="6"/>
                    <a:pt x="0" y="7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ubicBezTo>
                    <a:pt x="7" y="16"/>
                    <a:pt x="8" y="15"/>
                    <a:pt x="8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5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85">
              <a:extLst>
                <a:ext uri="{FF2B5EF4-FFF2-40B4-BE49-F238E27FC236}">
                  <a16:creationId xmlns:a16="http://schemas.microsoft.com/office/drawing/2014/main" id="{BD490941-18C7-4E0D-9C23-9B0ED39AB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14851" y="2522538"/>
              <a:ext cx="50800" cy="41275"/>
            </a:xfrm>
            <a:custGeom>
              <a:avLst/>
              <a:gdLst>
                <a:gd name="T0" fmla="*/ 3 w 16"/>
                <a:gd name="T1" fmla="*/ 8 h 13"/>
                <a:gd name="T2" fmla="*/ 9 w 16"/>
                <a:gd name="T3" fmla="*/ 12 h 13"/>
                <a:gd name="T4" fmla="*/ 11 w 16"/>
                <a:gd name="T5" fmla="*/ 13 h 13"/>
                <a:gd name="T6" fmla="*/ 15 w 16"/>
                <a:gd name="T7" fmla="*/ 11 h 13"/>
                <a:gd name="T8" fmla="*/ 14 w 16"/>
                <a:gd name="T9" fmla="*/ 6 h 13"/>
                <a:gd name="T10" fmla="*/ 6 w 16"/>
                <a:gd name="T11" fmla="*/ 1 h 13"/>
                <a:gd name="T12" fmla="*/ 1 w 16"/>
                <a:gd name="T13" fmla="*/ 2 h 13"/>
                <a:gd name="T14" fmla="*/ 3 w 16"/>
                <a:gd name="T15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3" y="8"/>
                  </a:moveTo>
                  <a:cubicBezTo>
                    <a:pt x="5" y="9"/>
                    <a:pt x="7" y="10"/>
                    <a:pt x="9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4" y="12"/>
                    <a:pt x="15" y="11"/>
                  </a:cubicBezTo>
                  <a:cubicBezTo>
                    <a:pt x="16" y="10"/>
                    <a:pt x="16" y="7"/>
                    <a:pt x="14" y="6"/>
                  </a:cubicBezTo>
                  <a:cubicBezTo>
                    <a:pt x="12" y="4"/>
                    <a:pt x="9" y="2"/>
                    <a:pt x="6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86">
              <a:extLst>
                <a:ext uri="{FF2B5EF4-FFF2-40B4-BE49-F238E27FC236}">
                  <a16:creationId xmlns:a16="http://schemas.microsoft.com/office/drawing/2014/main" id="{D27A701D-EDB4-455F-8834-D33543BACC9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73576" y="2554288"/>
              <a:ext cx="41275" cy="50800"/>
            </a:xfrm>
            <a:custGeom>
              <a:avLst/>
              <a:gdLst>
                <a:gd name="T0" fmla="*/ 1 w 13"/>
                <a:gd name="T1" fmla="*/ 7 h 16"/>
                <a:gd name="T2" fmla="*/ 4 w 13"/>
                <a:gd name="T3" fmla="*/ 13 h 16"/>
                <a:gd name="T4" fmla="*/ 8 w 13"/>
                <a:gd name="T5" fmla="*/ 16 h 16"/>
                <a:gd name="T6" fmla="*/ 9 w 13"/>
                <a:gd name="T7" fmla="*/ 16 h 16"/>
                <a:gd name="T8" fmla="*/ 12 w 13"/>
                <a:gd name="T9" fmla="*/ 11 h 16"/>
                <a:gd name="T10" fmla="*/ 7 w 13"/>
                <a:gd name="T11" fmla="*/ 2 h 16"/>
                <a:gd name="T12" fmla="*/ 2 w 13"/>
                <a:gd name="T13" fmla="*/ 2 h 16"/>
                <a:gd name="T14" fmla="*/ 1 w 13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" y="7"/>
                  </a:moveTo>
                  <a:cubicBezTo>
                    <a:pt x="2" y="9"/>
                    <a:pt x="3" y="11"/>
                    <a:pt x="4" y="13"/>
                  </a:cubicBezTo>
                  <a:cubicBezTo>
                    <a:pt x="5" y="15"/>
                    <a:pt x="6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2" y="15"/>
                    <a:pt x="13" y="13"/>
                    <a:pt x="12" y="11"/>
                  </a:cubicBezTo>
                  <a:cubicBezTo>
                    <a:pt x="11" y="8"/>
                    <a:pt x="9" y="5"/>
                    <a:pt x="7" y="2"/>
                  </a:cubicBezTo>
                  <a:cubicBezTo>
                    <a:pt x="6" y="1"/>
                    <a:pt x="4" y="0"/>
                    <a:pt x="2" y="2"/>
                  </a:cubicBezTo>
                  <a:cubicBezTo>
                    <a:pt x="0" y="3"/>
                    <a:pt x="0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87">
              <a:extLst>
                <a:ext uri="{FF2B5EF4-FFF2-40B4-BE49-F238E27FC236}">
                  <a16:creationId xmlns:a16="http://schemas.microsoft.com/office/drawing/2014/main" id="{BB389543-1BC2-4299-BF88-8432ED8DC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709863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5"/>
                    <a:pt x="2" y="16"/>
                    <a:pt x="4" y="16"/>
                  </a:cubicBezTo>
                  <a:cubicBezTo>
                    <a:pt x="7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88">
              <a:extLst>
                <a:ext uri="{FF2B5EF4-FFF2-40B4-BE49-F238E27FC236}">
                  <a16:creationId xmlns:a16="http://schemas.microsoft.com/office/drawing/2014/main" id="{E79CFD72-313A-46A1-AD28-FD1200C74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22813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89">
              <a:extLst>
                <a:ext uri="{FF2B5EF4-FFF2-40B4-BE49-F238E27FC236}">
                  <a16:creationId xmlns:a16="http://schemas.microsoft.com/office/drawing/2014/main" id="{0320798C-72D3-4A5A-86AB-88347089F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763838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0">
              <a:extLst>
                <a:ext uri="{FF2B5EF4-FFF2-40B4-BE49-F238E27FC236}">
                  <a16:creationId xmlns:a16="http://schemas.microsoft.com/office/drawing/2014/main" id="{14C60D16-2F94-4160-B770-1F500A8BE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18038" y="2513013"/>
              <a:ext cx="52388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1">
              <a:extLst>
                <a:ext uri="{FF2B5EF4-FFF2-40B4-BE49-F238E27FC236}">
                  <a16:creationId xmlns:a16="http://schemas.microsoft.com/office/drawing/2014/main" id="{ACAE0F75-992B-4DF3-A2B3-E5281C288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814638"/>
              <a:ext cx="25400" cy="53975"/>
            </a:xfrm>
            <a:custGeom>
              <a:avLst/>
              <a:gdLst>
                <a:gd name="T0" fmla="*/ 0 w 8"/>
                <a:gd name="T1" fmla="*/ 13 h 17"/>
                <a:gd name="T2" fmla="*/ 4 w 8"/>
                <a:gd name="T3" fmla="*/ 17 h 17"/>
                <a:gd name="T4" fmla="*/ 8 w 8"/>
                <a:gd name="T5" fmla="*/ 13 h 17"/>
                <a:gd name="T6" fmla="*/ 8 w 8"/>
                <a:gd name="T7" fmla="*/ 4 h 17"/>
                <a:gd name="T8" fmla="*/ 4 w 8"/>
                <a:gd name="T9" fmla="*/ 0 h 17"/>
                <a:gd name="T10" fmla="*/ 0 w 8"/>
                <a:gd name="T11" fmla="*/ 4 h 17"/>
                <a:gd name="T12" fmla="*/ 0 w 8"/>
                <a:gd name="T13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0" y="13"/>
                  </a:moveTo>
                  <a:cubicBezTo>
                    <a:pt x="0" y="15"/>
                    <a:pt x="2" y="17"/>
                    <a:pt x="4" y="17"/>
                  </a:cubicBezTo>
                  <a:cubicBezTo>
                    <a:pt x="7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2">
              <a:extLst>
                <a:ext uri="{FF2B5EF4-FFF2-40B4-BE49-F238E27FC236}">
                  <a16:creationId xmlns:a16="http://schemas.microsoft.com/office/drawing/2014/main" id="{2A18D537-A9B1-4641-BB7F-1F9DF667F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37076" y="3003551"/>
              <a:ext cx="53975" cy="38100"/>
            </a:xfrm>
            <a:custGeom>
              <a:avLst/>
              <a:gdLst>
                <a:gd name="T0" fmla="*/ 10 w 17"/>
                <a:gd name="T1" fmla="*/ 1 h 12"/>
                <a:gd name="T2" fmla="*/ 4 w 17"/>
                <a:gd name="T3" fmla="*/ 4 h 12"/>
                <a:gd name="T4" fmla="*/ 1 w 17"/>
                <a:gd name="T5" fmla="*/ 9 h 12"/>
                <a:gd name="T6" fmla="*/ 4 w 17"/>
                <a:gd name="T7" fmla="*/ 12 h 12"/>
                <a:gd name="T8" fmla="*/ 5 w 17"/>
                <a:gd name="T9" fmla="*/ 12 h 12"/>
                <a:gd name="T10" fmla="*/ 14 w 17"/>
                <a:gd name="T11" fmla="*/ 8 h 12"/>
                <a:gd name="T12" fmla="*/ 16 w 17"/>
                <a:gd name="T13" fmla="*/ 3 h 12"/>
                <a:gd name="T14" fmla="*/ 10 w 17"/>
                <a:gd name="T15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2">
                  <a:moveTo>
                    <a:pt x="10" y="1"/>
                  </a:moveTo>
                  <a:cubicBezTo>
                    <a:pt x="8" y="2"/>
                    <a:pt x="6" y="3"/>
                    <a:pt x="4" y="4"/>
                  </a:cubicBezTo>
                  <a:cubicBezTo>
                    <a:pt x="1" y="4"/>
                    <a:pt x="0" y="7"/>
                    <a:pt x="1" y="9"/>
                  </a:cubicBezTo>
                  <a:cubicBezTo>
                    <a:pt x="1" y="10"/>
                    <a:pt x="3" y="12"/>
                    <a:pt x="4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8" y="11"/>
                    <a:pt x="11" y="10"/>
                    <a:pt x="14" y="8"/>
                  </a:cubicBezTo>
                  <a:cubicBezTo>
                    <a:pt x="16" y="7"/>
                    <a:pt x="17" y="5"/>
                    <a:pt x="16" y="3"/>
                  </a:cubicBezTo>
                  <a:cubicBezTo>
                    <a:pt x="15" y="1"/>
                    <a:pt x="12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3">
              <a:extLst>
                <a:ext uri="{FF2B5EF4-FFF2-40B4-BE49-F238E27FC236}">
                  <a16:creationId xmlns:a16="http://schemas.microsoft.com/office/drawing/2014/main" id="{618AF6ED-FA3B-4036-A821-1AFB6718A83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868613"/>
              <a:ext cx="25400" cy="52388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94">
              <a:extLst>
                <a:ext uri="{FF2B5EF4-FFF2-40B4-BE49-F238E27FC236}">
                  <a16:creationId xmlns:a16="http://schemas.microsoft.com/office/drawing/2014/main" id="{A7DA6278-E542-4AB5-8824-45C2D0BAE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60876" y="2921001"/>
              <a:ext cx="31750" cy="53975"/>
            </a:xfrm>
            <a:custGeom>
              <a:avLst/>
              <a:gdLst>
                <a:gd name="T0" fmla="*/ 1 w 10"/>
                <a:gd name="T1" fmla="*/ 11 h 17"/>
                <a:gd name="T2" fmla="*/ 3 w 10"/>
                <a:gd name="T3" fmla="*/ 16 h 17"/>
                <a:gd name="T4" fmla="*/ 4 w 10"/>
                <a:gd name="T5" fmla="*/ 17 h 17"/>
                <a:gd name="T6" fmla="*/ 8 w 10"/>
                <a:gd name="T7" fmla="*/ 14 h 17"/>
                <a:gd name="T8" fmla="*/ 10 w 10"/>
                <a:gd name="T9" fmla="*/ 5 h 17"/>
                <a:gd name="T10" fmla="*/ 7 w 10"/>
                <a:gd name="T11" fmla="*/ 0 h 17"/>
                <a:gd name="T12" fmla="*/ 2 w 10"/>
                <a:gd name="T13" fmla="*/ 4 h 17"/>
                <a:gd name="T14" fmla="*/ 1 w 10"/>
                <a:gd name="T1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7">
                  <a:moveTo>
                    <a:pt x="1" y="11"/>
                  </a:moveTo>
                  <a:cubicBezTo>
                    <a:pt x="0" y="13"/>
                    <a:pt x="1" y="16"/>
                    <a:pt x="3" y="16"/>
                  </a:cubicBezTo>
                  <a:cubicBezTo>
                    <a:pt x="3" y="16"/>
                    <a:pt x="4" y="17"/>
                    <a:pt x="4" y="17"/>
                  </a:cubicBezTo>
                  <a:cubicBezTo>
                    <a:pt x="6" y="17"/>
                    <a:pt x="7" y="16"/>
                    <a:pt x="8" y="14"/>
                  </a:cubicBezTo>
                  <a:cubicBezTo>
                    <a:pt x="9" y="11"/>
                    <a:pt x="10" y="8"/>
                    <a:pt x="10" y="5"/>
                  </a:cubicBezTo>
                  <a:cubicBezTo>
                    <a:pt x="10" y="3"/>
                    <a:pt x="9" y="1"/>
                    <a:pt x="7" y="0"/>
                  </a:cubicBezTo>
                  <a:cubicBezTo>
                    <a:pt x="4" y="0"/>
                    <a:pt x="2" y="2"/>
                    <a:pt x="2" y="4"/>
                  </a:cubicBezTo>
                  <a:cubicBezTo>
                    <a:pt x="2" y="6"/>
                    <a:pt x="1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95">
              <a:extLst>
                <a:ext uri="{FF2B5EF4-FFF2-40B4-BE49-F238E27FC236}">
                  <a16:creationId xmlns:a16="http://schemas.microsoft.com/office/drawing/2014/main" id="{3C831FE0-C00E-42BF-B2E2-B11A8838B80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89451" y="2968626"/>
              <a:ext cx="44450" cy="47625"/>
            </a:xfrm>
            <a:custGeom>
              <a:avLst/>
              <a:gdLst>
                <a:gd name="T0" fmla="*/ 6 w 14"/>
                <a:gd name="T1" fmla="*/ 3 h 15"/>
                <a:gd name="T2" fmla="*/ 1 w 14"/>
                <a:gd name="T3" fmla="*/ 8 h 15"/>
                <a:gd name="T4" fmla="*/ 1 w 14"/>
                <a:gd name="T5" fmla="*/ 14 h 15"/>
                <a:gd name="T6" fmla="*/ 4 w 14"/>
                <a:gd name="T7" fmla="*/ 15 h 15"/>
                <a:gd name="T8" fmla="*/ 7 w 14"/>
                <a:gd name="T9" fmla="*/ 14 h 15"/>
                <a:gd name="T10" fmla="*/ 13 w 14"/>
                <a:gd name="T11" fmla="*/ 7 h 15"/>
                <a:gd name="T12" fmla="*/ 12 w 14"/>
                <a:gd name="T13" fmla="*/ 2 h 15"/>
                <a:gd name="T14" fmla="*/ 6 w 14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6" y="3"/>
                  </a:moveTo>
                  <a:cubicBezTo>
                    <a:pt x="5" y="5"/>
                    <a:pt x="3" y="6"/>
                    <a:pt x="1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2" y="15"/>
                    <a:pt x="3" y="15"/>
                    <a:pt x="4" y="15"/>
                  </a:cubicBezTo>
                  <a:cubicBezTo>
                    <a:pt x="5" y="15"/>
                    <a:pt x="6" y="15"/>
                    <a:pt x="7" y="14"/>
                  </a:cubicBezTo>
                  <a:cubicBezTo>
                    <a:pt x="9" y="12"/>
                    <a:pt x="11" y="10"/>
                    <a:pt x="13" y="7"/>
                  </a:cubicBezTo>
                  <a:cubicBezTo>
                    <a:pt x="14" y="5"/>
                    <a:pt x="14" y="3"/>
                    <a:pt x="12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96">
              <a:extLst>
                <a:ext uri="{FF2B5EF4-FFF2-40B4-BE49-F238E27FC236}">
                  <a16:creationId xmlns:a16="http://schemas.microsoft.com/office/drawing/2014/main" id="{62EBF7C6-F990-41AE-BFEE-FF2CC965F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672013" y="2513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7">
              <a:extLst>
                <a:ext uri="{FF2B5EF4-FFF2-40B4-BE49-F238E27FC236}">
                  <a16:creationId xmlns:a16="http://schemas.microsoft.com/office/drawing/2014/main" id="{B47C5A48-802D-4BFC-989E-413E568BF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76701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98">
              <a:extLst>
                <a:ext uri="{FF2B5EF4-FFF2-40B4-BE49-F238E27FC236}">
                  <a16:creationId xmlns:a16="http://schemas.microsoft.com/office/drawing/2014/main" id="{BC212938-5FD1-4CEC-80B9-348223CCD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71621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9">
              <a:extLst>
                <a:ext uri="{FF2B5EF4-FFF2-40B4-BE49-F238E27FC236}">
                  <a16:creationId xmlns:a16="http://schemas.microsoft.com/office/drawing/2014/main" id="{E9C9A528-49B3-42EA-9995-6A50E57FE34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82098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00">
              <a:extLst>
                <a:ext uri="{FF2B5EF4-FFF2-40B4-BE49-F238E27FC236}">
                  <a16:creationId xmlns:a16="http://schemas.microsoft.com/office/drawing/2014/main" id="{B17FC44D-4591-41DF-B25C-3FDCEDD21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76788" y="2513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01">
              <a:extLst>
                <a:ext uri="{FF2B5EF4-FFF2-40B4-BE49-F238E27FC236}">
                  <a16:creationId xmlns:a16="http://schemas.microsoft.com/office/drawing/2014/main" id="{6D6C82C7-F984-4BE0-B454-6F8E199D8DD3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871788"/>
              <a:ext cx="25400" cy="55563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02">
              <a:extLst>
                <a:ext uri="{FF2B5EF4-FFF2-40B4-BE49-F238E27FC236}">
                  <a16:creationId xmlns:a16="http://schemas.microsoft.com/office/drawing/2014/main" id="{F9A4E1AA-D896-4F89-B390-9CDEBA7B6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66223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03">
              <a:extLst>
                <a:ext uri="{FF2B5EF4-FFF2-40B4-BE49-F238E27FC236}">
                  <a16:creationId xmlns:a16="http://schemas.microsoft.com/office/drawing/2014/main" id="{B7BB07A7-DE87-44B5-9DE1-339DECF8B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881563" y="2513013"/>
              <a:ext cx="50800" cy="28575"/>
            </a:xfrm>
            <a:custGeom>
              <a:avLst/>
              <a:gdLst>
                <a:gd name="T0" fmla="*/ 4 w 16"/>
                <a:gd name="T1" fmla="*/ 9 h 9"/>
                <a:gd name="T2" fmla="*/ 5 w 16"/>
                <a:gd name="T3" fmla="*/ 9 h 9"/>
                <a:gd name="T4" fmla="*/ 13 w 16"/>
                <a:gd name="T5" fmla="*/ 8 h 9"/>
                <a:gd name="T6" fmla="*/ 16 w 16"/>
                <a:gd name="T7" fmla="*/ 3 h 9"/>
                <a:gd name="T8" fmla="*/ 12 w 16"/>
                <a:gd name="T9" fmla="*/ 0 h 9"/>
                <a:gd name="T10" fmla="*/ 3 w 16"/>
                <a:gd name="T11" fmla="*/ 1 h 9"/>
                <a:gd name="T12" fmla="*/ 0 w 16"/>
                <a:gd name="T13" fmla="*/ 6 h 9"/>
                <a:gd name="T14" fmla="*/ 4 w 16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8" y="8"/>
                    <a:pt x="10" y="8"/>
                    <a:pt x="13" y="8"/>
                  </a:cubicBezTo>
                  <a:cubicBezTo>
                    <a:pt x="15" y="8"/>
                    <a:pt x="16" y="6"/>
                    <a:pt x="16" y="3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9" y="0"/>
                    <a:pt x="6" y="0"/>
                    <a:pt x="3" y="1"/>
                  </a:cubicBez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2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04">
              <a:extLst>
                <a:ext uri="{FF2B5EF4-FFF2-40B4-BE49-F238E27FC236}">
                  <a16:creationId xmlns:a16="http://schemas.microsoft.com/office/drawing/2014/main" id="{04BDC9AF-8F58-4986-BE04-70D1FDCEB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827588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05">
              <a:extLst>
                <a:ext uri="{FF2B5EF4-FFF2-40B4-BE49-F238E27FC236}">
                  <a16:creationId xmlns:a16="http://schemas.microsoft.com/office/drawing/2014/main" id="{EB5456CB-54D4-40E1-8FF5-A6D41AA20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54588" y="2560638"/>
              <a:ext cx="38100" cy="50800"/>
            </a:xfrm>
            <a:custGeom>
              <a:avLst/>
              <a:gdLst>
                <a:gd name="T0" fmla="*/ 3 w 12"/>
                <a:gd name="T1" fmla="*/ 15 h 16"/>
                <a:gd name="T2" fmla="*/ 4 w 12"/>
                <a:gd name="T3" fmla="*/ 16 h 16"/>
                <a:gd name="T4" fmla="*/ 8 w 12"/>
                <a:gd name="T5" fmla="*/ 13 h 16"/>
                <a:gd name="T6" fmla="*/ 11 w 12"/>
                <a:gd name="T7" fmla="*/ 6 h 16"/>
                <a:gd name="T8" fmla="*/ 10 w 12"/>
                <a:gd name="T9" fmla="*/ 1 h 16"/>
                <a:gd name="T10" fmla="*/ 4 w 12"/>
                <a:gd name="T11" fmla="*/ 2 h 16"/>
                <a:gd name="T12" fmla="*/ 0 w 12"/>
                <a:gd name="T13" fmla="*/ 10 h 16"/>
                <a:gd name="T14" fmla="*/ 3 w 12"/>
                <a:gd name="T1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6">
                  <a:moveTo>
                    <a:pt x="3" y="15"/>
                  </a:moveTo>
                  <a:cubicBezTo>
                    <a:pt x="3" y="15"/>
                    <a:pt x="4" y="16"/>
                    <a:pt x="4" y="16"/>
                  </a:cubicBezTo>
                  <a:cubicBezTo>
                    <a:pt x="6" y="16"/>
                    <a:pt x="7" y="14"/>
                    <a:pt x="8" y="13"/>
                  </a:cubicBezTo>
                  <a:cubicBezTo>
                    <a:pt x="9" y="11"/>
                    <a:pt x="10" y="8"/>
                    <a:pt x="11" y="6"/>
                  </a:cubicBezTo>
                  <a:cubicBezTo>
                    <a:pt x="12" y="4"/>
                    <a:pt x="12" y="2"/>
                    <a:pt x="10" y="1"/>
                  </a:cubicBezTo>
                  <a:cubicBezTo>
                    <a:pt x="8" y="0"/>
                    <a:pt x="5" y="0"/>
                    <a:pt x="4" y="2"/>
                  </a:cubicBezTo>
                  <a:cubicBezTo>
                    <a:pt x="3" y="5"/>
                    <a:pt x="1" y="7"/>
                    <a:pt x="0" y="10"/>
                  </a:cubicBezTo>
                  <a:cubicBezTo>
                    <a:pt x="0" y="12"/>
                    <a:pt x="1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06">
              <a:extLst>
                <a:ext uri="{FF2B5EF4-FFF2-40B4-BE49-F238E27FC236}">
                  <a16:creationId xmlns:a16="http://schemas.microsoft.com/office/drawing/2014/main" id="{A8FE0358-2814-4BE0-B7FE-CE67B1A26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60938" y="2608263"/>
              <a:ext cx="28575" cy="53975"/>
            </a:xfrm>
            <a:custGeom>
              <a:avLst/>
              <a:gdLst>
                <a:gd name="T0" fmla="*/ 4 w 9"/>
                <a:gd name="T1" fmla="*/ 17 h 17"/>
                <a:gd name="T2" fmla="*/ 8 w 9"/>
                <a:gd name="T3" fmla="*/ 13 h 17"/>
                <a:gd name="T4" fmla="*/ 8 w 9"/>
                <a:gd name="T5" fmla="*/ 7 h 17"/>
                <a:gd name="T6" fmla="*/ 8 w 9"/>
                <a:gd name="T7" fmla="*/ 5 h 17"/>
                <a:gd name="T8" fmla="*/ 5 w 9"/>
                <a:gd name="T9" fmla="*/ 1 h 17"/>
                <a:gd name="T10" fmla="*/ 0 w 9"/>
                <a:gd name="T11" fmla="*/ 4 h 17"/>
                <a:gd name="T12" fmla="*/ 0 w 9"/>
                <a:gd name="T13" fmla="*/ 7 h 17"/>
                <a:gd name="T14" fmla="*/ 0 w 9"/>
                <a:gd name="T15" fmla="*/ 13 h 17"/>
                <a:gd name="T16" fmla="*/ 4 w 9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6"/>
                    <a:pt x="8" y="5"/>
                  </a:cubicBezTo>
                  <a:cubicBezTo>
                    <a:pt x="9" y="3"/>
                    <a:pt x="7" y="1"/>
                    <a:pt x="5" y="1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07">
              <a:extLst>
                <a:ext uri="{FF2B5EF4-FFF2-40B4-BE49-F238E27FC236}">
                  <a16:creationId xmlns:a16="http://schemas.microsoft.com/office/drawing/2014/main" id="{506A8BBE-0789-42C3-B48C-A71F826FC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29188" y="2522538"/>
              <a:ext cx="50800" cy="44450"/>
            </a:xfrm>
            <a:custGeom>
              <a:avLst/>
              <a:gdLst>
                <a:gd name="T0" fmla="*/ 5 w 16"/>
                <a:gd name="T1" fmla="*/ 14 h 14"/>
                <a:gd name="T2" fmla="*/ 8 w 16"/>
                <a:gd name="T3" fmla="*/ 13 h 14"/>
                <a:gd name="T4" fmla="*/ 14 w 16"/>
                <a:gd name="T5" fmla="*/ 8 h 14"/>
                <a:gd name="T6" fmla="*/ 15 w 16"/>
                <a:gd name="T7" fmla="*/ 3 h 14"/>
                <a:gd name="T8" fmla="*/ 10 w 16"/>
                <a:gd name="T9" fmla="*/ 1 h 14"/>
                <a:gd name="T10" fmla="*/ 2 w 16"/>
                <a:gd name="T11" fmla="*/ 7 h 14"/>
                <a:gd name="T12" fmla="*/ 2 w 16"/>
                <a:gd name="T13" fmla="*/ 12 h 14"/>
                <a:gd name="T14" fmla="*/ 5 w 16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4">
                  <a:moveTo>
                    <a:pt x="5" y="14"/>
                  </a:moveTo>
                  <a:cubicBezTo>
                    <a:pt x="6" y="14"/>
                    <a:pt x="7" y="13"/>
                    <a:pt x="8" y="13"/>
                  </a:cubicBezTo>
                  <a:cubicBezTo>
                    <a:pt x="9" y="11"/>
                    <a:pt x="11" y="10"/>
                    <a:pt x="14" y="8"/>
                  </a:cubicBezTo>
                  <a:cubicBezTo>
                    <a:pt x="15" y="7"/>
                    <a:pt x="16" y="5"/>
                    <a:pt x="15" y="3"/>
                  </a:cubicBezTo>
                  <a:cubicBezTo>
                    <a:pt x="14" y="1"/>
                    <a:pt x="12" y="0"/>
                    <a:pt x="10" y="1"/>
                  </a:cubicBezTo>
                  <a:cubicBezTo>
                    <a:pt x="7" y="3"/>
                    <a:pt x="4" y="5"/>
                    <a:pt x="2" y="7"/>
                  </a:cubicBezTo>
                  <a:cubicBezTo>
                    <a:pt x="1" y="8"/>
                    <a:pt x="0" y="11"/>
                    <a:pt x="2" y="12"/>
                  </a:cubicBezTo>
                  <a:cubicBezTo>
                    <a:pt x="3" y="13"/>
                    <a:pt x="4" y="14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8">
              <a:extLst>
                <a:ext uri="{FF2B5EF4-FFF2-40B4-BE49-F238E27FC236}">
                  <a16:creationId xmlns:a16="http://schemas.microsoft.com/office/drawing/2014/main" id="{D5C2D2E2-8167-4291-93B7-F1A9AD2C9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562476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4 w 16"/>
                <a:gd name="T3" fmla="*/ 8 h 8"/>
                <a:gd name="T4" fmla="*/ 11 w 16"/>
                <a:gd name="T5" fmla="*/ 8 h 8"/>
                <a:gd name="T6" fmla="*/ 12 w 16"/>
                <a:gd name="T7" fmla="*/ 8 h 8"/>
                <a:gd name="T8" fmla="*/ 16 w 16"/>
                <a:gd name="T9" fmla="*/ 5 h 8"/>
                <a:gd name="T10" fmla="*/ 13 w 16"/>
                <a:gd name="T11" fmla="*/ 0 h 8"/>
                <a:gd name="T12" fmla="*/ 4 w 16"/>
                <a:gd name="T13" fmla="*/ 0 h 8"/>
                <a:gd name="T14" fmla="*/ 4 w 16"/>
                <a:gd name="T15" fmla="*/ 0 h 8"/>
                <a:gd name="T16" fmla="*/ 0 w 16"/>
                <a:gd name="T17" fmla="*/ 4 h 8"/>
                <a:gd name="T18" fmla="*/ 4 w 16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7" y="8"/>
                    <a:pt x="9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4" y="8"/>
                    <a:pt x="15" y="7"/>
                    <a:pt x="16" y="5"/>
                  </a:cubicBezTo>
                  <a:cubicBezTo>
                    <a:pt x="16" y="3"/>
                    <a:pt x="15" y="1"/>
                    <a:pt x="13" y="0"/>
                  </a:cubicBezTo>
                  <a:cubicBezTo>
                    <a:pt x="10" y="0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9">
              <a:extLst>
                <a:ext uri="{FF2B5EF4-FFF2-40B4-BE49-F238E27FC236}">
                  <a16:creationId xmlns:a16="http://schemas.microsoft.com/office/drawing/2014/main" id="{1AA3AD24-2BEA-4C40-AA5A-5A14D3541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4454526" y="265906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10">
              <a:extLst>
                <a:ext uri="{FF2B5EF4-FFF2-40B4-BE49-F238E27FC236}">
                  <a16:creationId xmlns:a16="http://schemas.microsoft.com/office/drawing/2014/main" id="{492CDA99-53A6-45EB-94A1-BD168139A4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840288" y="2706688"/>
              <a:ext cx="92075" cy="101600"/>
            </a:xfrm>
            <a:custGeom>
              <a:avLst/>
              <a:gdLst>
                <a:gd name="T0" fmla="*/ 17 w 29"/>
                <a:gd name="T1" fmla="*/ 13 h 32"/>
                <a:gd name="T2" fmla="*/ 15 w 29"/>
                <a:gd name="T3" fmla="*/ 13 h 32"/>
                <a:gd name="T4" fmla="*/ 0 w 29"/>
                <a:gd name="T5" fmla="*/ 23 h 32"/>
                <a:gd name="T6" fmla="*/ 11 w 29"/>
                <a:gd name="T7" fmla="*/ 32 h 32"/>
                <a:gd name="T8" fmla="*/ 21 w 29"/>
                <a:gd name="T9" fmla="*/ 28 h 32"/>
                <a:gd name="T10" fmla="*/ 26 w 29"/>
                <a:gd name="T11" fmla="*/ 32 h 32"/>
                <a:gd name="T12" fmla="*/ 28 w 29"/>
                <a:gd name="T13" fmla="*/ 31 h 32"/>
                <a:gd name="T14" fmla="*/ 29 w 29"/>
                <a:gd name="T15" fmla="*/ 31 h 32"/>
                <a:gd name="T16" fmla="*/ 29 w 29"/>
                <a:gd name="T17" fmla="*/ 26 h 32"/>
                <a:gd name="T18" fmla="*/ 28 w 29"/>
                <a:gd name="T19" fmla="*/ 27 h 32"/>
                <a:gd name="T20" fmla="*/ 27 w 29"/>
                <a:gd name="T21" fmla="*/ 27 h 32"/>
                <a:gd name="T22" fmla="*/ 26 w 29"/>
                <a:gd name="T23" fmla="*/ 26 h 32"/>
                <a:gd name="T24" fmla="*/ 26 w 29"/>
                <a:gd name="T25" fmla="*/ 10 h 32"/>
                <a:gd name="T26" fmla="*/ 14 w 29"/>
                <a:gd name="T27" fmla="*/ 0 h 32"/>
                <a:gd name="T28" fmla="*/ 2 w 29"/>
                <a:gd name="T29" fmla="*/ 11 h 32"/>
                <a:gd name="T30" fmla="*/ 2 w 29"/>
                <a:gd name="T31" fmla="*/ 12 h 32"/>
                <a:gd name="T32" fmla="*/ 7 w 29"/>
                <a:gd name="T33" fmla="*/ 12 h 32"/>
                <a:gd name="T34" fmla="*/ 7 w 29"/>
                <a:gd name="T35" fmla="*/ 11 h 32"/>
                <a:gd name="T36" fmla="*/ 14 w 29"/>
                <a:gd name="T37" fmla="*/ 5 h 32"/>
                <a:gd name="T38" fmla="*/ 20 w 29"/>
                <a:gd name="T39" fmla="*/ 10 h 32"/>
                <a:gd name="T40" fmla="*/ 17 w 29"/>
                <a:gd name="T41" fmla="*/ 13 h 32"/>
                <a:gd name="T42" fmla="*/ 20 w 29"/>
                <a:gd name="T43" fmla="*/ 17 h 32"/>
                <a:gd name="T44" fmla="*/ 20 w 29"/>
                <a:gd name="T45" fmla="*/ 20 h 32"/>
                <a:gd name="T46" fmla="*/ 18 w 29"/>
                <a:gd name="T47" fmla="*/ 25 h 32"/>
                <a:gd name="T48" fmla="*/ 11 w 29"/>
                <a:gd name="T49" fmla="*/ 28 h 32"/>
                <a:gd name="T50" fmla="*/ 6 w 29"/>
                <a:gd name="T51" fmla="*/ 23 h 32"/>
                <a:gd name="T52" fmla="*/ 15 w 29"/>
                <a:gd name="T53" fmla="*/ 18 h 32"/>
                <a:gd name="T54" fmla="*/ 18 w 29"/>
                <a:gd name="T55" fmla="*/ 17 h 32"/>
                <a:gd name="T56" fmla="*/ 20 w 29"/>
                <a:gd name="T57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" h="32">
                  <a:moveTo>
                    <a:pt x="17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8" y="14"/>
                    <a:pt x="0" y="15"/>
                    <a:pt x="0" y="23"/>
                  </a:cubicBezTo>
                  <a:cubicBezTo>
                    <a:pt x="0" y="29"/>
                    <a:pt x="4" y="32"/>
                    <a:pt x="11" y="32"/>
                  </a:cubicBezTo>
                  <a:cubicBezTo>
                    <a:pt x="16" y="32"/>
                    <a:pt x="19" y="31"/>
                    <a:pt x="21" y="28"/>
                  </a:cubicBezTo>
                  <a:cubicBezTo>
                    <a:pt x="21" y="30"/>
                    <a:pt x="22" y="32"/>
                    <a:pt x="26" y="32"/>
                  </a:cubicBezTo>
                  <a:cubicBezTo>
                    <a:pt x="27" y="32"/>
                    <a:pt x="27" y="32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6"/>
                    <a:pt x="26" y="26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6"/>
                    <a:pt x="24" y="0"/>
                    <a:pt x="14" y="0"/>
                  </a:cubicBezTo>
                  <a:cubicBezTo>
                    <a:pt x="7" y="0"/>
                    <a:pt x="2" y="4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6"/>
                    <a:pt x="11" y="5"/>
                    <a:pt x="14" y="5"/>
                  </a:cubicBezTo>
                  <a:cubicBezTo>
                    <a:pt x="18" y="5"/>
                    <a:pt x="20" y="7"/>
                    <a:pt x="20" y="10"/>
                  </a:cubicBezTo>
                  <a:cubicBezTo>
                    <a:pt x="20" y="12"/>
                    <a:pt x="20" y="13"/>
                    <a:pt x="17" y="13"/>
                  </a:cubicBezTo>
                  <a:close/>
                  <a:moveTo>
                    <a:pt x="20" y="17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0" y="22"/>
                    <a:pt x="20" y="23"/>
                    <a:pt x="18" y="25"/>
                  </a:cubicBezTo>
                  <a:cubicBezTo>
                    <a:pt x="16" y="27"/>
                    <a:pt x="14" y="28"/>
                    <a:pt x="11" y="28"/>
                  </a:cubicBezTo>
                  <a:cubicBezTo>
                    <a:pt x="9" y="28"/>
                    <a:pt x="6" y="26"/>
                    <a:pt x="6" y="23"/>
                  </a:cubicBezTo>
                  <a:cubicBezTo>
                    <a:pt x="6" y="19"/>
                    <a:pt x="9" y="19"/>
                    <a:pt x="15" y="18"/>
                  </a:cubicBezTo>
                  <a:cubicBezTo>
                    <a:pt x="16" y="18"/>
                    <a:pt x="17" y="17"/>
                    <a:pt x="18" y="17"/>
                  </a:cubicBezTo>
                  <a:cubicBezTo>
                    <a:pt x="19" y="17"/>
                    <a:pt x="20" y="17"/>
                    <a:pt x="2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11">
              <a:extLst>
                <a:ext uri="{FF2B5EF4-FFF2-40B4-BE49-F238E27FC236}">
                  <a16:creationId xmlns:a16="http://schemas.microsoft.com/office/drawing/2014/main" id="{AA59030C-A11B-402B-B3C9-8AE0805374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741863" y="2706688"/>
              <a:ext cx="92075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9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8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8"/>
                    <a:pt x="15" y="28"/>
                  </a:cubicBezTo>
                  <a:cubicBezTo>
                    <a:pt x="6" y="28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12">
              <a:extLst>
                <a:ext uri="{FF2B5EF4-FFF2-40B4-BE49-F238E27FC236}">
                  <a16:creationId xmlns:a16="http://schemas.microsoft.com/office/drawing/2014/main" id="{1BF7ED25-810A-4E9A-8E9D-9AAA00101E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640263" y="2706688"/>
              <a:ext cx="93663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9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8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8"/>
                    <a:pt x="15" y="28"/>
                  </a:cubicBezTo>
                  <a:cubicBezTo>
                    <a:pt x="6" y="28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13">
              <a:extLst>
                <a:ext uri="{FF2B5EF4-FFF2-40B4-BE49-F238E27FC236}">
                  <a16:creationId xmlns:a16="http://schemas.microsoft.com/office/drawing/2014/main" id="{4C572F95-E1AA-4E4C-9E4A-822E4F821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89426" y="2830513"/>
              <a:ext cx="98425" cy="38100"/>
            </a:xfrm>
            <a:custGeom>
              <a:avLst/>
              <a:gdLst>
                <a:gd name="T0" fmla="*/ 16 w 31"/>
                <a:gd name="T1" fmla="*/ 5 h 12"/>
                <a:gd name="T2" fmla="*/ 13 w 31"/>
                <a:gd name="T3" fmla="*/ 3 h 12"/>
                <a:gd name="T4" fmla="*/ 6 w 31"/>
                <a:gd name="T5" fmla="*/ 1 h 12"/>
                <a:gd name="T6" fmla="*/ 1 w 31"/>
                <a:gd name="T7" fmla="*/ 3 h 12"/>
                <a:gd name="T8" fmla="*/ 3 w 31"/>
                <a:gd name="T9" fmla="*/ 8 h 12"/>
                <a:gd name="T10" fmla="*/ 12 w 31"/>
                <a:gd name="T11" fmla="*/ 11 h 12"/>
                <a:gd name="T12" fmla="*/ 16 w 31"/>
                <a:gd name="T13" fmla="*/ 10 h 12"/>
                <a:gd name="T14" fmla="*/ 19 w 31"/>
                <a:gd name="T15" fmla="*/ 12 h 12"/>
                <a:gd name="T16" fmla="*/ 27 w 31"/>
                <a:gd name="T17" fmla="*/ 12 h 12"/>
                <a:gd name="T18" fmla="*/ 31 w 31"/>
                <a:gd name="T19" fmla="*/ 8 h 12"/>
                <a:gd name="T20" fmla="*/ 27 w 31"/>
                <a:gd name="T21" fmla="*/ 4 h 12"/>
                <a:gd name="T22" fmla="*/ 19 w 31"/>
                <a:gd name="T23" fmla="*/ 4 h 12"/>
                <a:gd name="T24" fmla="*/ 16 w 31"/>
                <a:gd name="T25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2">
                  <a:moveTo>
                    <a:pt x="16" y="5"/>
                  </a:moveTo>
                  <a:cubicBezTo>
                    <a:pt x="16" y="4"/>
                    <a:pt x="15" y="3"/>
                    <a:pt x="13" y="3"/>
                  </a:cubicBezTo>
                  <a:cubicBezTo>
                    <a:pt x="11" y="3"/>
                    <a:pt x="9" y="2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6" y="9"/>
                    <a:pt x="9" y="10"/>
                    <a:pt x="12" y="11"/>
                  </a:cubicBezTo>
                  <a:cubicBezTo>
                    <a:pt x="13" y="11"/>
                    <a:pt x="15" y="11"/>
                    <a:pt x="16" y="10"/>
                  </a:cubicBezTo>
                  <a:cubicBezTo>
                    <a:pt x="16" y="11"/>
                    <a:pt x="18" y="12"/>
                    <a:pt x="19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30" y="12"/>
                    <a:pt x="31" y="10"/>
                    <a:pt x="31" y="8"/>
                  </a:cubicBezTo>
                  <a:cubicBezTo>
                    <a:pt x="31" y="5"/>
                    <a:pt x="30" y="4"/>
                    <a:pt x="27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4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14">
              <a:extLst>
                <a:ext uri="{FF2B5EF4-FFF2-40B4-BE49-F238E27FC236}">
                  <a16:creationId xmlns:a16="http://schemas.microsoft.com/office/drawing/2014/main" id="{EE3849D2-E1C0-4364-9155-250B6D631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03663" y="2344738"/>
              <a:ext cx="50800" cy="44450"/>
            </a:xfrm>
            <a:custGeom>
              <a:avLst/>
              <a:gdLst>
                <a:gd name="T0" fmla="*/ 3 w 16"/>
                <a:gd name="T1" fmla="*/ 9 h 14"/>
                <a:gd name="T2" fmla="*/ 9 w 16"/>
                <a:gd name="T3" fmla="*/ 13 h 14"/>
                <a:gd name="T4" fmla="*/ 12 w 16"/>
                <a:gd name="T5" fmla="*/ 14 h 14"/>
                <a:gd name="T6" fmla="*/ 15 w 16"/>
                <a:gd name="T7" fmla="*/ 12 h 14"/>
                <a:gd name="T8" fmla="*/ 14 w 16"/>
                <a:gd name="T9" fmla="*/ 7 h 14"/>
                <a:gd name="T10" fmla="*/ 6 w 16"/>
                <a:gd name="T11" fmla="*/ 1 h 14"/>
                <a:gd name="T12" fmla="*/ 1 w 16"/>
                <a:gd name="T13" fmla="*/ 3 h 14"/>
                <a:gd name="T14" fmla="*/ 3 w 16"/>
                <a:gd name="T15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4">
                  <a:moveTo>
                    <a:pt x="3" y="9"/>
                  </a:moveTo>
                  <a:cubicBezTo>
                    <a:pt x="5" y="10"/>
                    <a:pt x="7" y="11"/>
                    <a:pt x="9" y="13"/>
                  </a:cubicBezTo>
                  <a:cubicBezTo>
                    <a:pt x="10" y="13"/>
                    <a:pt x="11" y="14"/>
                    <a:pt x="12" y="14"/>
                  </a:cubicBezTo>
                  <a:cubicBezTo>
                    <a:pt x="13" y="14"/>
                    <a:pt x="14" y="13"/>
                    <a:pt x="15" y="12"/>
                  </a:cubicBezTo>
                  <a:cubicBezTo>
                    <a:pt x="16" y="10"/>
                    <a:pt x="16" y="8"/>
                    <a:pt x="14" y="7"/>
                  </a:cubicBezTo>
                  <a:cubicBezTo>
                    <a:pt x="12" y="5"/>
                    <a:pt x="9" y="3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15">
              <a:extLst>
                <a:ext uri="{FF2B5EF4-FFF2-40B4-BE49-F238E27FC236}">
                  <a16:creationId xmlns:a16="http://schemas.microsoft.com/office/drawing/2014/main" id="{CB177851-930C-4D86-91A6-DB6EFEDB0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62388" y="2379663"/>
              <a:ext cx="41275" cy="50800"/>
            </a:xfrm>
            <a:custGeom>
              <a:avLst/>
              <a:gdLst>
                <a:gd name="T0" fmla="*/ 1 w 13"/>
                <a:gd name="T1" fmla="*/ 7 h 16"/>
                <a:gd name="T2" fmla="*/ 4 w 13"/>
                <a:gd name="T3" fmla="*/ 13 h 16"/>
                <a:gd name="T4" fmla="*/ 8 w 13"/>
                <a:gd name="T5" fmla="*/ 16 h 16"/>
                <a:gd name="T6" fmla="*/ 9 w 13"/>
                <a:gd name="T7" fmla="*/ 16 h 16"/>
                <a:gd name="T8" fmla="*/ 12 w 13"/>
                <a:gd name="T9" fmla="*/ 10 h 16"/>
                <a:gd name="T10" fmla="*/ 7 w 13"/>
                <a:gd name="T11" fmla="*/ 2 h 16"/>
                <a:gd name="T12" fmla="*/ 2 w 13"/>
                <a:gd name="T13" fmla="*/ 1 h 16"/>
                <a:gd name="T14" fmla="*/ 1 w 13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" y="7"/>
                  </a:moveTo>
                  <a:cubicBezTo>
                    <a:pt x="2" y="9"/>
                    <a:pt x="3" y="11"/>
                    <a:pt x="4" y="13"/>
                  </a:cubicBezTo>
                  <a:cubicBezTo>
                    <a:pt x="5" y="15"/>
                    <a:pt x="6" y="16"/>
                    <a:pt x="8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2" y="15"/>
                    <a:pt x="13" y="13"/>
                    <a:pt x="12" y="10"/>
                  </a:cubicBezTo>
                  <a:cubicBezTo>
                    <a:pt x="11" y="8"/>
                    <a:pt x="9" y="5"/>
                    <a:pt x="7" y="2"/>
                  </a:cubicBezTo>
                  <a:cubicBezTo>
                    <a:pt x="6" y="1"/>
                    <a:pt x="4" y="0"/>
                    <a:pt x="2" y="1"/>
                  </a:cubicBezTo>
                  <a:cubicBezTo>
                    <a:pt x="0" y="3"/>
                    <a:pt x="0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16">
              <a:extLst>
                <a:ext uri="{FF2B5EF4-FFF2-40B4-BE49-F238E27FC236}">
                  <a16:creationId xmlns:a16="http://schemas.microsoft.com/office/drawing/2014/main" id="{E5D5CF2E-1479-4C92-A3D0-EB431CCDA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87826" y="2843213"/>
              <a:ext cx="50800" cy="25400"/>
            </a:xfrm>
            <a:custGeom>
              <a:avLst/>
              <a:gdLst>
                <a:gd name="T0" fmla="*/ 12 w 16"/>
                <a:gd name="T1" fmla="*/ 0 h 8"/>
                <a:gd name="T2" fmla="*/ 4 w 16"/>
                <a:gd name="T3" fmla="*/ 0 h 8"/>
                <a:gd name="T4" fmla="*/ 0 w 16"/>
                <a:gd name="T5" fmla="*/ 4 h 8"/>
                <a:gd name="T6" fmla="*/ 4 w 16"/>
                <a:gd name="T7" fmla="*/ 8 h 8"/>
                <a:gd name="T8" fmla="*/ 12 w 16"/>
                <a:gd name="T9" fmla="*/ 8 h 8"/>
                <a:gd name="T10" fmla="*/ 16 w 16"/>
                <a:gd name="T11" fmla="*/ 4 h 8"/>
                <a:gd name="T12" fmla="*/ 12 w 1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17">
              <a:extLst>
                <a:ext uri="{FF2B5EF4-FFF2-40B4-BE49-F238E27FC236}">
                  <a16:creationId xmlns:a16="http://schemas.microsoft.com/office/drawing/2014/main" id="{1DEBDB4D-77FE-421D-A4A4-71FDA18CE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430463"/>
              <a:ext cx="25400" cy="50800"/>
            </a:xfrm>
            <a:custGeom>
              <a:avLst/>
              <a:gdLst>
                <a:gd name="T0" fmla="*/ 0 w 8"/>
                <a:gd name="T1" fmla="*/ 4 h 16"/>
                <a:gd name="T2" fmla="*/ 0 w 8"/>
                <a:gd name="T3" fmla="*/ 8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8 h 16"/>
                <a:gd name="T12" fmla="*/ 8 w 8"/>
                <a:gd name="T13" fmla="*/ 3 h 16"/>
                <a:gd name="T14" fmla="*/ 4 w 8"/>
                <a:gd name="T15" fmla="*/ 0 h 16"/>
                <a:gd name="T16" fmla="*/ 0 w 8"/>
                <a:gd name="T1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0" y="4"/>
                  </a:moveTo>
                  <a:cubicBezTo>
                    <a:pt x="0" y="6"/>
                    <a:pt x="0" y="7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5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18">
              <a:extLst>
                <a:ext uri="{FF2B5EF4-FFF2-40B4-BE49-F238E27FC236}">
                  <a16:creationId xmlns:a16="http://schemas.microsoft.com/office/drawing/2014/main" id="{7D57DF4E-F9FD-4109-8D78-D508574AB1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37026" y="2843213"/>
              <a:ext cx="53975" cy="25400"/>
            </a:xfrm>
            <a:custGeom>
              <a:avLst/>
              <a:gdLst>
                <a:gd name="T0" fmla="*/ 0 w 17"/>
                <a:gd name="T1" fmla="*/ 4 h 8"/>
                <a:gd name="T2" fmla="*/ 4 w 17"/>
                <a:gd name="T3" fmla="*/ 8 h 8"/>
                <a:gd name="T4" fmla="*/ 13 w 17"/>
                <a:gd name="T5" fmla="*/ 8 h 8"/>
                <a:gd name="T6" fmla="*/ 17 w 17"/>
                <a:gd name="T7" fmla="*/ 4 h 8"/>
                <a:gd name="T8" fmla="*/ 13 w 17"/>
                <a:gd name="T9" fmla="*/ 0 h 8"/>
                <a:gd name="T10" fmla="*/ 4 w 17"/>
                <a:gd name="T11" fmla="*/ 0 h 8"/>
                <a:gd name="T12" fmla="*/ 0 w 1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19">
              <a:extLst>
                <a:ext uri="{FF2B5EF4-FFF2-40B4-BE49-F238E27FC236}">
                  <a16:creationId xmlns:a16="http://schemas.microsoft.com/office/drawing/2014/main" id="{75BD4000-BB75-4EC4-9360-0196AD8CA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06851" y="23352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7"/>
                    <a:pt x="16" y="4"/>
                  </a:cubicBezTo>
                  <a:cubicBezTo>
                    <a:pt x="16" y="2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20">
              <a:extLst>
                <a:ext uri="{FF2B5EF4-FFF2-40B4-BE49-F238E27FC236}">
                  <a16:creationId xmlns:a16="http://schemas.microsoft.com/office/drawing/2014/main" id="{654F1B68-D387-4CC5-A8B1-B5D31E5E4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78276" y="2843213"/>
              <a:ext cx="52388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21">
              <a:extLst>
                <a:ext uri="{FF2B5EF4-FFF2-40B4-BE49-F238E27FC236}">
                  <a16:creationId xmlns:a16="http://schemas.microsoft.com/office/drawing/2014/main" id="{8BB50B69-B722-4A8C-B0BE-1DFF0ABDC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32251" y="28432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22">
              <a:extLst>
                <a:ext uri="{FF2B5EF4-FFF2-40B4-BE49-F238E27FC236}">
                  <a16:creationId xmlns:a16="http://schemas.microsoft.com/office/drawing/2014/main" id="{243BAAB4-0A78-430A-A6DA-403570192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69716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23">
              <a:extLst>
                <a:ext uri="{FF2B5EF4-FFF2-40B4-BE49-F238E27FC236}">
                  <a16:creationId xmlns:a16="http://schemas.microsoft.com/office/drawing/2014/main" id="{FA647692-F778-4F95-8AE2-EDD337F1E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9688" y="2744788"/>
              <a:ext cx="31750" cy="50800"/>
            </a:xfrm>
            <a:custGeom>
              <a:avLst/>
              <a:gdLst>
                <a:gd name="T0" fmla="*/ 1 w 10"/>
                <a:gd name="T1" fmla="*/ 11 h 16"/>
                <a:gd name="T2" fmla="*/ 3 w 10"/>
                <a:gd name="T3" fmla="*/ 16 h 16"/>
                <a:gd name="T4" fmla="*/ 4 w 10"/>
                <a:gd name="T5" fmla="*/ 16 h 16"/>
                <a:gd name="T6" fmla="*/ 8 w 10"/>
                <a:gd name="T7" fmla="*/ 14 h 16"/>
                <a:gd name="T8" fmla="*/ 10 w 10"/>
                <a:gd name="T9" fmla="*/ 5 h 16"/>
                <a:gd name="T10" fmla="*/ 7 w 10"/>
                <a:gd name="T11" fmla="*/ 0 h 16"/>
                <a:gd name="T12" fmla="*/ 2 w 10"/>
                <a:gd name="T13" fmla="*/ 4 h 16"/>
                <a:gd name="T14" fmla="*/ 1 w 10"/>
                <a:gd name="T15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6">
                  <a:moveTo>
                    <a:pt x="1" y="11"/>
                  </a:moveTo>
                  <a:cubicBezTo>
                    <a:pt x="0" y="13"/>
                    <a:pt x="1" y="15"/>
                    <a:pt x="3" y="16"/>
                  </a:cubicBezTo>
                  <a:cubicBezTo>
                    <a:pt x="3" y="16"/>
                    <a:pt x="4" y="16"/>
                    <a:pt x="4" y="16"/>
                  </a:cubicBezTo>
                  <a:cubicBezTo>
                    <a:pt x="6" y="16"/>
                    <a:pt x="7" y="15"/>
                    <a:pt x="8" y="14"/>
                  </a:cubicBezTo>
                  <a:cubicBezTo>
                    <a:pt x="9" y="11"/>
                    <a:pt x="10" y="8"/>
                    <a:pt x="10" y="5"/>
                  </a:cubicBezTo>
                  <a:cubicBezTo>
                    <a:pt x="10" y="3"/>
                    <a:pt x="9" y="1"/>
                    <a:pt x="7" y="0"/>
                  </a:cubicBezTo>
                  <a:cubicBezTo>
                    <a:pt x="4" y="0"/>
                    <a:pt x="2" y="2"/>
                    <a:pt x="2" y="4"/>
                  </a:cubicBezTo>
                  <a:cubicBezTo>
                    <a:pt x="2" y="6"/>
                    <a:pt x="1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24">
              <a:extLst>
                <a:ext uri="{FF2B5EF4-FFF2-40B4-BE49-F238E27FC236}">
                  <a16:creationId xmlns:a16="http://schemas.microsoft.com/office/drawing/2014/main" id="{4BE48BEA-828E-4364-ACD7-6EC105DA14C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640013"/>
              <a:ext cx="25400" cy="53975"/>
            </a:xfrm>
            <a:custGeom>
              <a:avLst/>
              <a:gdLst>
                <a:gd name="T0" fmla="*/ 0 w 8"/>
                <a:gd name="T1" fmla="*/ 13 h 17"/>
                <a:gd name="T2" fmla="*/ 4 w 8"/>
                <a:gd name="T3" fmla="*/ 17 h 17"/>
                <a:gd name="T4" fmla="*/ 8 w 8"/>
                <a:gd name="T5" fmla="*/ 13 h 17"/>
                <a:gd name="T6" fmla="*/ 8 w 8"/>
                <a:gd name="T7" fmla="*/ 4 h 17"/>
                <a:gd name="T8" fmla="*/ 4 w 8"/>
                <a:gd name="T9" fmla="*/ 0 h 17"/>
                <a:gd name="T10" fmla="*/ 0 w 8"/>
                <a:gd name="T11" fmla="*/ 4 h 17"/>
                <a:gd name="T12" fmla="*/ 0 w 8"/>
                <a:gd name="T13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0" y="13"/>
                  </a:moveTo>
                  <a:cubicBezTo>
                    <a:pt x="0" y="15"/>
                    <a:pt x="2" y="17"/>
                    <a:pt x="4" y="17"/>
                  </a:cubicBezTo>
                  <a:cubicBezTo>
                    <a:pt x="7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5">
              <a:extLst>
                <a:ext uri="{FF2B5EF4-FFF2-40B4-BE49-F238E27FC236}">
                  <a16:creationId xmlns:a16="http://schemas.microsoft.com/office/drawing/2014/main" id="{15208853-980C-4E9D-BA5C-577EB76F0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693988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26">
              <a:extLst>
                <a:ext uri="{FF2B5EF4-FFF2-40B4-BE49-F238E27FC236}">
                  <a16:creationId xmlns:a16="http://schemas.microsoft.com/office/drawing/2014/main" id="{446BD05F-72C3-421C-8D8D-DF8928CE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589213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27">
              <a:extLst>
                <a:ext uri="{FF2B5EF4-FFF2-40B4-BE49-F238E27FC236}">
                  <a16:creationId xmlns:a16="http://schemas.microsoft.com/office/drawing/2014/main" id="{D4C207C7-2E46-4B85-965D-E1B5FD986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78263" y="2792413"/>
              <a:ext cx="44450" cy="47625"/>
            </a:xfrm>
            <a:custGeom>
              <a:avLst/>
              <a:gdLst>
                <a:gd name="T0" fmla="*/ 6 w 14"/>
                <a:gd name="T1" fmla="*/ 2 h 15"/>
                <a:gd name="T2" fmla="*/ 1 w 14"/>
                <a:gd name="T3" fmla="*/ 8 h 15"/>
                <a:gd name="T4" fmla="*/ 1 w 14"/>
                <a:gd name="T5" fmla="*/ 14 h 15"/>
                <a:gd name="T6" fmla="*/ 4 w 14"/>
                <a:gd name="T7" fmla="*/ 15 h 15"/>
                <a:gd name="T8" fmla="*/ 7 w 14"/>
                <a:gd name="T9" fmla="*/ 14 h 15"/>
                <a:gd name="T10" fmla="*/ 13 w 14"/>
                <a:gd name="T11" fmla="*/ 7 h 15"/>
                <a:gd name="T12" fmla="*/ 12 w 14"/>
                <a:gd name="T13" fmla="*/ 1 h 15"/>
                <a:gd name="T14" fmla="*/ 6 w 14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6" y="2"/>
                  </a:moveTo>
                  <a:cubicBezTo>
                    <a:pt x="5" y="5"/>
                    <a:pt x="3" y="6"/>
                    <a:pt x="1" y="8"/>
                  </a:cubicBezTo>
                  <a:cubicBezTo>
                    <a:pt x="0" y="9"/>
                    <a:pt x="0" y="12"/>
                    <a:pt x="1" y="14"/>
                  </a:cubicBezTo>
                  <a:cubicBezTo>
                    <a:pt x="2" y="15"/>
                    <a:pt x="3" y="15"/>
                    <a:pt x="4" y="15"/>
                  </a:cubicBezTo>
                  <a:cubicBezTo>
                    <a:pt x="5" y="15"/>
                    <a:pt x="6" y="15"/>
                    <a:pt x="7" y="14"/>
                  </a:cubicBezTo>
                  <a:cubicBezTo>
                    <a:pt x="9" y="12"/>
                    <a:pt x="11" y="10"/>
                    <a:pt x="13" y="7"/>
                  </a:cubicBezTo>
                  <a:cubicBezTo>
                    <a:pt x="14" y="5"/>
                    <a:pt x="14" y="3"/>
                    <a:pt x="12" y="1"/>
                  </a:cubicBezTo>
                  <a:cubicBezTo>
                    <a:pt x="10" y="0"/>
                    <a:pt x="7" y="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28">
              <a:extLst>
                <a:ext uri="{FF2B5EF4-FFF2-40B4-BE49-F238E27FC236}">
                  <a16:creationId xmlns:a16="http://schemas.microsoft.com/office/drawing/2014/main" id="{BC2B1600-3F25-46D9-9502-6CCCC866C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535238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5"/>
                    <a:pt x="2" y="16"/>
                    <a:pt x="4" y="16"/>
                  </a:cubicBezTo>
                  <a:cubicBezTo>
                    <a:pt x="7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29">
              <a:extLst>
                <a:ext uri="{FF2B5EF4-FFF2-40B4-BE49-F238E27FC236}">
                  <a16:creationId xmlns:a16="http://schemas.microsoft.com/office/drawing/2014/main" id="{2E42DCCA-34DE-481D-89E2-B7F891940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25888" y="2827338"/>
              <a:ext cx="53975" cy="38100"/>
            </a:xfrm>
            <a:custGeom>
              <a:avLst/>
              <a:gdLst>
                <a:gd name="T0" fmla="*/ 10 w 17"/>
                <a:gd name="T1" fmla="*/ 1 h 12"/>
                <a:gd name="T2" fmla="*/ 4 w 17"/>
                <a:gd name="T3" fmla="*/ 4 h 12"/>
                <a:gd name="T4" fmla="*/ 1 w 17"/>
                <a:gd name="T5" fmla="*/ 9 h 12"/>
                <a:gd name="T6" fmla="*/ 5 w 17"/>
                <a:gd name="T7" fmla="*/ 12 h 12"/>
                <a:gd name="T8" fmla="*/ 5 w 17"/>
                <a:gd name="T9" fmla="*/ 11 h 12"/>
                <a:gd name="T10" fmla="*/ 14 w 17"/>
                <a:gd name="T11" fmla="*/ 8 h 12"/>
                <a:gd name="T12" fmla="*/ 16 w 17"/>
                <a:gd name="T13" fmla="*/ 3 h 12"/>
                <a:gd name="T14" fmla="*/ 10 w 17"/>
                <a:gd name="T15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2">
                  <a:moveTo>
                    <a:pt x="10" y="1"/>
                  </a:moveTo>
                  <a:cubicBezTo>
                    <a:pt x="8" y="2"/>
                    <a:pt x="6" y="3"/>
                    <a:pt x="4" y="4"/>
                  </a:cubicBezTo>
                  <a:cubicBezTo>
                    <a:pt x="1" y="4"/>
                    <a:pt x="0" y="6"/>
                    <a:pt x="1" y="9"/>
                  </a:cubicBezTo>
                  <a:cubicBezTo>
                    <a:pt x="1" y="10"/>
                    <a:pt x="3" y="12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8" y="11"/>
                    <a:pt x="11" y="10"/>
                    <a:pt x="14" y="8"/>
                  </a:cubicBezTo>
                  <a:cubicBezTo>
                    <a:pt x="16" y="7"/>
                    <a:pt x="17" y="5"/>
                    <a:pt x="16" y="3"/>
                  </a:cubicBezTo>
                  <a:cubicBezTo>
                    <a:pt x="15" y="1"/>
                    <a:pt x="12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30">
              <a:extLst>
                <a:ext uri="{FF2B5EF4-FFF2-40B4-BE49-F238E27FC236}">
                  <a16:creationId xmlns:a16="http://schemas.microsoft.com/office/drawing/2014/main" id="{17CA808A-3D7B-42BB-BAF1-2E359A094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43338" y="248443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31">
              <a:extLst>
                <a:ext uri="{FF2B5EF4-FFF2-40B4-BE49-F238E27FC236}">
                  <a16:creationId xmlns:a16="http://schemas.microsoft.com/office/drawing/2014/main" id="{0BE32E7E-CD20-4D12-A219-057866A65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52876" y="2335213"/>
              <a:ext cx="52388" cy="28575"/>
            </a:xfrm>
            <a:custGeom>
              <a:avLst/>
              <a:gdLst>
                <a:gd name="T0" fmla="*/ 4 w 16"/>
                <a:gd name="T1" fmla="*/ 8 h 9"/>
                <a:gd name="T2" fmla="*/ 4 w 16"/>
                <a:gd name="T3" fmla="*/ 8 h 9"/>
                <a:gd name="T4" fmla="*/ 11 w 16"/>
                <a:gd name="T5" fmla="*/ 9 h 9"/>
                <a:gd name="T6" fmla="*/ 12 w 16"/>
                <a:gd name="T7" fmla="*/ 9 h 9"/>
                <a:gd name="T8" fmla="*/ 16 w 16"/>
                <a:gd name="T9" fmla="*/ 6 h 9"/>
                <a:gd name="T10" fmla="*/ 13 w 16"/>
                <a:gd name="T11" fmla="*/ 1 h 9"/>
                <a:gd name="T12" fmla="*/ 4 w 16"/>
                <a:gd name="T13" fmla="*/ 0 h 9"/>
                <a:gd name="T14" fmla="*/ 4 w 16"/>
                <a:gd name="T15" fmla="*/ 0 h 9"/>
                <a:gd name="T16" fmla="*/ 0 w 16"/>
                <a:gd name="T17" fmla="*/ 4 h 9"/>
                <a:gd name="T18" fmla="*/ 4 w 16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9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7" y="8"/>
                    <a:pt x="9" y="9"/>
                    <a:pt x="11" y="9"/>
                  </a:cubicBezTo>
                  <a:cubicBezTo>
                    <a:pt x="11" y="9"/>
                    <a:pt x="12" y="9"/>
                    <a:pt x="12" y="9"/>
                  </a:cubicBezTo>
                  <a:cubicBezTo>
                    <a:pt x="14" y="9"/>
                    <a:pt x="15" y="8"/>
                    <a:pt x="16" y="6"/>
                  </a:cubicBezTo>
                  <a:cubicBezTo>
                    <a:pt x="16" y="4"/>
                    <a:pt x="15" y="2"/>
                    <a:pt x="13" y="1"/>
                  </a:cubicBezTo>
                  <a:cubicBezTo>
                    <a:pt x="10" y="1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7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32">
              <a:extLst>
                <a:ext uri="{FF2B5EF4-FFF2-40B4-BE49-F238E27FC236}">
                  <a16:creationId xmlns:a16="http://schemas.microsoft.com/office/drawing/2014/main" id="{65DD28DE-E2FE-4EBC-BA4E-05816C700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14826" y="2347913"/>
              <a:ext cx="47625" cy="44450"/>
            </a:xfrm>
            <a:custGeom>
              <a:avLst/>
              <a:gdLst>
                <a:gd name="T0" fmla="*/ 4 w 15"/>
                <a:gd name="T1" fmla="*/ 14 h 14"/>
                <a:gd name="T2" fmla="*/ 7 w 15"/>
                <a:gd name="T3" fmla="*/ 13 h 14"/>
                <a:gd name="T4" fmla="*/ 13 w 15"/>
                <a:gd name="T5" fmla="*/ 8 h 14"/>
                <a:gd name="T6" fmla="*/ 14 w 15"/>
                <a:gd name="T7" fmla="*/ 3 h 14"/>
                <a:gd name="T8" fmla="*/ 9 w 15"/>
                <a:gd name="T9" fmla="*/ 1 h 14"/>
                <a:gd name="T10" fmla="*/ 1 w 15"/>
                <a:gd name="T11" fmla="*/ 7 h 14"/>
                <a:gd name="T12" fmla="*/ 1 w 15"/>
                <a:gd name="T13" fmla="*/ 12 h 14"/>
                <a:gd name="T14" fmla="*/ 4 w 15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4">
                  <a:moveTo>
                    <a:pt x="4" y="14"/>
                  </a:moveTo>
                  <a:cubicBezTo>
                    <a:pt x="5" y="14"/>
                    <a:pt x="6" y="13"/>
                    <a:pt x="7" y="13"/>
                  </a:cubicBezTo>
                  <a:cubicBezTo>
                    <a:pt x="8" y="11"/>
                    <a:pt x="10" y="9"/>
                    <a:pt x="13" y="8"/>
                  </a:cubicBezTo>
                  <a:cubicBezTo>
                    <a:pt x="14" y="7"/>
                    <a:pt x="15" y="5"/>
                    <a:pt x="14" y="3"/>
                  </a:cubicBezTo>
                  <a:cubicBezTo>
                    <a:pt x="13" y="1"/>
                    <a:pt x="11" y="0"/>
                    <a:pt x="9" y="1"/>
                  </a:cubicBezTo>
                  <a:cubicBezTo>
                    <a:pt x="6" y="3"/>
                    <a:pt x="3" y="5"/>
                    <a:pt x="1" y="7"/>
                  </a:cubicBezTo>
                  <a:cubicBezTo>
                    <a:pt x="0" y="8"/>
                    <a:pt x="0" y="11"/>
                    <a:pt x="1" y="12"/>
                  </a:cubicBezTo>
                  <a:cubicBezTo>
                    <a:pt x="2" y="13"/>
                    <a:pt x="3" y="14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33">
              <a:extLst>
                <a:ext uri="{FF2B5EF4-FFF2-40B4-BE49-F238E27FC236}">
                  <a16:creationId xmlns:a16="http://schemas.microsoft.com/office/drawing/2014/main" id="{A8F5A472-BD8F-4C36-923F-86E5C6211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433638"/>
              <a:ext cx="28575" cy="53975"/>
            </a:xfrm>
            <a:custGeom>
              <a:avLst/>
              <a:gdLst>
                <a:gd name="T0" fmla="*/ 4 w 9"/>
                <a:gd name="T1" fmla="*/ 17 h 17"/>
                <a:gd name="T2" fmla="*/ 8 w 9"/>
                <a:gd name="T3" fmla="*/ 13 h 17"/>
                <a:gd name="T4" fmla="*/ 8 w 9"/>
                <a:gd name="T5" fmla="*/ 7 h 17"/>
                <a:gd name="T6" fmla="*/ 8 w 9"/>
                <a:gd name="T7" fmla="*/ 5 h 17"/>
                <a:gd name="T8" fmla="*/ 5 w 9"/>
                <a:gd name="T9" fmla="*/ 1 h 17"/>
                <a:gd name="T10" fmla="*/ 0 w 9"/>
                <a:gd name="T11" fmla="*/ 4 h 17"/>
                <a:gd name="T12" fmla="*/ 0 w 9"/>
                <a:gd name="T13" fmla="*/ 7 h 17"/>
                <a:gd name="T14" fmla="*/ 0 w 9"/>
                <a:gd name="T15" fmla="*/ 13 h 17"/>
                <a:gd name="T16" fmla="*/ 4 w 9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5"/>
                  </a:cubicBezTo>
                  <a:cubicBezTo>
                    <a:pt x="9" y="3"/>
                    <a:pt x="7" y="1"/>
                    <a:pt x="5" y="1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34">
              <a:extLst>
                <a:ext uri="{FF2B5EF4-FFF2-40B4-BE49-F238E27FC236}">
                  <a16:creationId xmlns:a16="http://schemas.microsoft.com/office/drawing/2014/main" id="{9264CD37-6D1F-46AB-BFAC-43309AB99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3401" y="2382838"/>
              <a:ext cx="38100" cy="50800"/>
            </a:xfrm>
            <a:custGeom>
              <a:avLst/>
              <a:gdLst>
                <a:gd name="T0" fmla="*/ 3 w 12"/>
                <a:gd name="T1" fmla="*/ 16 h 16"/>
                <a:gd name="T2" fmla="*/ 4 w 12"/>
                <a:gd name="T3" fmla="*/ 16 h 16"/>
                <a:gd name="T4" fmla="*/ 8 w 12"/>
                <a:gd name="T5" fmla="*/ 14 h 16"/>
                <a:gd name="T6" fmla="*/ 11 w 12"/>
                <a:gd name="T7" fmla="*/ 7 h 16"/>
                <a:gd name="T8" fmla="*/ 10 w 12"/>
                <a:gd name="T9" fmla="*/ 2 h 16"/>
                <a:gd name="T10" fmla="*/ 4 w 12"/>
                <a:gd name="T11" fmla="*/ 3 h 16"/>
                <a:gd name="T12" fmla="*/ 0 w 12"/>
                <a:gd name="T13" fmla="*/ 11 h 16"/>
                <a:gd name="T14" fmla="*/ 3 w 12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6">
                  <a:moveTo>
                    <a:pt x="3" y="16"/>
                  </a:moveTo>
                  <a:cubicBezTo>
                    <a:pt x="3" y="16"/>
                    <a:pt x="4" y="16"/>
                    <a:pt x="4" y="16"/>
                  </a:cubicBezTo>
                  <a:cubicBezTo>
                    <a:pt x="6" y="16"/>
                    <a:pt x="7" y="15"/>
                    <a:pt x="8" y="14"/>
                  </a:cubicBezTo>
                  <a:cubicBezTo>
                    <a:pt x="9" y="11"/>
                    <a:pt x="10" y="9"/>
                    <a:pt x="11" y="7"/>
                  </a:cubicBezTo>
                  <a:cubicBezTo>
                    <a:pt x="12" y="5"/>
                    <a:pt x="12" y="3"/>
                    <a:pt x="10" y="2"/>
                  </a:cubicBezTo>
                  <a:cubicBezTo>
                    <a:pt x="8" y="0"/>
                    <a:pt x="5" y="1"/>
                    <a:pt x="4" y="3"/>
                  </a:cubicBezTo>
                  <a:cubicBezTo>
                    <a:pt x="3" y="5"/>
                    <a:pt x="1" y="8"/>
                    <a:pt x="0" y="11"/>
                  </a:cubicBezTo>
                  <a:cubicBezTo>
                    <a:pt x="0" y="13"/>
                    <a:pt x="1" y="15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35">
              <a:extLst>
                <a:ext uri="{FF2B5EF4-FFF2-40B4-BE49-F238E27FC236}">
                  <a16:creationId xmlns:a16="http://schemas.microsoft.com/office/drawing/2014/main" id="{A796EADF-06C6-40F8-907B-FEF10682C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70376" y="2335213"/>
              <a:ext cx="50800" cy="31750"/>
            </a:xfrm>
            <a:custGeom>
              <a:avLst/>
              <a:gdLst>
                <a:gd name="T0" fmla="*/ 4 w 16"/>
                <a:gd name="T1" fmla="*/ 10 h 10"/>
                <a:gd name="T2" fmla="*/ 5 w 16"/>
                <a:gd name="T3" fmla="*/ 9 h 10"/>
                <a:gd name="T4" fmla="*/ 13 w 16"/>
                <a:gd name="T5" fmla="*/ 8 h 10"/>
                <a:gd name="T6" fmla="*/ 16 w 16"/>
                <a:gd name="T7" fmla="*/ 4 h 10"/>
                <a:gd name="T8" fmla="*/ 12 w 16"/>
                <a:gd name="T9" fmla="*/ 0 h 10"/>
                <a:gd name="T10" fmla="*/ 3 w 16"/>
                <a:gd name="T11" fmla="*/ 2 h 10"/>
                <a:gd name="T12" fmla="*/ 0 w 16"/>
                <a:gd name="T13" fmla="*/ 7 h 10"/>
                <a:gd name="T14" fmla="*/ 4 w 16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0">
                  <a:moveTo>
                    <a:pt x="4" y="10"/>
                  </a:moveTo>
                  <a:cubicBezTo>
                    <a:pt x="5" y="10"/>
                    <a:pt x="5" y="10"/>
                    <a:pt x="5" y="9"/>
                  </a:cubicBezTo>
                  <a:cubicBezTo>
                    <a:pt x="8" y="9"/>
                    <a:pt x="10" y="8"/>
                    <a:pt x="13" y="8"/>
                  </a:cubicBezTo>
                  <a:cubicBezTo>
                    <a:pt x="15" y="8"/>
                    <a:pt x="16" y="7"/>
                    <a:pt x="16" y="4"/>
                  </a:cubicBezTo>
                  <a:cubicBezTo>
                    <a:pt x="16" y="2"/>
                    <a:pt x="15" y="0"/>
                    <a:pt x="12" y="0"/>
                  </a:cubicBezTo>
                  <a:cubicBezTo>
                    <a:pt x="9" y="1"/>
                    <a:pt x="6" y="1"/>
                    <a:pt x="3" y="2"/>
                  </a:cubicBez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2" y="10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36">
              <a:extLst>
                <a:ext uri="{FF2B5EF4-FFF2-40B4-BE49-F238E27FC236}">
                  <a16:creationId xmlns:a16="http://schemas.microsoft.com/office/drawing/2014/main" id="{574B9A2A-2A66-475B-BAF5-1EFF4BCEE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54158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37">
              <a:extLst>
                <a:ext uri="{FF2B5EF4-FFF2-40B4-BE49-F238E27FC236}">
                  <a16:creationId xmlns:a16="http://schemas.microsoft.com/office/drawing/2014/main" id="{398AFB06-20ED-4CEA-8C66-32283776A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83051" y="2843213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38">
              <a:extLst>
                <a:ext uri="{FF2B5EF4-FFF2-40B4-BE49-F238E27FC236}">
                  <a16:creationId xmlns:a16="http://schemas.microsoft.com/office/drawing/2014/main" id="{C62B1E1C-89F9-46B0-A5CE-DB4D7CB0E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48761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39">
              <a:extLst>
                <a:ext uri="{FF2B5EF4-FFF2-40B4-BE49-F238E27FC236}">
                  <a16:creationId xmlns:a16="http://schemas.microsoft.com/office/drawing/2014/main" id="{F3611346-58B4-438D-92BE-25572F696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64636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40">
              <a:extLst>
                <a:ext uri="{FF2B5EF4-FFF2-40B4-BE49-F238E27FC236}">
                  <a16:creationId xmlns:a16="http://schemas.microsoft.com/office/drawing/2014/main" id="{389E44FE-AA03-441E-8774-72377824EAA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16401" y="23352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7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41">
              <a:extLst>
                <a:ext uri="{FF2B5EF4-FFF2-40B4-BE49-F238E27FC236}">
                  <a16:creationId xmlns:a16="http://schemas.microsoft.com/office/drawing/2014/main" id="{0A2AAAC9-D266-42CE-AFDF-D33146DC3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592388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2">
              <a:extLst>
                <a:ext uri="{FF2B5EF4-FFF2-40B4-BE49-F238E27FC236}">
                  <a16:creationId xmlns:a16="http://schemas.microsoft.com/office/drawing/2014/main" id="{FFC9FFFE-F9D2-4B9D-A968-91CF2202A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11626" y="23352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7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43">
              <a:extLst>
                <a:ext uri="{FF2B5EF4-FFF2-40B4-BE49-F238E27FC236}">
                  <a16:creationId xmlns:a16="http://schemas.microsoft.com/office/drawing/2014/main" id="{D9339699-CA31-48CB-BC30-8A0BCCBE7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60826" y="23352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7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44">
              <a:extLst>
                <a:ext uri="{FF2B5EF4-FFF2-40B4-BE49-F238E27FC236}">
                  <a16:creationId xmlns:a16="http://schemas.microsoft.com/office/drawing/2014/main" id="{3AB0097F-2BAF-483D-8C25-85DDD3AB7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9751" y="2751138"/>
              <a:ext cx="34925" cy="50800"/>
            </a:xfrm>
            <a:custGeom>
              <a:avLst/>
              <a:gdLst>
                <a:gd name="T0" fmla="*/ 11 w 11"/>
                <a:gd name="T1" fmla="*/ 10 h 16"/>
                <a:gd name="T2" fmla="*/ 9 w 11"/>
                <a:gd name="T3" fmla="*/ 3 h 16"/>
                <a:gd name="T4" fmla="*/ 4 w 11"/>
                <a:gd name="T5" fmla="*/ 0 h 16"/>
                <a:gd name="T6" fmla="*/ 1 w 11"/>
                <a:gd name="T7" fmla="*/ 5 h 16"/>
                <a:gd name="T8" fmla="*/ 3 w 11"/>
                <a:gd name="T9" fmla="*/ 13 h 16"/>
                <a:gd name="T10" fmla="*/ 7 w 11"/>
                <a:gd name="T11" fmla="*/ 16 h 16"/>
                <a:gd name="T12" fmla="*/ 8 w 11"/>
                <a:gd name="T13" fmla="*/ 16 h 16"/>
                <a:gd name="T14" fmla="*/ 11 w 11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11" y="10"/>
                  </a:moveTo>
                  <a:cubicBezTo>
                    <a:pt x="10" y="8"/>
                    <a:pt x="9" y="6"/>
                    <a:pt x="9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2"/>
                    <a:pt x="1" y="5"/>
                  </a:cubicBezTo>
                  <a:cubicBezTo>
                    <a:pt x="1" y="8"/>
                    <a:pt x="2" y="11"/>
                    <a:pt x="3" y="13"/>
                  </a:cubicBezTo>
                  <a:cubicBezTo>
                    <a:pt x="4" y="15"/>
                    <a:pt x="5" y="16"/>
                    <a:pt x="7" y="16"/>
                  </a:cubicBezTo>
                  <a:cubicBezTo>
                    <a:pt x="7" y="16"/>
                    <a:pt x="8" y="16"/>
                    <a:pt x="8" y="16"/>
                  </a:cubicBezTo>
                  <a:cubicBezTo>
                    <a:pt x="11" y="15"/>
                    <a:pt x="11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45">
              <a:extLst>
                <a:ext uri="{FF2B5EF4-FFF2-40B4-BE49-F238E27FC236}">
                  <a16:creationId xmlns:a16="http://schemas.microsoft.com/office/drawing/2014/main" id="{0B3B4C45-FBA7-4626-AB30-91B2282C87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27526" y="2798763"/>
              <a:ext cx="44450" cy="44450"/>
            </a:xfrm>
            <a:custGeom>
              <a:avLst/>
              <a:gdLst>
                <a:gd name="T0" fmla="*/ 7 w 14"/>
                <a:gd name="T1" fmla="*/ 13 h 14"/>
                <a:gd name="T2" fmla="*/ 10 w 14"/>
                <a:gd name="T3" fmla="*/ 14 h 14"/>
                <a:gd name="T4" fmla="*/ 13 w 14"/>
                <a:gd name="T5" fmla="*/ 13 h 14"/>
                <a:gd name="T6" fmla="*/ 12 w 14"/>
                <a:gd name="T7" fmla="*/ 7 h 14"/>
                <a:gd name="T8" fmla="*/ 7 w 14"/>
                <a:gd name="T9" fmla="*/ 2 h 14"/>
                <a:gd name="T10" fmla="*/ 2 w 14"/>
                <a:gd name="T11" fmla="*/ 1 h 14"/>
                <a:gd name="T12" fmla="*/ 1 w 14"/>
                <a:gd name="T13" fmla="*/ 6 h 14"/>
                <a:gd name="T14" fmla="*/ 7 w 14"/>
                <a:gd name="T1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7" y="13"/>
                  </a:moveTo>
                  <a:cubicBezTo>
                    <a:pt x="8" y="14"/>
                    <a:pt x="9" y="14"/>
                    <a:pt x="10" y="14"/>
                  </a:cubicBezTo>
                  <a:cubicBezTo>
                    <a:pt x="11" y="14"/>
                    <a:pt x="12" y="13"/>
                    <a:pt x="13" y="13"/>
                  </a:cubicBezTo>
                  <a:cubicBezTo>
                    <a:pt x="14" y="11"/>
                    <a:pt x="14" y="8"/>
                    <a:pt x="12" y="7"/>
                  </a:cubicBezTo>
                  <a:cubicBezTo>
                    <a:pt x="10" y="5"/>
                    <a:pt x="9" y="4"/>
                    <a:pt x="7" y="2"/>
                  </a:cubicBez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5"/>
                    <a:pt x="1" y="6"/>
                  </a:cubicBezTo>
                  <a:cubicBezTo>
                    <a:pt x="3" y="9"/>
                    <a:pt x="5" y="11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46">
              <a:extLst>
                <a:ext uri="{FF2B5EF4-FFF2-40B4-BE49-F238E27FC236}">
                  <a16:creationId xmlns:a16="http://schemas.microsoft.com/office/drawing/2014/main" id="{152311BA-EA2E-4EB5-AB7D-25B1507B7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165601" y="23352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7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47">
              <a:extLst>
                <a:ext uri="{FF2B5EF4-FFF2-40B4-BE49-F238E27FC236}">
                  <a16:creationId xmlns:a16="http://schemas.microsoft.com/office/drawing/2014/main" id="{455381E3-883E-42E2-A141-C20FB9BAA9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229101" y="2532063"/>
              <a:ext cx="92075" cy="101600"/>
            </a:xfrm>
            <a:custGeom>
              <a:avLst/>
              <a:gdLst>
                <a:gd name="T0" fmla="*/ 17 w 29"/>
                <a:gd name="T1" fmla="*/ 13 h 32"/>
                <a:gd name="T2" fmla="*/ 15 w 29"/>
                <a:gd name="T3" fmla="*/ 13 h 32"/>
                <a:gd name="T4" fmla="*/ 0 w 29"/>
                <a:gd name="T5" fmla="*/ 23 h 32"/>
                <a:gd name="T6" fmla="*/ 11 w 29"/>
                <a:gd name="T7" fmla="*/ 32 h 32"/>
                <a:gd name="T8" fmla="*/ 21 w 29"/>
                <a:gd name="T9" fmla="*/ 28 h 32"/>
                <a:gd name="T10" fmla="*/ 26 w 29"/>
                <a:gd name="T11" fmla="*/ 32 h 32"/>
                <a:gd name="T12" fmla="*/ 28 w 29"/>
                <a:gd name="T13" fmla="*/ 31 h 32"/>
                <a:gd name="T14" fmla="*/ 29 w 29"/>
                <a:gd name="T15" fmla="*/ 31 h 32"/>
                <a:gd name="T16" fmla="*/ 29 w 29"/>
                <a:gd name="T17" fmla="*/ 26 h 32"/>
                <a:gd name="T18" fmla="*/ 28 w 29"/>
                <a:gd name="T19" fmla="*/ 26 h 32"/>
                <a:gd name="T20" fmla="*/ 27 w 29"/>
                <a:gd name="T21" fmla="*/ 27 h 32"/>
                <a:gd name="T22" fmla="*/ 26 w 29"/>
                <a:gd name="T23" fmla="*/ 25 h 32"/>
                <a:gd name="T24" fmla="*/ 26 w 29"/>
                <a:gd name="T25" fmla="*/ 10 h 32"/>
                <a:gd name="T26" fmla="*/ 14 w 29"/>
                <a:gd name="T27" fmla="*/ 0 h 32"/>
                <a:gd name="T28" fmla="*/ 2 w 29"/>
                <a:gd name="T29" fmla="*/ 11 h 32"/>
                <a:gd name="T30" fmla="*/ 2 w 29"/>
                <a:gd name="T31" fmla="*/ 12 h 32"/>
                <a:gd name="T32" fmla="*/ 7 w 29"/>
                <a:gd name="T33" fmla="*/ 12 h 32"/>
                <a:gd name="T34" fmla="*/ 7 w 29"/>
                <a:gd name="T35" fmla="*/ 11 h 32"/>
                <a:gd name="T36" fmla="*/ 14 w 29"/>
                <a:gd name="T37" fmla="*/ 5 h 32"/>
                <a:gd name="T38" fmla="*/ 20 w 29"/>
                <a:gd name="T39" fmla="*/ 10 h 32"/>
                <a:gd name="T40" fmla="*/ 17 w 29"/>
                <a:gd name="T41" fmla="*/ 13 h 32"/>
                <a:gd name="T42" fmla="*/ 11 w 29"/>
                <a:gd name="T43" fmla="*/ 27 h 32"/>
                <a:gd name="T44" fmla="*/ 6 w 29"/>
                <a:gd name="T45" fmla="*/ 23 h 32"/>
                <a:gd name="T46" fmla="*/ 15 w 29"/>
                <a:gd name="T47" fmla="*/ 18 h 32"/>
                <a:gd name="T48" fmla="*/ 18 w 29"/>
                <a:gd name="T49" fmla="*/ 17 h 32"/>
                <a:gd name="T50" fmla="*/ 20 w 29"/>
                <a:gd name="T51" fmla="*/ 17 h 32"/>
                <a:gd name="T52" fmla="*/ 20 w 29"/>
                <a:gd name="T53" fmla="*/ 19 h 32"/>
                <a:gd name="T54" fmla="*/ 18 w 29"/>
                <a:gd name="T55" fmla="*/ 25 h 32"/>
                <a:gd name="T56" fmla="*/ 11 w 29"/>
                <a:gd name="T57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" h="32">
                  <a:moveTo>
                    <a:pt x="17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8" y="14"/>
                    <a:pt x="0" y="15"/>
                    <a:pt x="0" y="23"/>
                  </a:cubicBezTo>
                  <a:cubicBezTo>
                    <a:pt x="0" y="29"/>
                    <a:pt x="4" y="32"/>
                    <a:pt x="11" y="32"/>
                  </a:cubicBezTo>
                  <a:cubicBezTo>
                    <a:pt x="16" y="32"/>
                    <a:pt x="19" y="31"/>
                    <a:pt x="21" y="28"/>
                  </a:cubicBezTo>
                  <a:cubicBezTo>
                    <a:pt x="21" y="30"/>
                    <a:pt x="22" y="32"/>
                    <a:pt x="26" y="32"/>
                  </a:cubicBezTo>
                  <a:cubicBezTo>
                    <a:pt x="27" y="32"/>
                    <a:pt x="27" y="31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7" y="26"/>
                    <a:pt x="27" y="27"/>
                    <a:pt x="27" y="27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6"/>
                    <a:pt x="24" y="0"/>
                    <a:pt x="14" y="0"/>
                  </a:cubicBezTo>
                  <a:cubicBezTo>
                    <a:pt x="7" y="0"/>
                    <a:pt x="2" y="4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6"/>
                    <a:pt x="11" y="5"/>
                    <a:pt x="14" y="5"/>
                  </a:cubicBezTo>
                  <a:cubicBezTo>
                    <a:pt x="18" y="5"/>
                    <a:pt x="20" y="6"/>
                    <a:pt x="20" y="10"/>
                  </a:cubicBezTo>
                  <a:cubicBezTo>
                    <a:pt x="20" y="12"/>
                    <a:pt x="20" y="12"/>
                    <a:pt x="17" y="13"/>
                  </a:cubicBezTo>
                  <a:close/>
                  <a:moveTo>
                    <a:pt x="11" y="27"/>
                  </a:moveTo>
                  <a:cubicBezTo>
                    <a:pt x="9" y="27"/>
                    <a:pt x="6" y="26"/>
                    <a:pt x="6" y="23"/>
                  </a:cubicBezTo>
                  <a:cubicBezTo>
                    <a:pt x="6" y="19"/>
                    <a:pt x="9" y="18"/>
                    <a:pt x="15" y="18"/>
                  </a:cubicBezTo>
                  <a:cubicBezTo>
                    <a:pt x="16" y="17"/>
                    <a:pt x="17" y="17"/>
                    <a:pt x="18" y="17"/>
                  </a:cubicBezTo>
                  <a:cubicBezTo>
                    <a:pt x="19" y="17"/>
                    <a:pt x="20" y="17"/>
                    <a:pt x="20" y="17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22"/>
                    <a:pt x="20" y="23"/>
                    <a:pt x="18" y="25"/>
                  </a:cubicBezTo>
                  <a:cubicBezTo>
                    <a:pt x="16" y="26"/>
                    <a:pt x="14" y="27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48">
              <a:extLst>
                <a:ext uri="{FF2B5EF4-FFF2-40B4-BE49-F238E27FC236}">
                  <a16:creationId xmlns:a16="http://schemas.microsoft.com/office/drawing/2014/main" id="{8DC4C797-A14E-48A6-A10C-6122C90B1A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30676" y="2532063"/>
              <a:ext cx="92075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8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7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7"/>
                    <a:pt x="15" y="27"/>
                  </a:cubicBezTo>
                  <a:cubicBezTo>
                    <a:pt x="6" y="27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49">
              <a:extLst>
                <a:ext uri="{FF2B5EF4-FFF2-40B4-BE49-F238E27FC236}">
                  <a16:creationId xmlns:a16="http://schemas.microsoft.com/office/drawing/2014/main" id="{A7A03FB5-FADA-42A5-A67E-0A13F18AFB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29076" y="2532063"/>
              <a:ext cx="92075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8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7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7"/>
                    <a:pt x="15" y="27"/>
                  </a:cubicBezTo>
                  <a:cubicBezTo>
                    <a:pt x="6" y="27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50">
              <a:extLst>
                <a:ext uri="{FF2B5EF4-FFF2-40B4-BE49-F238E27FC236}">
                  <a16:creationId xmlns:a16="http://schemas.microsoft.com/office/drawing/2014/main" id="{A4760EA9-7DB9-4AC9-AA33-4D4C676B5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871788"/>
              <a:ext cx="25400" cy="55563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51">
              <a:extLst>
                <a:ext uri="{FF2B5EF4-FFF2-40B4-BE49-F238E27FC236}">
                  <a16:creationId xmlns:a16="http://schemas.microsoft.com/office/drawing/2014/main" id="{1D37C44B-95F8-4A1E-8D3F-1AA544C7E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16288" y="3003551"/>
              <a:ext cx="53975" cy="38100"/>
            </a:xfrm>
            <a:custGeom>
              <a:avLst/>
              <a:gdLst>
                <a:gd name="T0" fmla="*/ 10 w 17"/>
                <a:gd name="T1" fmla="*/ 1 h 12"/>
                <a:gd name="T2" fmla="*/ 4 w 17"/>
                <a:gd name="T3" fmla="*/ 4 h 12"/>
                <a:gd name="T4" fmla="*/ 1 w 17"/>
                <a:gd name="T5" fmla="*/ 9 h 12"/>
                <a:gd name="T6" fmla="*/ 5 w 17"/>
                <a:gd name="T7" fmla="*/ 12 h 12"/>
                <a:gd name="T8" fmla="*/ 5 w 17"/>
                <a:gd name="T9" fmla="*/ 12 h 12"/>
                <a:gd name="T10" fmla="*/ 14 w 17"/>
                <a:gd name="T11" fmla="*/ 8 h 12"/>
                <a:gd name="T12" fmla="*/ 16 w 17"/>
                <a:gd name="T13" fmla="*/ 3 h 12"/>
                <a:gd name="T14" fmla="*/ 10 w 17"/>
                <a:gd name="T15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2">
                  <a:moveTo>
                    <a:pt x="10" y="1"/>
                  </a:moveTo>
                  <a:cubicBezTo>
                    <a:pt x="8" y="2"/>
                    <a:pt x="6" y="3"/>
                    <a:pt x="4" y="4"/>
                  </a:cubicBezTo>
                  <a:cubicBezTo>
                    <a:pt x="1" y="4"/>
                    <a:pt x="0" y="7"/>
                    <a:pt x="1" y="9"/>
                  </a:cubicBezTo>
                  <a:cubicBezTo>
                    <a:pt x="1" y="10"/>
                    <a:pt x="3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8" y="11"/>
                    <a:pt x="11" y="10"/>
                    <a:pt x="14" y="8"/>
                  </a:cubicBezTo>
                  <a:cubicBezTo>
                    <a:pt x="16" y="7"/>
                    <a:pt x="17" y="5"/>
                    <a:pt x="16" y="3"/>
                  </a:cubicBezTo>
                  <a:cubicBezTo>
                    <a:pt x="15" y="1"/>
                    <a:pt x="12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52">
              <a:extLst>
                <a:ext uri="{FF2B5EF4-FFF2-40B4-BE49-F238E27FC236}">
                  <a16:creationId xmlns:a16="http://schemas.microsoft.com/office/drawing/2014/main" id="{1D1A6AF2-2950-42DA-B98E-D462F952A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608263"/>
              <a:ext cx="28575" cy="53975"/>
            </a:xfrm>
            <a:custGeom>
              <a:avLst/>
              <a:gdLst>
                <a:gd name="T0" fmla="*/ 4 w 9"/>
                <a:gd name="T1" fmla="*/ 17 h 17"/>
                <a:gd name="T2" fmla="*/ 8 w 9"/>
                <a:gd name="T3" fmla="*/ 13 h 17"/>
                <a:gd name="T4" fmla="*/ 8 w 9"/>
                <a:gd name="T5" fmla="*/ 7 h 17"/>
                <a:gd name="T6" fmla="*/ 8 w 9"/>
                <a:gd name="T7" fmla="*/ 5 h 17"/>
                <a:gd name="T8" fmla="*/ 5 w 9"/>
                <a:gd name="T9" fmla="*/ 1 h 17"/>
                <a:gd name="T10" fmla="*/ 0 w 9"/>
                <a:gd name="T11" fmla="*/ 4 h 17"/>
                <a:gd name="T12" fmla="*/ 0 w 9"/>
                <a:gd name="T13" fmla="*/ 7 h 17"/>
                <a:gd name="T14" fmla="*/ 0 w 9"/>
                <a:gd name="T15" fmla="*/ 13 h 17"/>
                <a:gd name="T16" fmla="*/ 4 w 9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6"/>
                    <a:pt x="8" y="5"/>
                  </a:cubicBezTo>
                  <a:cubicBezTo>
                    <a:pt x="9" y="3"/>
                    <a:pt x="7" y="1"/>
                    <a:pt x="5" y="1"/>
                  </a:cubicBezTo>
                  <a:cubicBezTo>
                    <a:pt x="3" y="0"/>
                    <a:pt x="1" y="2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53">
              <a:extLst>
                <a:ext uri="{FF2B5EF4-FFF2-40B4-BE49-F238E27FC236}">
                  <a16:creationId xmlns:a16="http://schemas.microsoft.com/office/drawing/2014/main" id="{EF1D6AC0-B288-4E4D-8E3B-7EC0F3610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605088"/>
              <a:ext cx="25400" cy="50800"/>
            </a:xfrm>
            <a:custGeom>
              <a:avLst/>
              <a:gdLst>
                <a:gd name="T0" fmla="*/ 0 w 8"/>
                <a:gd name="T1" fmla="*/ 5 h 16"/>
                <a:gd name="T2" fmla="*/ 0 w 8"/>
                <a:gd name="T3" fmla="*/ 8 h 16"/>
                <a:gd name="T4" fmla="*/ 0 w 8"/>
                <a:gd name="T5" fmla="*/ 12 h 16"/>
                <a:gd name="T6" fmla="*/ 4 w 8"/>
                <a:gd name="T7" fmla="*/ 16 h 16"/>
                <a:gd name="T8" fmla="*/ 8 w 8"/>
                <a:gd name="T9" fmla="*/ 12 h 16"/>
                <a:gd name="T10" fmla="*/ 8 w 8"/>
                <a:gd name="T11" fmla="*/ 8 h 16"/>
                <a:gd name="T12" fmla="*/ 8 w 8"/>
                <a:gd name="T13" fmla="*/ 4 h 16"/>
                <a:gd name="T14" fmla="*/ 4 w 8"/>
                <a:gd name="T15" fmla="*/ 0 h 16"/>
                <a:gd name="T16" fmla="*/ 0 w 8"/>
                <a:gd name="T17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0" y="5"/>
                  </a:moveTo>
                  <a:cubicBezTo>
                    <a:pt x="0" y="6"/>
                    <a:pt x="0" y="7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ubicBezTo>
                    <a:pt x="7" y="16"/>
                    <a:pt x="8" y="15"/>
                    <a:pt x="8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5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2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54">
              <a:extLst>
                <a:ext uri="{FF2B5EF4-FFF2-40B4-BE49-F238E27FC236}">
                  <a16:creationId xmlns:a16="http://schemas.microsoft.com/office/drawing/2014/main" id="{FF0C86D9-8D04-4943-8A56-A8370B7A5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94063" y="2522538"/>
              <a:ext cx="52388" cy="41275"/>
            </a:xfrm>
            <a:custGeom>
              <a:avLst/>
              <a:gdLst>
                <a:gd name="T0" fmla="*/ 3 w 16"/>
                <a:gd name="T1" fmla="*/ 8 h 13"/>
                <a:gd name="T2" fmla="*/ 9 w 16"/>
                <a:gd name="T3" fmla="*/ 12 h 13"/>
                <a:gd name="T4" fmla="*/ 12 w 16"/>
                <a:gd name="T5" fmla="*/ 13 h 13"/>
                <a:gd name="T6" fmla="*/ 15 w 16"/>
                <a:gd name="T7" fmla="*/ 11 h 13"/>
                <a:gd name="T8" fmla="*/ 14 w 16"/>
                <a:gd name="T9" fmla="*/ 6 h 13"/>
                <a:gd name="T10" fmla="*/ 6 w 16"/>
                <a:gd name="T11" fmla="*/ 1 h 13"/>
                <a:gd name="T12" fmla="*/ 1 w 16"/>
                <a:gd name="T13" fmla="*/ 2 h 13"/>
                <a:gd name="T14" fmla="*/ 3 w 16"/>
                <a:gd name="T15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3" y="8"/>
                  </a:moveTo>
                  <a:cubicBezTo>
                    <a:pt x="5" y="9"/>
                    <a:pt x="7" y="10"/>
                    <a:pt x="9" y="12"/>
                  </a:cubicBezTo>
                  <a:cubicBezTo>
                    <a:pt x="10" y="12"/>
                    <a:pt x="11" y="13"/>
                    <a:pt x="12" y="13"/>
                  </a:cubicBezTo>
                  <a:cubicBezTo>
                    <a:pt x="13" y="13"/>
                    <a:pt x="14" y="12"/>
                    <a:pt x="15" y="11"/>
                  </a:cubicBezTo>
                  <a:cubicBezTo>
                    <a:pt x="16" y="10"/>
                    <a:pt x="16" y="7"/>
                    <a:pt x="14" y="6"/>
                  </a:cubicBezTo>
                  <a:cubicBezTo>
                    <a:pt x="12" y="4"/>
                    <a:pt x="9" y="2"/>
                    <a:pt x="6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55">
              <a:extLst>
                <a:ext uri="{FF2B5EF4-FFF2-40B4-BE49-F238E27FC236}">
                  <a16:creationId xmlns:a16="http://schemas.microsoft.com/office/drawing/2014/main" id="{533800D9-9502-402E-BB55-CB72F1BD8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68663" y="2968626"/>
              <a:ext cx="46038" cy="47625"/>
            </a:xfrm>
            <a:custGeom>
              <a:avLst/>
              <a:gdLst>
                <a:gd name="T0" fmla="*/ 6 w 14"/>
                <a:gd name="T1" fmla="*/ 3 h 15"/>
                <a:gd name="T2" fmla="*/ 1 w 14"/>
                <a:gd name="T3" fmla="*/ 8 h 15"/>
                <a:gd name="T4" fmla="*/ 1 w 14"/>
                <a:gd name="T5" fmla="*/ 14 h 15"/>
                <a:gd name="T6" fmla="*/ 4 w 14"/>
                <a:gd name="T7" fmla="*/ 15 h 15"/>
                <a:gd name="T8" fmla="*/ 7 w 14"/>
                <a:gd name="T9" fmla="*/ 14 h 15"/>
                <a:gd name="T10" fmla="*/ 13 w 14"/>
                <a:gd name="T11" fmla="*/ 7 h 15"/>
                <a:gd name="T12" fmla="*/ 12 w 14"/>
                <a:gd name="T13" fmla="*/ 2 h 15"/>
                <a:gd name="T14" fmla="*/ 6 w 14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6" y="3"/>
                  </a:moveTo>
                  <a:cubicBezTo>
                    <a:pt x="5" y="5"/>
                    <a:pt x="3" y="6"/>
                    <a:pt x="1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2" y="15"/>
                    <a:pt x="3" y="15"/>
                    <a:pt x="4" y="15"/>
                  </a:cubicBezTo>
                  <a:cubicBezTo>
                    <a:pt x="5" y="15"/>
                    <a:pt x="6" y="15"/>
                    <a:pt x="7" y="14"/>
                  </a:cubicBezTo>
                  <a:cubicBezTo>
                    <a:pt x="9" y="12"/>
                    <a:pt x="11" y="10"/>
                    <a:pt x="13" y="7"/>
                  </a:cubicBezTo>
                  <a:cubicBezTo>
                    <a:pt x="14" y="5"/>
                    <a:pt x="14" y="3"/>
                    <a:pt x="12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56">
              <a:extLst>
                <a:ext uri="{FF2B5EF4-FFF2-40B4-BE49-F238E27FC236}">
                  <a16:creationId xmlns:a16="http://schemas.microsoft.com/office/drawing/2014/main" id="{FB663EA1-6521-44B3-B088-F3DD49036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52788" y="2554288"/>
              <a:ext cx="42863" cy="50800"/>
            </a:xfrm>
            <a:custGeom>
              <a:avLst/>
              <a:gdLst>
                <a:gd name="T0" fmla="*/ 1 w 13"/>
                <a:gd name="T1" fmla="*/ 7 h 16"/>
                <a:gd name="T2" fmla="*/ 4 w 13"/>
                <a:gd name="T3" fmla="*/ 13 h 16"/>
                <a:gd name="T4" fmla="*/ 8 w 13"/>
                <a:gd name="T5" fmla="*/ 16 h 16"/>
                <a:gd name="T6" fmla="*/ 10 w 13"/>
                <a:gd name="T7" fmla="*/ 16 h 16"/>
                <a:gd name="T8" fmla="*/ 12 w 13"/>
                <a:gd name="T9" fmla="*/ 11 h 16"/>
                <a:gd name="T10" fmla="*/ 7 w 13"/>
                <a:gd name="T11" fmla="*/ 2 h 16"/>
                <a:gd name="T12" fmla="*/ 2 w 13"/>
                <a:gd name="T13" fmla="*/ 2 h 16"/>
                <a:gd name="T14" fmla="*/ 1 w 13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" y="7"/>
                  </a:moveTo>
                  <a:cubicBezTo>
                    <a:pt x="2" y="9"/>
                    <a:pt x="3" y="11"/>
                    <a:pt x="4" y="13"/>
                  </a:cubicBezTo>
                  <a:cubicBezTo>
                    <a:pt x="5" y="15"/>
                    <a:pt x="6" y="16"/>
                    <a:pt x="8" y="16"/>
                  </a:cubicBezTo>
                  <a:cubicBezTo>
                    <a:pt x="9" y="16"/>
                    <a:pt x="9" y="16"/>
                    <a:pt x="10" y="16"/>
                  </a:cubicBezTo>
                  <a:cubicBezTo>
                    <a:pt x="12" y="15"/>
                    <a:pt x="13" y="13"/>
                    <a:pt x="12" y="11"/>
                  </a:cubicBezTo>
                  <a:cubicBezTo>
                    <a:pt x="11" y="8"/>
                    <a:pt x="9" y="5"/>
                    <a:pt x="7" y="2"/>
                  </a:cubicBezTo>
                  <a:cubicBezTo>
                    <a:pt x="6" y="1"/>
                    <a:pt x="4" y="0"/>
                    <a:pt x="2" y="2"/>
                  </a:cubicBezTo>
                  <a:cubicBezTo>
                    <a:pt x="0" y="3"/>
                    <a:pt x="0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57">
              <a:extLst>
                <a:ext uri="{FF2B5EF4-FFF2-40B4-BE49-F238E27FC236}">
                  <a16:creationId xmlns:a16="http://schemas.microsoft.com/office/drawing/2014/main" id="{45190BB4-E4EB-4262-BA7C-A92AFDD2D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65906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7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8">
              <a:extLst>
                <a:ext uri="{FF2B5EF4-FFF2-40B4-BE49-F238E27FC236}">
                  <a16:creationId xmlns:a16="http://schemas.microsoft.com/office/drawing/2014/main" id="{3A945E28-221B-471F-B145-9B69B0ECD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814638"/>
              <a:ext cx="25400" cy="53975"/>
            </a:xfrm>
            <a:custGeom>
              <a:avLst/>
              <a:gdLst>
                <a:gd name="T0" fmla="*/ 0 w 8"/>
                <a:gd name="T1" fmla="*/ 13 h 17"/>
                <a:gd name="T2" fmla="*/ 4 w 8"/>
                <a:gd name="T3" fmla="*/ 17 h 17"/>
                <a:gd name="T4" fmla="*/ 8 w 8"/>
                <a:gd name="T5" fmla="*/ 13 h 17"/>
                <a:gd name="T6" fmla="*/ 8 w 8"/>
                <a:gd name="T7" fmla="*/ 4 h 17"/>
                <a:gd name="T8" fmla="*/ 4 w 8"/>
                <a:gd name="T9" fmla="*/ 0 h 17"/>
                <a:gd name="T10" fmla="*/ 0 w 8"/>
                <a:gd name="T11" fmla="*/ 4 h 17"/>
                <a:gd name="T12" fmla="*/ 0 w 8"/>
                <a:gd name="T13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0" y="13"/>
                  </a:moveTo>
                  <a:cubicBezTo>
                    <a:pt x="0" y="15"/>
                    <a:pt x="2" y="17"/>
                    <a:pt x="4" y="17"/>
                  </a:cubicBezTo>
                  <a:cubicBezTo>
                    <a:pt x="7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9">
              <a:extLst>
                <a:ext uri="{FF2B5EF4-FFF2-40B4-BE49-F238E27FC236}">
                  <a16:creationId xmlns:a16="http://schemas.microsoft.com/office/drawing/2014/main" id="{4F36CAB4-A495-42D4-BF52-856016EFC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763838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60">
              <a:extLst>
                <a:ext uri="{FF2B5EF4-FFF2-40B4-BE49-F238E27FC236}">
                  <a16:creationId xmlns:a16="http://schemas.microsoft.com/office/drawing/2014/main" id="{D2D8CA32-A057-409E-9825-AD4CED534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868613"/>
              <a:ext cx="25400" cy="52388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61">
              <a:extLst>
                <a:ext uri="{FF2B5EF4-FFF2-40B4-BE49-F238E27FC236}">
                  <a16:creationId xmlns:a16="http://schemas.microsoft.com/office/drawing/2014/main" id="{DC65C51B-F922-455F-B952-3ECFCC948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8501" y="2921001"/>
              <a:ext cx="31750" cy="53975"/>
            </a:xfrm>
            <a:custGeom>
              <a:avLst/>
              <a:gdLst>
                <a:gd name="T0" fmla="*/ 1 w 10"/>
                <a:gd name="T1" fmla="*/ 11 h 17"/>
                <a:gd name="T2" fmla="*/ 3 w 10"/>
                <a:gd name="T3" fmla="*/ 16 h 17"/>
                <a:gd name="T4" fmla="*/ 4 w 10"/>
                <a:gd name="T5" fmla="*/ 17 h 17"/>
                <a:gd name="T6" fmla="*/ 8 w 10"/>
                <a:gd name="T7" fmla="*/ 14 h 17"/>
                <a:gd name="T8" fmla="*/ 10 w 10"/>
                <a:gd name="T9" fmla="*/ 5 h 17"/>
                <a:gd name="T10" fmla="*/ 7 w 10"/>
                <a:gd name="T11" fmla="*/ 0 h 17"/>
                <a:gd name="T12" fmla="*/ 2 w 10"/>
                <a:gd name="T13" fmla="*/ 4 h 17"/>
                <a:gd name="T14" fmla="*/ 1 w 10"/>
                <a:gd name="T1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7">
                  <a:moveTo>
                    <a:pt x="1" y="11"/>
                  </a:moveTo>
                  <a:cubicBezTo>
                    <a:pt x="0" y="13"/>
                    <a:pt x="1" y="16"/>
                    <a:pt x="3" y="16"/>
                  </a:cubicBezTo>
                  <a:cubicBezTo>
                    <a:pt x="3" y="16"/>
                    <a:pt x="4" y="17"/>
                    <a:pt x="4" y="17"/>
                  </a:cubicBezTo>
                  <a:cubicBezTo>
                    <a:pt x="6" y="17"/>
                    <a:pt x="7" y="16"/>
                    <a:pt x="8" y="14"/>
                  </a:cubicBezTo>
                  <a:cubicBezTo>
                    <a:pt x="9" y="11"/>
                    <a:pt x="10" y="8"/>
                    <a:pt x="10" y="5"/>
                  </a:cubicBezTo>
                  <a:cubicBezTo>
                    <a:pt x="10" y="3"/>
                    <a:pt x="9" y="1"/>
                    <a:pt x="7" y="0"/>
                  </a:cubicBezTo>
                  <a:cubicBezTo>
                    <a:pt x="4" y="0"/>
                    <a:pt x="2" y="2"/>
                    <a:pt x="2" y="4"/>
                  </a:cubicBezTo>
                  <a:cubicBezTo>
                    <a:pt x="2" y="6"/>
                    <a:pt x="1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62">
              <a:extLst>
                <a:ext uri="{FF2B5EF4-FFF2-40B4-BE49-F238E27FC236}">
                  <a16:creationId xmlns:a16="http://schemas.microsoft.com/office/drawing/2014/main" id="{1987117C-CD92-4963-B60B-4194B3DF4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59188" y="2513013"/>
              <a:ext cx="50800" cy="28575"/>
            </a:xfrm>
            <a:custGeom>
              <a:avLst/>
              <a:gdLst>
                <a:gd name="T0" fmla="*/ 4 w 16"/>
                <a:gd name="T1" fmla="*/ 9 h 9"/>
                <a:gd name="T2" fmla="*/ 5 w 16"/>
                <a:gd name="T3" fmla="*/ 9 h 9"/>
                <a:gd name="T4" fmla="*/ 13 w 16"/>
                <a:gd name="T5" fmla="*/ 8 h 9"/>
                <a:gd name="T6" fmla="*/ 16 w 16"/>
                <a:gd name="T7" fmla="*/ 3 h 9"/>
                <a:gd name="T8" fmla="*/ 12 w 16"/>
                <a:gd name="T9" fmla="*/ 0 h 9"/>
                <a:gd name="T10" fmla="*/ 3 w 16"/>
                <a:gd name="T11" fmla="*/ 1 h 9"/>
                <a:gd name="T12" fmla="*/ 0 w 16"/>
                <a:gd name="T13" fmla="*/ 6 h 9"/>
                <a:gd name="T14" fmla="*/ 4 w 16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9">
                  <a:moveTo>
                    <a:pt x="4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8" y="8"/>
                    <a:pt x="10" y="8"/>
                    <a:pt x="13" y="8"/>
                  </a:cubicBezTo>
                  <a:cubicBezTo>
                    <a:pt x="15" y="8"/>
                    <a:pt x="16" y="6"/>
                    <a:pt x="16" y="3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9" y="0"/>
                    <a:pt x="6" y="0"/>
                    <a:pt x="3" y="1"/>
                  </a:cubicBez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2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63">
              <a:extLst>
                <a:ext uri="{FF2B5EF4-FFF2-40B4-BE49-F238E27FC236}">
                  <a16:creationId xmlns:a16="http://schemas.microsoft.com/office/drawing/2014/main" id="{AC1588CD-5E91-4171-B913-F9B0A6CA6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41688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4 w 16"/>
                <a:gd name="T3" fmla="*/ 8 h 8"/>
                <a:gd name="T4" fmla="*/ 11 w 16"/>
                <a:gd name="T5" fmla="*/ 8 h 8"/>
                <a:gd name="T6" fmla="*/ 12 w 16"/>
                <a:gd name="T7" fmla="*/ 8 h 8"/>
                <a:gd name="T8" fmla="*/ 16 w 16"/>
                <a:gd name="T9" fmla="*/ 5 h 8"/>
                <a:gd name="T10" fmla="*/ 13 w 16"/>
                <a:gd name="T11" fmla="*/ 0 h 8"/>
                <a:gd name="T12" fmla="*/ 4 w 16"/>
                <a:gd name="T13" fmla="*/ 0 h 8"/>
                <a:gd name="T14" fmla="*/ 4 w 16"/>
                <a:gd name="T15" fmla="*/ 0 h 8"/>
                <a:gd name="T16" fmla="*/ 0 w 16"/>
                <a:gd name="T17" fmla="*/ 4 h 8"/>
                <a:gd name="T18" fmla="*/ 4 w 16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7" y="8"/>
                    <a:pt x="9" y="8"/>
                    <a:pt x="11" y="8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4" y="8"/>
                    <a:pt x="15" y="7"/>
                    <a:pt x="16" y="5"/>
                  </a:cubicBezTo>
                  <a:cubicBezTo>
                    <a:pt x="16" y="3"/>
                    <a:pt x="15" y="1"/>
                    <a:pt x="13" y="0"/>
                  </a:cubicBezTo>
                  <a:cubicBezTo>
                    <a:pt x="10" y="0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64">
              <a:extLst>
                <a:ext uri="{FF2B5EF4-FFF2-40B4-BE49-F238E27FC236}">
                  <a16:creationId xmlns:a16="http://schemas.microsoft.com/office/drawing/2014/main" id="{18ABCB10-5F59-4562-81E7-5CF58513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03638" y="2522538"/>
              <a:ext cx="47625" cy="44450"/>
            </a:xfrm>
            <a:custGeom>
              <a:avLst/>
              <a:gdLst>
                <a:gd name="T0" fmla="*/ 4 w 15"/>
                <a:gd name="T1" fmla="*/ 14 h 14"/>
                <a:gd name="T2" fmla="*/ 7 w 15"/>
                <a:gd name="T3" fmla="*/ 13 h 14"/>
                <a:gd name="T4" fmla="*/ 13 w 15"/>
                <a:gd name="T5" fmla="*/ 8 h 14"/>
                <a:gd name="T6" fmla="*/ 14 w 15"/>
                <a:gd name="T7" fmla="*/ 3 h 14"/>
                <a:gd name="T8" fmla="*/ 9 w 15"/>
                <a:gd name="T9" fmla="*/ 1 h 14"/>
                <a:gd name="T10" fmla="*/ 1 w 15"/>
                <a:gd name="T11" fmla="*/ 7 h 14"/>
                <a:gd name="T12" fmla="*/ 1 w 15"/>
                <a:gd name="T13" fmla="*/ 12 h 14"/>
                <a:gd name="T14" fmla="*/ 4 w 15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4">
                  <a:moveTo>
                    <a:pt x="4" y="14"/>
                  </a:moveTo>
                  <a:cubicBezTo>
                    <a:pt x="5" y="14"/>
                    <a:pt x="6" y="13"/>
                    <a:pt x="7" y="13"/>
                  </a:cubicBezTo>
                  <a:cubicBezTo>
                    <a:pt x="8" y="11"/>
                    <a:pt x="10" y="10"/>
                    <a:pt x="13" y="8"/>
                  </a:cubicBezTo>
                  <a:cubicBezTo>
                    <a:pt x="14" y="7"/>
                    <a:pt x="15" y="5"/>
                    <a:pt x="14" y="3"/>
                  </a:cubicBezTo>
                  <a:cubicBezTo>
                    <a:pt x="13" y="1"/>
                    <a:pt x="11" y="0"/>
                    <a:pt x="9" y="1"/>
                  </a:cubicBezTo>
                  <a:cubicBezTo>
                    <a:pt x="6" y="3"/>
                    <a:pt x="3" y="5"/>
                    <a:pt x="1" y="7"/>
                  </a:cubicBezTo>
                  <a:cubicBezTo>
                    <a:pt x="0" y="8"/>
                    <a:pt x="0" y="11"/>
                    <a:pt x="1" y="12"/>
                  </a:cubicBezTo>
                  <a:cubicBezTo>
                    <a:pt x="2" y="13"/>
                    <a:pt x="3" y="14"/>
                    <a:pt x="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65">
              <a:extLst>
                <a:ext uri="{FF2B5EF4-FFF2-40B4-BE49-F238E27FC236}">
                  <a16:creationId xmlns:a16="http://schemas.microsoft.com/office/drawing/2014/main" id="{76073382-296B-4406-BB5F-2FDB76C55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2213" y="2560638"/>
              <a:ext cx="38100" cy="50800"/>
            </a:xfrm>
            <a:custGeom>
              <a:avLst/>
              <a:gdLst>
                <a:gd name="T0" fmla="*/ 3 w 12"/>
                <a:gd name="T1" fmla="*/ 15 h 16"/>
                <a:gd name="T2" fmla="*/ 4 w 12"/>
                <a:gd name="T3" fmla="*/ 16 h 16"/>
                <a:gd name="T4" fmla="*/ 8 w 12"/>
                <a:gd name="T5" fmla="*/ 13 h 16"/>
                <a:gd name="T6" fmla="*/ 11 w 12"/>
                <a:gd name="T7" fmla="*/ 6 h 16"/>
                <a:gd name="T8" fmla="*/ 10 w 12"/>
                <a:gd name="T9" fmla="*/ 1 h 16"/>
                <a:gd name="T10" fmla="*/ 4 w 12"/>
                <a:gd name="T11" fmla="*/ 2 h 16"/>
                <a:gd name="T12" fmla="*/ 0 w 12"/>
                <a:gd name="T13" fmla="*/ 10 h 16"/>
                <a:gd name="T14" fmla="*/ 3 w 12"/>
                <a:gd name="T15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6">
                  <a:moveTo>
                    <a:pt x="3" y="15"/>
                  </a:moveTo>
                  <a:cubicBezTo>
                    <a:pt x="3" y="15"/>
                    <a:pt x="4" y="16"/>
                    <a:pt x="4" y="16"/>
                  </a:cubicBezTo>
                  <a:cubicBezTo>
                    <a:pt x="6" y="16"/>
                    <a:pt x="7" y="14"/>
                    <a:pt x="8" y="13"/>
                  </a:cubicBezTo>
                  <a:cubicBezTo>
                    <a:pt x="9" y="10"/>
                    <a:pt x="10" y="8"/>
                    <a:pt x="11" y="6"/>
                  </a:cubicBezTo>
                  <a:cubicBezTo>
                    <a:pt x="12" y="4"/>
                    <a:pt x="12" y="2"/>
                    <a:pt x="10" y="1"/>
                  </a:cubicBezTo>
                  <a:cubicBezTo>
                    <a:pt x="8" y="0"/>
                    <a:pt x="5" y="0"/>
                    <a:pt x="4" y="2"/>
                  </a:cubicBezTo>
                  <a:cubicBezTo>
                    <a:pt x="3" y="5"/>
                    <a:pt x="1" y="7"/>
                    <a:pt x="0" y="10"/>
                  </a:cubicBezTo>
                  <a:cubicBezTo>
                    <a:pt x="0" y="12"/>
                    <a:pt x="1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66">
              <a:extLst>
                <a:ext uri="{FF2B5EF4-FFF2-40B4-BE49-F238E27FC236}">
                  <a16:creationId xmlns:a16="http://schemas.microsoft.com/office/drawing/2014/main" id="{ACC5AB5C-B5B4-4F81-BD25-7354B3442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05213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67">
              <a:extLst>
                <a:ext uri="{FF2B5EF4-FFF2-40B4-BE49-F238E27FC236}">
                  <a16:creationId xmlns:a16="http://schemas.microsoft.com/office/drawing/2014/main" id="{E96B1229-9C28-4406-A122-72A774A51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49638" y="2513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68">
              <a:extLst>
                <a:ext uri="{FF2B5EF4-FFF2-40B4-BE49-F238E27FC236}">
                  <a16:creationId xmlns:a16="http://schemas.microsoft.com/office/drawing/2014/main" id="{243D4AB7-EEB1-40D7-BAA1-A70AA2022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95663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9">
              <a:extLst>
                <a:ext uri="{FF2B5EF4-FFF2-40B4-BE49-F238E27FC236}">
                  <a16:creationId xmlns:a16="http://schemas.microsoft.com/office/drawing/2014/main" id="{DC480060-F263-4087-94FA-A5FD2A91C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54413" y="2513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70">
              <a:extLst>
                <a:ext uri="{FF2B5EF4-FFF2-40B4-BE49-F238E27FC236}">
                  <a16:creationId xmlns:a16="http://schemas.microsoft.com/office/drawing/2014/main" id="{A5D724DF-CF7D-4622-A0D4-F08A45C3B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00438" y="2513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71">
              <a:extLst>
                <a:ext uri="{FF2B5EF4-FFF2-40B4-BE49-F238E27FC236}">
                  <a16:creationId xmlns:a16="http://schemas.microsoft.com/office/drawing/2014/main" id="{713AA0E2-0B31-4D63-999E-FE2248FCD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67088" y="3019426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1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72">
              <a:extLst>
                <a:ext uri="{FF2B5EF4-FFF2-40B4-BE49-F238E27FC236}">
                  <a16:creationId xmlns:a16="http://schemas.microsoft.com/office/drawing/2014/main" id="{F6E1D18E-9D06-4CB8-AEA8-32F32C491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71621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73">
              <a:extLst>
                <a:ext uri="{FF2B5EF4-FFF2-40B4-BE49-F238E27FC236}">
                  <a16:creationId xmlns:a16="http://schemas.microsoft.com/office/drawing/2014/main" id="{226BCFD9-4069-4B04-98E3-59E27D3F52C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76701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74">
              <a:extLst>
                <a:ext uri="{FF2B5EF4-FFF2-40B4-BE49-F238E27FC236}">
                  <a16:creationId xmlns:a16="http://schemas.microsoft.com/office/drawing/2014/main" id="{56AF1B73-E1F7-4CAF-8514-B6CA8DBC8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76638" y="3019426"/>
              <a:ext cx="50800" cy="25400"/>
            </a:xfrm>
            <a:custGeom>
              <a:avLst/>
              <a:gdLst>
                <a:gd name="T0" fmla="*/ 12 w 16"/>
                <a:gd name="T1" fmla="*/ 0 h 8"/>
                <a:gd name="T2" fmla="*/ 4 w 16"/>
                <a:gd name="T3" fmla="*/ 0 h 8"/>
                <a:gd name="T4" fmla="*/ 0 w 16"/>
                <a:gd name="T5" fmla="*/ 4 h 8"/>
                <a:gd name="T6" fmla="*/ 4 w 16"/>
                <a:gd name="T7" fmla="*/ 8 h 8"/>
                <a:gd name="T8" fmla="*/ 12 w 16"/>
                <a:gd name="T9" fmla="*/ 8 h 8"/>
                <a:gd name="T10" fmla="*/ 16 w 16"/>
                <a:gd name="T11" fmla="*/ 4 h 8"/>
                <a:gd name="T12" fmla="*/ 12 w 1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75">
              <a:extLst>
                <a:ext uri="{FF2B5EF4-FFF2-40B4-BE49-F238E27FC236}">
                  <a16:creationId xmlns:a16="http://schemas.microsoft.com/office/drawing/2014/main" id="{C06E5FBF-9192-48C2-B9CB-F4C6874CF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16338" y="2974976"/>
              <a:ext cx="44450" cy="44450"/>
            </a:xfrm>
            <a:custGeom>
              <a:avLst/>
              <a:gdLst>
                <a:gd name="T0" fmla="*/ 7 w 14"/>
                <a:gd name="T1" fmla="*/ 13 h 14"/>
                <a:gd name="T2" fmla="*/ 10 w 14"/>
                <a:gd name="T3" fmla="*/ 14 h 14"/>
                <a:gd name="T4" fmla="*/ 13 w 14"/>
                <a:gd name="T5" fmla="*/ 13 h 14"/>
                <a:gd name="T6" fmla="*/ 12 w 14"/>
                <a:gd name="T7" fmla="*/ 7 h 14"/>
                <a:gd name="T8" fmla="*/ 7 w 14"/>
                <a:gd name="T9" fmla="*/ 2 h 14"/>
                <a:gd name="T10" fmla="*/ 2 w 14"/>
                <a:gd name="T11" fmla="*/ 1 h 14"/>
                <a:gd name="T12" fmla="*/ 1 w 14"/>
                <a:gd name="T13" fmla="*/ 7 h 14"/>
                <a:gd name="T14" fmla="*/ 7 w 14"/>
                <a:gd name="T15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4">
                  <a:moveTo>
                    <a:pt x="7" y="13"/>
                  </a:moveTo>
                  <a:cubicBezTo>
                    <a:pt x="8" y="14"/>
                    <a:pt x="9" y="14"/>
                    <a:pt x="10" y="14"/>
                  </a:cubicBezTo>
                  <a:cubicBezTo>
                    <a:pt x="11" y="14"/>
                    <a:pt x="12" y="14"/>
                    <a:pt x="13" y="13"/>
                  </a:cubicBezTo>
                  <a:cubicBezTo>
                    <a:pt x="14" y="11"/>
                    <a:pt x="14" y="8"/>
                    <a:pt x="12" y="7"/>
                  </a:cubicBezTo>
                  <a:cubicBezTo>
                    <a:pt x="10" y="5"/>
                    <a:pt x="9" y="4"/>
                    <a:pt x="7" y="2"/>
                  </a:cubicBezTo>
                  <a:cubicBezTo>
                    <a:pt x="6" y="0"/>
                    <a:pt x="3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ubicBezTo>
                    <a:pt x="3" y="9"/>
                    <a:pt x="5" y="11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76">
              <a:extLst>
                <a:ext uri="{FF2B5EF4-FFF2-40B4-BE49-F238E27FC236}">
                  <a16:creationId xmlns:a16="http://schemas.microsoft.com/office/drawing/2014/main" id="{00E0082B-1FDB-4092-AB8D-2CA3E1830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927351"/>
              <a:ext cx="34925" cy="50800"/>
            </a:xfrm>
            <a:custGeom>
              <a:avLst/>
              <a:gdLst>
                <a:gd name="T0" fmla="*/ 11 w 11"/>
                <a:gd name="T1" fmla="*/ 10 h 16"/>
                <a:gd name="T2" fmla="*/ 9 w 11"/>
                <a:gd name="T3" fmla="*/ 3 h 16"/>
                <a:gd name="T4" fmla="*/ 4 w 11"/>
                <a:gd name="T5" fmla="*/ 0 h 16"/>
                <a:gd name="T6" fmla="*/ 1 w 11"/>
                <a:gd name="T7" fmla="*/ 5 h 16"/>
                <a:gd name="T8" fmla="*/ 3 w 11"/>
                <a:gd name="T9" fmla="*/ 14 h 16"/>
                <a:gd name="T10" fmla="*/ 7 w 11"/>
                <a:gd name="T11" fmla="*/ 16 h 16"/>
                <a:gd name="T12" fmla="*/ 8 w 11"/>
                <a:gd name="T13" fmla="*/ 16 h 16"/>
                <a:gd name="T14" fmla="*/ 11 w 11"/>
                <a:gd name="T1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11" y="10"/>
                  </a:moveTo>
                  <a:cubicBezTo>
                    <a:pt x="10" y="8"/>
                    <a:pt x="9" y="6"/>
                    <a:pt x="9" y="3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2"/>
                    <a:pt x="1" y="5"/>
                  </a:cubicBezTo>
                  <a:cubicBezTo>
                    <a:pt x="1" y="8"/>
                    <a:pt x="2" y="11"/>
                    <a:pt x="3" y="14"/>
                  </a:cubicBezTo>
                  <a:cubicBezTo>
                    <a:pt x="4" y="15"/>
                    <a:pt x="5" y="16"/>
                    <a:pt x="7" y="16"/>
                  </a:cubicBezTo>
                  <a:cubicBezTo>
                    <a:pt x="7" y="16"/>
                    <a:pt x="8" y="16"/>
                    <a:pt x="8" y="16"/>
                  </a:cubicBezTo>
                  <a:cubicBezTo>
                    <a:pt x="11" y="15"/>
                    <a:pt x="11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77">
              <a:extLst>
                <a:ext uri="{FF2B5EF4-FFF2-40B4-BE49-F238E27FC236}">
                  <a16:creationId xmlns:a16="http://schemas.microsoft.com/office/drawing/2014/main" id="{326795DD-8EA7-431A-8001-A85076F8B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678238" y="3006726"/>
              <a:ext cx="98425" cy="38100"/>
            </a:xfrm>
            <a:custGeom>
              <a:avLst/>
              <a:gdLst>
                <a:gd name="T0" fmla="*/ 3 w 31"/>
                <a:gd name="T1" fmla="*/ 8 h 12"/>
                <a:gd name="T2" fmla="*/ 12 w 31"/>
                <a:gd name="T3" fmla="*/ 11 h 12"/>
                <a:gd name="T4" fmla="*/ 16 w 31"/>
                <a:gd name="T5" fmla="*/ 10 h 12"/>
                <a:gd name="T6" fmla="*/ 19 w 31"/>
                <a:gd name="T7" fmla="*/ 12 h 12"/>
                <a:gd name="T8" fmla="*/ 27 w 31"/>
                <a:gd name="T9" fmla="*/ 12 h 12"/>
                <a:gd name="T10" fmla="*/ 31 w 31"/>
                <a:gd name="T11" fmla="*/ 8 h 12"/>
                <a:gd name="T12" fmla="*/ 27 w 31"/>
                <a:gd name="T13" fmla="*/ 4 h 12"/>
                <a:gd name="T14" fmla="*/ 19 w 31"/>
                <a:gd name="T15" fmla="*/ 4 h 12"/>
                <a:gd name="T16" fmla="*/ 16 w 31"/>
                <a:gd name="T17" fmla="*/ 5 h 12"/>
                <a:gd name="T18" fmla="*/ 13 w 31"/>
                <a:gd name="T19" fmla="*/ 3 h 12"/>
                <a:gd name="T20" fmla="*/ 6 w 31"/>
                <a:gd name="T21" fmla="*/ 1 h 12"/>
                <a:gd name="T22" fmla="*/ 1 w 31"/>
                <a:gd name="T23" fmla="*/ 3 h 12"/>
                <a:gd name="T24" fmla="*/ 3 w 31"/>
                <a:gd name="T2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2">
                  <a:moveTo>
                    <a:pt x="3" y="8"/>
                  </a:moveTo>
                  <a:cubicBezTo>
                    <a:pt x="6" y="9"/>
                    <a:pt x="9" y="10"/>
                    <a:pt x="12" y="11"/>
                  </a:cubicBezTo>
                  <a:cubicBezTo>
                    <a:pt x="13" y="11"/>
                    <a:pt x="15" y="11"/>
                    <a:pt x="16" y="10"/>
                  </a:cubicBezTo>
                  <a:cubicBezTo>
                    <a:pt x="16" y="11"/>
                    <a:pt x="18" y="12"/>
                    <a:pt x="19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30" y="12"/>
                    <a:pt x="31" y="10"/>
                    <a:pt x="31" y="8"/>
                  </a:cubicBezTo>
                  <a:cubicBezTo>
                    <a:pt x="31" y="5"/>
                    <a:pt x="30" y="4"/>
                    <a:pt x="27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7" y="4"/>
                    <a:pt x="16" y="5"/>
                  </a:cubicBezTo>
                  <a:cubicBezTo>
                    <a:pt x="16" y="4"/>
                    <a:pt x="15" y="3"/>
                    <a:pt x="13" y="3"/>
                  </a:cubicBezTo>
                  <a:cubicBezTo>
                    <a:pt x="11" y="3"/>
                    <a:pt x="9" y="2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78">
              <a:extLst>
                <a:ext uri="{FF2B5EF4-FFF2-40B4-BE49-F238E27FC236}">
                  <a16:creationId xmlns:a16="http://schemas.microsoft.com/office/drawing/2014/main" id="{75A9A991-1D96-44D8-97FF-8A2A44F4A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82098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79">
              <a:extLst>
                <a:ext uri="{FF2B5EF4-FFF2-40B4-BE49-F238E27FC236}">
                  <a16:creationId xmlns:a16="http://schemas.microsoft.com/office/drawing/2014/main" id="{63023BCF-5071-459B-AE7D-6E993A9C2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738563" y="266223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80">
              <a:extLst>
                <a:ext uri="{FF2B5EF4-FFF2-40B4-BE49-F238E27FC236}">
                  <a16:creationId xmlns:a16="http://schemas.microsoft.com/office/drawing/2014/main" id="{BBA6031A-2246-4C7A-8125-DFA7DDAC8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2151" y="2709863"/>
              <a:ext cx="25400" cy="50800"/>
            </a:xfrm>
            <a:custGeom>
              <a:avLst/>
              <a:gdLst>
                <a:gd name="T0" fmla="*/ 0 w 8"/>
                <a:gd name="T1" fmla="*/ 12 h 16"/>
                <a:gd name="T2" fmla="*/ 4 w 8"/>
                <a:gd name="T3" fmla="*/ 16 h 16"/>
                <a:gd name="T4" fmla="*/ 8 w 8"/>
                <a:gd name="T5" fmla="*/ 12 h 16"/>
                <a:gd name="T6" fmla="*/ 8 w 8"/>
                <a:gd name="T7" fmla="*/ 4 h 16"/>
                <a:gd name="T8" fmla="*/ 4 w 8"/>
                <a:gd name="T9" fmla="*/ 0 h 16"/>
                <a:gd name="T10" fmla="*/ 0 w 8"/>
                <a:gd name="T11" fmla="*/ 4 h 16"/>
                <a:gd name="T12" fmla="*/ 0 w 8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0" y="12"/>
                  </a:moveTo>
                  <a:cubicBezTo>
                    <a:pt x="0" y="15"/>
                    <a:pt x="2" y="16"/>
                    <a:pt x="4" y="16"/>
                  </a:cubicBezTo>
                  <a:cubicBezTo>
                    <a:pt x="7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81">
              <a:extLst>
                <a:ext uri="{FF2B5EF4-FFF2-40B4-BE49-F238E27FC236}">
                  <a16:creationId xmlns:a16="http://schemas.microsoft.com/office/drawing/2014/main" id="{77E60DC1-47D1-44B5-A958-C29B1DDA6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21063" y="3019426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82">
              <a:extLst>
                <a:ext uri="{FF2B5EF4-FFF2-40B4-BE49-F238E27FC236}">
                  <a16:creationId xmlns:a16="http://schemas.microsoft.com/office/drawing/2014/main" id="{6C13DDF2-34BE-4D17-9A2F-C458D5427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5838" y="3019426"/>
              <a:ext cx="53975" cy="25400"/>
            </a:xfrm>
            <a:custGeom>
              <a:avLst/>
              <a:gdLst>
                <a:gd name="T0" fmla="*/ 0 w 17"/>
                <a:gd name="T1" fmla="*/ 4 h 8"/>
                <a:gd name="T2" fmla="*/ 4 w 17"/>
                <a:gd name="T3" fmla="*/ 8 h 8"/>
                <a:gd name="T4" fmla="*/ 13 w 17"/>
                <a:gd name="T5" fmla="*/ 8 h 8"/>
                <a:gd name="T6" fmla="*/ 17 w 17"/>
                <a:gd name="T7" fmla="*/ 4 h 8"/>
                <a:gd name="T8" fmla="*/ 13 w 17"/>
                <a:gd name="T9" fmla="*/ 0 h 8"/>
                <a:gd name="T10" fmla="*/ 4 w 17"/>
                <a:gd name="T11" fmla="*/ 0 h 8"/>
                <a:gd name="T12" fmla="*/ 0 w 1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83">
              <a:extLst>
                <a:ext uri="{FF2B5EF4-FFF2-40B4-BE49-F238E27FC236}">
                  <a16:creationId xmlns:a16="http://schemas.microsoft.com/office/drawing/2014/main" id="{235FF4F5-2B71-48EE-8A42-06087EF7E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71863" y="3019426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BD4FF6B5-FCF5-49F6-A65A-5638C2BDF0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17913" y="2706688"/>
              <a:ext cx="92075" cy="101600"/>
            </a:xfrm>
            <a:custGeom>
              <a:avLst/>
              <a:gdLst>
                <a:gd name="T0" fmla="*/ 17 w 29"/>
                <a:gd name="T1" fmla="*/ 13 h 32"/>
                <a:gd name="T2" fmla="*/ 15 w 29"/>
                <a:gd name="T3" fmla="*/ 13 h 32"/>
                <a:gd name="T4" fmla="*/ 0 w 29"/>
                <a:gd name="T5" fmla="*/ 23 h 32"/>
                <a:gd name="T6" fmla="*/ 11 w 29"/>
                <a:gd name="T7" fmla="*/ 32 h 32"/>
                <a:gd name="T8" fmla="*/ 21 w 29"/>
                <a:gd name="T9" fmla="*/ 28 h 32"/>
                <a:gd name="T10" fmla="*/ 26 w 29"/>
                <a:gd name="T11" fmla="*/ 32 h 32"/>
                <a:gd name="T12" fmla="*/ 28 w 29"/>
                <a:gd name="T13" fmla="*/ 31 h 32"/>
                <a:gd name="T14" fmla="*/ 29 w 29"/>
                <a:gd name="T15" fmla="*/ 31 h 32"/>
                <a:gd name="T16" fmla="*/ 29 w 29"/>
                <a:gd name="T17" fmla="*/ 26 h 32"/>
                <a:gd name="T18" fmla="*/ 28 w 29"/>
                <a:gd name="T19" fmla="*/ 27 h 32"/>
                <a:gd name="T20" fmla="*/ 27 w 29"/>
                <a:gd name="T21" fmla="*/ 27 h 32"/>
                <a:gd name="T22" fmla="*/ 26 w 29"/>
                <a:gd name="T23" fmla="*/ 26 h 32"/>
                <a:gd name="T24" fmla="*/ 26 w 29"/>
                <a:gd name="T25" fmla="*/ 10 h 32"/>
                <a:gd name="T26" fmla="*/ 14 w 29"/>
                <a:gd name="T27" fmla="*/ 0 h 32"/>
                <a:gd name="T28" fmla="*/ 2 w 29"/>
                <a:gd name="T29" fmla="*/ 11 h 32"/>
                <a:gd name="T30" fmla="*/ 2 w 29"/>
                <a:gd name="T31" fmla="*/ 12 h 32"/>
                <a:gd name="T32" fmla="*/ 7 w 29"/>
                <a:gd name="T33" fmla="*/ 12 h 32"/>
                <a:gd name="T34" fmla="*/ 7 w 29"/>
                <a:gd name="T35" fmla="*/ 11 h 32"/>
                <a:gd name="T36" fmla="*/ 14 w 29"/>
                <a:gd name="T37" fmla="*/ 5 h 32"/>
                <a:gd name="T38" fmla="*/ 20 w 29"/>
                <a:gd name="T39" fmla="*/ 10 h 32"/>
                <a:gd name="T40" fmla="*/ 17 w 29"/>
                <a:gd name="T41" fmla="*/ 13 h 32"/>
                <a:gd name="T42" fmla="*/ 11 w 29"/>
                <a:gd name="T43" fmla="*/ 28 h 32"/>
                <a:gd name="T44" fmla="*/ 6 w 29"/>
                <a:gd name="T45" fmla="*/ 23 h 32"/>
                <a:gd name="T46" fmla="*/ 15 w 29"/>
                <a:gd name="T47" fmla="*/ 18 h 32"/>
                <a:gd name="T48" fmla="*/ 18 w 29"/>
                <a:gd name="T49" fmla="*/ 17 h 32"/>
                <a:gd name="T50" fmla="*/ 20 w 29"/>
                <a:gd name="T51" fmla="*/ 17 h 32"/>
                <a:gd name="T52" fmla="*/ 20 w 29"/>
                <a:gd name="T53" fmla="*/ 20 h 32"/>
                <a:gd name="T54" fmla="*/ 18 w 29"/>
                <a:gd name="T55" fmla="*/ 25 h 32"/>
                <a:gd name="T56" fmla="*/ 11 w 29"/>
                <a:gd name="T57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" h="32">
                  <a:moveTo>
                    <a:pt x="17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8" y="14"/>
                    <a:pt x="0" y="15"/>
                    <a:pt x="0" y="23"/>
                  </a:cubicBezTo>
                  <a:cubicBezTo>
                    <a:pt x="0" y="29"/>
                    <a:pt x="4" y="32"/>
                    <a:pt x="11" y="32"/>
                  </a:cubicBezTo>
                  <a:cubicBezTo>
                    <a:pt x="16" y="32"/>
                    <a:pt x="19" y="31"/>
                    <a:pt x="21" y="28"/>
                  </a:cubicBezTo>
                  <a:cubicBezTo>
                    <a:pt x="21" y="30"/>
                    <a:pt x="22" y="32"/>
                    <a:pt x="26" y="32"/>
                  </a:cubicBezTo>
                  <a:cubicBezTo>
                    <a:pt x="27" y="32"/>
                    <a:pt x="27" y="32"/>
                    <a:pt x="28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6"/>
                    <a:pt x="26" y="26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6"/>
                    <a:pt x="24" y="0"/>
                    <a:pt x="14" y="0"/>
                  </a:cubicBezTo>
                  <a:cubicBezTo>
                    <a:pt x="7" y="0"/>
                    <a:pt x="2" y="4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6"/>
                    <a:pt x="11" y="5"/>
                    <a:pt x="14" y="5"/>
                  </a:cubicBezTo>
                  <a:cubicBezTo>
                    <a:pt x="18" y="5"/>
                    <a:pt x="20" y="7"/>
                    <a:pt x="20" y="10"/>
                  </a:cubicBezTo>
                  <a:cubicBezTo>
                    <a:pt x="20" y="12"/>
                    <a:pt x="20" y="13"/>
                    <a:pt x="17" y="13"/>
                  </a:cubicBezTo>
                  <a:close/>
                  <a:moveTo>
                    <a:pt x="11" y="28"/>
                  </a:moveTo>
                  <a:cubicBezTo>
                    <a:pt x="9" y="28"/>
                    <a:pt x="6" y="26"/>
                    <a:pt x="6" y="23"/>
                  </a:cubicBezTo>
                  <a:cubicBezTo>
                    <a:pt x="6" y="19"/>
                    <a:pt x="9" y="19"/>
                    <a:pt x="15" y="18"/>
                  </a:cubicBezTo>
                  <a:cubicBezTo>
                    <a:pt x="16" y="18"/>
                    <a:pt x="17" y="17"/>
                    <a:pt x="18" y="17"/>
                  </a:cubicBezTo>
                  <a:cubicBezTo>
                    <a:pt x="19" y="17"/>
                    <a:pt x="20" y="17"/>
                    <a:pt x="20" y="17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2"/>
                    <a:pt x="20" y="23"/>
                    <a:pt x="18" y="25"/>
                  </a:cubicBezTo>
                  <a:cubicBezTo>
                    <a:pt x="16" y="27"/>
                    <a:pt x="14" y="28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A8253468-4015-48B5-A816-5012A81744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19488" y="2706688"/>
              <a:ext cx="92075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9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8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8"/>
                    <a:pt x="15" y="28"/>
                  </a:cubicBezTo>
                  <a:cubicBezTo>
                    <a:pt x="6" y="28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86">
              <a:extLst>
                <a:ext uri="{FF2B5EF4-FFF2-40B4-BE49-F238E27FC236}">
                  <a16:creationId xmlns:a16="http://schemas.microsoft.com/office/drawing/2014/main" id="{6642A067-3A24-4E48-B401-6DDBB41540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17888" y="2706688"/>
              <a:ext cx="92075" cy="133350"/>
            </a:xfrm>
            <a:custGeom>
              <a:avLst/>
              <a:gdLst>
                <a:gd name="T0" fmla="*/ 0 w 29"/>
                <a:gd name="T1" fmla="*/ 1 h 42"/>
                <a:gd name="T2" fmla="*/ 0 w 29"/>
                <a:gd name="T3" fmla="*/ 42 h 42"/>
                <a:gd name="T4" fmla="*/ 6 w 29"/>
                <a:gd name="T5" fmla="*/ 42 h 42"/>
                <a:gd name="T6" fmla="*/ 6 w 29"/>
                <a:gd name="T7" fmla="*/ 29 h 42"/>
                <a:gd name="T8" fmla="*/ 15 w 29"/>
                <a:gd name="T9" fmla="*/ 32 h 42"/>
                <a:gd name="T10" fmla="*/ 29 w 29"/>
                <a:gd name="T11" fmla="*/ 16 h 42"/>
                <a:gd name="T12" fmla="*/ 15 w 29"/>
                <a:gd name="T13" fmla="*/ 0 h 42"/>
                <a:gd name="T14" fmla="*/ 5 w 29"/>
                <a:gd name="T15" fmla="*/ 4 h 42"/>
                <a:gd name="T16" fmla="*/ 5 w 29"/>
                <a:gd name="T17" fmla="*/ 1 h 42"/>
                <a:gd name="T18" fmla="*/ 0 w 29"/>
                <a:gd name="T19" fmla="*/ 1 h 42"/>
                <a:gd name="T20" fmla="*/ 6 w 29"/>
                <a:gd name="T21" fmla="*/ 16 h 42"/>
                <a:gd name="T22" fmla="*/ 15 w 29"/>
                <a:gd name="T23" fmla="*/ 5 h 42"/>
                <a:gd name="T24" fmla="*/ 23 w 29"/>
                <a:gd name="T25" fmla="*/ 16 h 42"/>
                <a:gd name="T26" fmla="*/ 15 w 29"/>
                <a:gd name="T27" fmla="*/ 28 h 42"/>
                <a:gd name="T28" fmla="*/ 6 w 29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9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8" y="31"/>
                    <a:pt x="11" y="32"/>
                    <a:pt x="15" y="32"/>
                  </a:cubicBezTo>
                  <a:cubicBezTo>
                    <a:pt x="23" y="32"/>
                    <a:pt x="29" y="26"/>
                    <a:pt x="29" y="16"/>
                  </a:cubicBezTo>
                  <a:cubicBezTo>
                    <a:pt x="29" y="6"/>
                    <a:pt x="23" y="0"/>
                    <a:pt x="15" y="0"/>
                  </a:cubicBezTo>
                  <a:cubicBezTo>
                    <a:pt x="11" y="0"/>
                    <a:pt x="8" y="2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6" y="16"/>
                  </a:moveTo>
                  <a:cubicBezTo>
                    <a:pt x="6" y="9"/>
                    <a:pt x="9" y="5"/>
                    <a:pt x="15" y="5"/>
                  </a:cubicBezTo>
                  <a:cubicBezTo>
                    <a:pt x="21" y="5"/>
                    <a:pt x="23" y="11"/>
                    <a:pt x="23" y="16"/>
                  </a:cubicBezTo>
                  <a:cubicBezTo>
                    <a:pt x="23" y="21"/>
                    <a:pt x="21" y="28"/>
                    <a:pt x="15" y="28"/>
                  </a:cubicBezTo>
                  <a:cubicBezTo>
                    <a:pt x="6" y="28"/>
                    <a:pt x="6" y="19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87">
              <a:extLst>
                <a:ext uri="{FF2B5EF4-FFF2-40B4-BE49-F238E27FC236}">
                  <a16:creationId xmlns:a16="http://schemas.microsoft.com/office/drawing/2014/main" id="{F9AC81BC-11A6-406E-8349-6E744CC92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318001" y="3559176"/>
              <a:ext cx="130175" cy="130175"/>
            </a:xfrm>
            <a:custGeom>
              <a:avLst/>
              <a:gdLst>
                <a:gd name="T0" fmla="*/ 21 w 41"/>
                <a:gd name="T1" fmla="*/ 41 h 41"/>
                <a:gd name="T2" fmla="*/ 41 w 41"/>
                <a:gd name="T3" fmla="*/ 20 h 41"/>
                <a:gd name="T4" fmla="*/ 21 w 41"/>
                <a:gd name="T5" fmla="*/ 0 h 41"/>
                <a:gd name="T6" fmla="*/ 0 w 41"/>
                <a:gd name="T7" fmla="*/ 20 h 41"/>
                <a:gd name="T8" fmla="*/ 21 w 41"/>
                <a:gd name="T9" fmla="*/ 41 h 41"/>
                <a:gd name="T10" fmla="*/ 21 w 41"/>
                <a:gd name="T11" fmla="*/ 8 h 41"/>
                <a:gd name="T12" fmla="*/ 33 w 41"/>
                <a:gd name="T13" fmla="*/ 20 h 41"/>
                <a:gd name="T14" fmla="*/ 21 w 41"/>
                <a:gd name="T15" fmla="*/ 33 h 41"/>
                <a:gd name="T16" fmla="*/ 8 w 41"/>
                <a:gd name="T17" fmla="*/ 20 h 41"/>
                <a:gd name="T18" fmla="*/ 21 w 41"/>
                <a:gd name="T1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1" y="41"/>
                  </a:moveTo>
                  <a:cubicBezTo>
                    <a:pt x="32" y="41"/>
                    <a:pt x="41" y="32"/>
                    <a:pt x="41" y="20"/>
                  </a:cubicBezTo>
                  <a:cubicBezTo>
                    <a:pt x="41" y="9"/>
                    <a:pt x="32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32"/>
                    <a:pt x="10" y="41"/>
                    <a:pt x="21" y="41"/>
                  </a:cubicBezTo>
                  <a:close/>
                  <a:moveTo>
                    <a:pt x="21" y="8"/>
                  </a:moveTo>
                  <a:cubicBezTo>
                    <a:pt x="28" y="8"/>
                    <a:pt x="33" y="14"/>
                    <a:pt x="33" y="20"/>
                  </a:cubicBezTo>
                  <a:cubicBezTo>
                    <a:pt x="33" y="27"/>
                    <a:pt x="28" y="33"/>
                    <a:pt x="21" y="33"/>
                  </a:cubicBezTo>
                  <a:cubicBezTo>
                    <a:pt x="14" y="33"/>
                    <a:pt x="8" y="27"/>
                    <a:pt x="8" y="20"/>
                  </a:cubicBezTo>
                  <a:cubicBezTo>
                    <a:pt x="8" y="14"/>
                    <a:pt x="14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88">
              <a:extLst>
                <a:ext uri="{FF2B5EF4-FFF2-40B4-BE49-F238E27FC236}">
                  <a16:creationId xmlns:a16="http://schemas.microsoft.com/office/drawing/2014/main" id="{A2D0670B-92F5-4AFD-944C-3C140BC38E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159251" y="3559176"/>
              <a:ext cx="130175" cy="130175"/>
            </a:xfrm>
            <a:custGeom>
              <a:avLst/>
              <a:gdLst>
                <a:gd name="T0" fmla="*/ 21 w 41"/>
                <a:gd name="T1" fmla="*/ 41 h 41"/>
                <a:gd name="T2" fmla="*/ 41 w 41"/>
                <a:gd name="T3" fmla="*/ 20 h 41"/>
                <a:gd name="T4" fmla="*/ 21 w 41"/>
                <a:gd name="T5" fmla="*/ 0 h 41"/>
                <a:gd name="T6" fmla="*/ 0 w 41"/>
                <a:gd name="T7" fmla="*/ 20 h 41"/>
                <a:gd name="T8" fmla="*/ 21 w 41"/>
                <a:gd name="T9" fmla="*/ 41 h 41"/>
                <a:gd name="T10" fmla="*/ 21 w 41"/>
                <a:gd name="T11" fmla="*/ 8 h 41"/>
                <a:gd name="T12" fmla="*/ 33 w 41"/>
                <a:gd name="T13" fmla="*/ 20 h 41"/>
                <a:gd name="T14" fmla="*/ 21 w 41"/>
                <a:gd name="T15" fmla="*/ 33 h 41"/>
                <a:gd name="T16" fmla="*/ 8 w 41"/>
                <a:gd name="T17" fmla="*/ 20 h 41"/>
                <a:gd name="T18" fmla="*/ 21 w 41"/>
                <a:gd name="T1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1" y="41"/>
                  </a:moveTo>
                  <a:cubicBezTo>
                    <a:pt x="32" y="41"/>
                    <a:pt x="41" y="32"/>
                    <a:pt x="41" y="20"/>
                  </a:cubicBezTo>
                  <a:cubicBezTo>
                    <a:pt x="41" y="9"/>
                    <a:pt x="32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1"/>
                    <a:pt x="21" y="41"/>
                  </a:cubicBezTo>
                  <a:close/>
                  <a:moveTo>
                    <a:pt x="21" y="8"/>
                  </a:moveTo>
                  <a:cubicBezTo>
                    <a:pt x="28" y="8"/>
                    <a:pt x="33" y="14"/>
                    <a:pt x="33" y="20"/>
                  </a:cubicBezTo>
                  <a:cubicBezTo>
                    <a:pt x="33" y="27"/>
                    <a:pt x="28" y="33"/>
                    <a:pt x="21" y="33"/>
                  </a:cubicBezTo>
                  <a:cubicBezTo>
                    <a:pt x="14" y="33"/>
                    <a:pt x="8" y="27"/>
                    <a:pt x="8" y="20"/>
                  </a:cubicBezTo>
                  <a:cubicBezTo>
                    <a:pt x="8" y="14"/>
                    <a:pt x="14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89">
              <a:extLst>
                <a:ext uri="{FF2B5EF4-FFF2-40B4-BE49-F238E27FC236}">
                  <a16:creationId xmlns:a16="http://schemas.microsoft.com/office/drawing/2014/main" id="{F7812B1F-0A7E-4C18-88EC-A28DF1D099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4000501" y="3559176"/>
              <a:ext cx="131763" cy="130175"/>
            </a:xfrm>
            <a:custGeom>
              <a:avLst/>
              <a:gdLst>
                <a:gd name="T0" fmla="*/ 21 w 41"/>
                <a:gd name="T1" fmla="*/ 41 h 41"/>
                <a:gd name="T2" fmla="*/ 41 w 41"/>
                <a:gd name="T3" fmla="*/ 20 h 41"/>
                <a:gd name="T4" fmla="*/ 21 w 41"/>
                <a:gd name="T5" fmla="*/ 0 h 41"/>
                <a:gd name="T6" fmla="*/ 0 w 41"/>
                <a:gd name="T7" fmla="*/ 20 h 41"/>
                <a:gd name="T8" fmla="*/ 21 w 41"/>
                <a:gd name="T9" fmla="*/ 41 h 41"/>
                <a:gd name="T10" fmla="*/ 21 w 41"/>
                <a:gd name="T11" fmla="*/ 8 h 41"/>
                <a:gd name="T12" fmla="*/ 33 w 41"/>
                <a:gd name="T13" fmla="*/ 20 h 41"/>
                <a:gd name="T14" fmla="*/ 21 w 41"/>
                <a:gd name="T15" fmla="*/ 33 h 41"/>
                <a:gd name="T16" fmla="*/ 8 w 41"/>
                <a:gd name="T17" fmla="*/ 20 h 41"/>
                <a:gd name="T18" fmla="*/ 21 w 41"/>
                <a:gd name="T1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1" y="41"/>
                  </a:moveTo>
                  <a:cubicBezTo>
                    <a:pt x="32" y="41"/>
                    <a:pt x="41" y="32"/>
                    <a:pt x="41" y="20"/>
                  </a:cubicBezTo>
                  <a:cubicBezTo>
                    <a:pt x="41" y="9"/>
                    <a:pt x="32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1"/>
                    <a:pt x="21" y="41"/>
                  </a:cubicBezTo>
                  <a:close/>
                  <a:moveTo>
                    <a:pt x="21" y="8"/>
                  </a:moveTo>
                  <a:cubicBezTo>
                    <a:pt x="28" y="8"/>
                    <a:pt x="33" y="14"/>
                    <a:pt x="33" y="20"/>
                  </a:cubicBezTo>
                  <a:cubicBezTo>
                    <a:pt x="33" y="27"/>
                    <a:pt x="28" y="33"/>
                    <a:pt x="21" y="33"/>
                  </a:cubicBezTo>
                  <a:cubicBezTo>
                    <a:pt x="14" y="33"/>
                    <a:pt x="8" y="27"/>
                    <a:pt x="8" y="20"/>
                  </a:cubicBezTo>
                  <a:cubicBezTo>
                    <a:pt x="8" y="14"/>
                    <a:pt x="14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243AF727-F1E6-4DB7-985F-1D1BF86C4B36}"/>
              </a:ext>
            </a:extLst>
          </p:cNvPr>
          <p:cNvGrpSpPr/>
          <p:nvPr/>
        </p:nvGrpSpPr>
        <p:grpSpPr>
          <a:xfrm>
            <a:off x="7274241" y="407988"/>
            <a:ext cx="642938" cy="1901826"/>
            <a:chOff x="-2011363" y="2386013"/>
            <a:chExt cx="642938" cy="1901826"/>
          </a:xfrm>
          <a:solidFill>
            <a:schemeClr val="tx1"/>
          </a:solidFill>
        </p:grpSpPr>
        <p:sp>
          <p:nvSpPr>
            <p:cNvPr id="225" name="Freeform 190">
              <a:extLst>
                <a:ext uri="{FF2B5EF4-FFF2-40B4-BE49-F238E27FC236}">
                  <a16:creationId xmlns:a16="http://schemas.microsoft.com/office/drawing/2014/main" id="{32F1936B-FCC3-469B-ABC0-D881DD7B4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28801" y="2955926"/>
              <a:ext cx="279400" cy="320675"/>
            </a:xfrm>
            <a:custGeom>
              <a:avLst/>
              <a:gdLst>
                <a:gd name="T0" fmla="*/ 45 w 88"/>
                <a:gd name="T1" fmla="*/ 101 h 101"/>
                <a:gd name="T2" fmla="*/ 49 w 88"/>
                <a:gd name="T3" fmla="*/ 97 h 101"/>
                <a:gd name="T4" fmla="*/ 49 w 88"/>
                <a:gd name="T5" fmla="*/ 14 h 101"/>
                <a:gd name="T6" fmla="*/ 81 w 88"/>
                <a:gd name="T7" fmla="*/ 47 h 101"/>
                <a:gd name="T8" fmla="*/ 84 w 88"/>
                <a:gd name="T9" fmla="*/ 48 h 101"/>
                <a:gd name="T10" fmla="*/ 87 w 88"/>
                <a:gd name="T11" fmla="*/ 47 h 101"/>
                <a:gd name="T12" fmla="*/ 87 w 88"/>
                <a:gd name="T13" fmla="*/ 41 h 101"/>
                <a:gd name="T14" fmla="*/ 47 w 88"/>
                <a:gd name="T15" fmla="*/ 1 h 101"/>
                <a:gd name="T16" fmla="*/ 41 w 88"/>
                <a:gd name="T17" fmla="*/ 1 h 101"/>
                <a:gd name="T18" fmla="*/ 1 w 88"/>
                <a:gd name="T19" fmla="*/ 41 h 101"/>
                <a:gd name="T20" fmla="*/ 1 w 88"/>
                <a:gd name="T21" fmla="*/ 47 h 101"/>
                <a:gd name="T22" fmla="*/ 7 w 88"/>
                <a:gd name="T23" fmla="*/ 47 h 101"/>
                <a:gd name="T24" fmla="*/ 41 w 88"/>
                <a:gd name="T25" fmla="*/ 13 h 101"/>
                <a:gd name="T26" fmla="*/ 41 w 88"/>
                <a:gd name="T27" fmla="*/ 97 h 101"/>
                <a:gd name="T28" fmla="*/ 45 w 88"/>
                <a:gd name="T29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101">
                  <a:moveTo>
                    <a:pt x="45" y="101"/>
                  </a:moveTo>
                  <a:cubicBezTo>
                    <a:pt x="47" y="101"/>
                    <a:pt x="49" y="99"/>
                    <a:pt x="49" y="97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82" y="47"/>
                    <a:pt x="83" y="48"/>
                    <a:pt x="84" y="48"/>
                  </a:cubicBezTo>
                  <a:cubicBezTo>
                    <a:pt x="85" y="48"/>
                    <a:pt x="86" y="47"/>
                    <a:pt x="87" y="47"/>
                  </a:cubicBezTo>
                  <a:cubicBezTo>
                    <a:pt x="88" y="45"/>
                    <a:pt x="88" y="43"/>
                    <a:pt x="87" y="4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5" y="0"/>
                    <a:pt x="43" y="0"/>
                    <a:pt x="41" y="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3"/>
                    <a:pt x="0" y="45"/>
                    <a:pt x="1" y="47"/>
                  </a:cubicBezTo>
                  <a:cubicBezTo>
                    <a:pt x="3" y="48"/>
                    <a:pt x="5" y="48"/>
                    <a:pt x="7" y="47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97"/>
                    <a:pt x="41" y="97"/>
                    <a:pt x="41" y="97"/>
                  </a:cubicBezTo>
                  <a:cubicBezTo>
                    <a:pt x="41" y="99"/>
                    <a:pt x="43" y="101"/>
                    <a:pt x="45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91">
              <a:extLst>
                <a:ext uri="{FF2B5EF4-FFF2-40B4-BE49-F238E27FC236}">
                  <a16:creationId xmlns:a16="http://schemas.microsoft.com/office/drawing/2014/main" id="{EDFF4F3D-8C20-4AA1-99A1-7D581A3B9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28801" y="3949701"/>
              <a:ext cx="279400" cy="338138"/>
            </a:xfrm>
            <a:custGeom>
              <a:avLst/>
              <a:gdLst>
                <a:gd name="T0" fmla="*/ 47 w 88"/>
                <a:gd name="T1" fmla="*/ 2 h 106"/>
                <a:gd name="T2" fmla="*/ 41 w 88"/>
                <a:gd name="T3" fmla="*/ 2 h 106"/>
                <a:gd name="T4" fmla="*/ 1 w 88"/>
                <a:gd name="T5" fmla="*/ 42 h 106"/>
                <a:gd name="T6" fmla="*/ 1 w 88"/>
                <a:gd name="T7" fmla="*/ 48 h 106"/>
                <a:gd name="T8" fmla="*/ 7 w 88"/>
                <a:gd name="T9" fmla="*/ 48 h 106"/>
                <a:gd name="T10" fmla="*/ 41 w 88"/>
                <a:gd name="T11" fmla="*/ 14 h 106"/>
                <a:gd name="T12" fmla="*/ 41 w 88"/>
                <a:gd name="T13" fmla="*/ 102 h 106"/>
                <a:gd name="T14" fmla="*/ 45 w 88"/>
                <a:gd name="T15" fmla="*/ 106 h 106"/>
                <a:gd name="T16" fmla="*/ 49 w 88"/>
                <a:gd name="T17" fmla="*/ 102 h 106"/>
                <a:gd name="T18" fmla="*/ 49 w 88"/>
                <a:gd name="T19" fmla="*/ 15 h 106"/>
                <a:gd name="T20" fmla="*/ 81 w 88"/>
                <a:gd name="T21" fmla="*/ 48 h 106"/>
                <a:gd name="T22" fmla="*/ 84 w 88"/>
                <a:gd name="T23" fmla="*/ 49 h 106"/>
                <a:gd name="T24" fmla="*/ 87 w 88"/>
                <a:gd name="T25" fmla="*/ 48 h 106"/>
                <a:gd name="T26" fmla="*/ 87 w 88"/>
                <a:gd name="T27" fmla="*/ 42 h 106"/>
                <a:gd name="T28" fmla="*/ 47 w 88"/>
                <a:gd name="T29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106">
                  <a:moveTo>
                    <a:pt x="47" y="2"/>
                  </a:moveTo>
                  <a:cubicBezTo>
                    <a:pt x="45" y="0"/>
                    <a:pt x="43" y="0"/>
                    <a:pt x="41" y="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3"/>
                    <a:pt x="0" y="46"/>
                    <a:pt x="1" y="48"/>
                  </a:cubicBezTo>
                  <a:cubicBezTo>
                    <a:pt x="3" y="49"/>
                    <a:pt x="5" y="49"/>
                    <a:pt x="7" y="48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1" y="104"/>
                    <a:pt x="43" y="106"/>
                    <a:pt x="45" y="106"/>
                  </a:cubicBezTo>
                  <a:cubicBezTo>
                    <a:pt x="47" y="106"/>
                    <a:pt x="49" y="104"/>
                    <a:pt x="49" y="102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2" y="48"/>
                    <a:pt x="83" y="49"/>
                    <a:pt x="84" y="49"/>
                  </a:cubicBezTo>
                  <a:cubicBezTo>
                    <a:pt x="85" y="49"/>
                    <a:pt x="86" y="48"/>
                    <a:pt x="87" y="48"/>
                  </a:cubicBezTo>
                  <a:cubicBezTo>
                    <a:pt x="88" y="46"/>
                    <a:pt x="88" y="43"/>
                    <a:pt x="87" y="42"/>
                  </a:cubicBezTo>
                  <a:lnTo>
                    <a:pt x="4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92">
              <a:extLst>
                <a:ext uri="{FF2B5EF4-FFF2-40B4-BE49-F238E27FC236}">
                  <a16:creationId xmlns:a16="http://schemas.microsoft.com/office/drawing/2014/main" id="{B189A19C-69FC-4A92-80E4-AB6254339A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2011363" y="3292476"/>
              <a:ext cx="642938" cy="641350"/>
            </a:xfrm>
            <a:custGeom>
              <a:avLst/>
              <a:gdLst>
                <a:gd name="T0" fmla="*/ 101 w 202"/>
                <a:gd name="T1" fmla="*/ 0 h 202"/>
                <a:gd name="T2" fmla="*/ 0 w 202"/>
                <a:gd name="T3" fmla="*/ 101 h 202"/>
                <a:gd name="T4" fmla="*/ 101 w 202"/>
                <a:gd name="T5" fmla="*/ 202 h 202"/>
                <a:gd name="T6" fmla="*/ 202 w 202"/>
                <a:gd name="T7" fmla="*/ 101 h 202"/>
                <a:gd name="T8" fmla="*/ 101 w 202"/>
                <a:gd name="T9" fmla="*/ 0 h 202"/>
                <a:gd name="T10" fmla="*/ 101 w 202"/>
                <a:gd name="T11" fmla="*/ 194 h 202"/>
                <a:gd name="T12" fmla="*/ 8 w 202"/>
                <a:gd name="T13" fmla="*/ 101 h 202"/>
                <a:gd name="T14" fmla="*/ 101 w 202"/>
                <a:gd name="T15" fmla="*/ 8 h 202"/>
                <a:gd name="T16" fmla="*/ 194 w 202"/>
                <a:gd name="T17" fmla="*/ 101 h 202"/>
                <a:gd name="T18" fmla="*/ 101 w 202"/>
                <a:gd name="T19" fmla="*/ 194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202">
                  <a:moveTo>
                    <a:pt x="101" y="0"/>
                  </a:moveTo>
                  <a:cubicBezTo>
                    <a:pt x="46" y="0"/>
                    <a:pt x="0" y="46"/>
                    <a:pt x="0" y="101"/>
                  </a:cubicBezTo>
                  <a:cubicBezTo>
                    <a:pt x="0" y="157"/>
                    <a:pt x="46" y="202"/>
                    <a:pt x="101" y="202"/>
                  </a:cubicBezTo>
                  <a:cubicBezTo>
                    <a:pt x="157" y="202"/>
                    <a:pt x="202" y="157"/>
                    <a:pt x="202" y="101"/>
                  </a:cubicBezTo>
                  <a:cubicBezTo>
                    <a:pt x="202" y="46"/>
                    <a:pt x="157" y="0"/>
                    <a:pt x="101" y="0"/>
                  </a:cubicBezTo>
                  <a:close/>
                  <a:moveTo>
                    <a:pt x="101" y="194"/>
                  </a:moveTo>
                  <a:cubicBezTo>
                    <a:pt x="50" y="194"/>
                    <a:pt x="8" y="152"/>
                    <a:pt x="8" y="101"/>
                  </a:cubicBezTo>
                  <a:cubicBezTo>
                    <a:pt x="8" y="50"/>
                    <a:pt x="50" y="8"/>
                    <a:pt x="101" y="8"/>
                  </a:cubicBezTo>
                  <a:cubicBezTo>
                    <a:pt x="152" y="8"/>
                    <a:pt x="194" y="50"/>
                    <a:pt x="194" y="101"/>
                  </a:cubicBezTo>
                  <a:cubicBezTo>
                    <a:pt x="194" y="152"/>
                    <a:pt x="152" y="194"/>
                    <a:pt x="101" y="1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93">
              <a:extLst>
                <a:ext uri="{FF2B5EF4-FFF2-40B4-BE49-F238E27FC236}">
                  <a16:creationId xmlns:a16="http://schemas.microsoft.com/office/drawing/2014/main" id="{6105EFFD-8C81-4EFE-8FB7-3C211C2EB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276" y="2744788"/>
              <a:ext cx="25400" cy="50800"/>
            </a:xfrm>
            <a:custGeom>
              <a:avLst/>
              <a:gdLst>
                <a:gd name="T0" fmla="*/ 8 w 8"/>
                <a:gd name="T1" fmla="*/ 4 h 16"/>
                <a:gd name="T2" fmla="*/ 4 w 8"/>
                <a:gd name="T3" fmla="*/ 0 h 16"/>
                <a:gd name="T4" fmla="*/ 0 w 8"/>
                <a:gd name="T5" fmla="*/ 4 h 16"/>
                <a:gd name="T6" fmla="*/ 0 w 8"/>
                <a:gd name="T7" fmla="*/ 12 h 16"/>
                <a:gd name="T8" fmla="*/ 4 w 8"/>
                <a:gd name="T9" fmla="*/ 16 h 16"/>
                <a:gd name="T10" fmla="*/ 8 w 8"/>
                <a:gd name="T11" fmla="*/ 12 h 16"/>
                <a:gd name="T12" fmla="*/ 8 w 8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8" y="4"/>
                  </a:moveTo>
                  <a:cubicBezTo>
                    <a:pt x="8" y="1"/>
                    <a:pt x="6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94">
              <a:extLst>
                <a:ext uri="{FF2B5EF4-FFF2-40B4-BE49-F238E27FC236}">
                  <a16:creationId xmlns:a16="http://schemas.microsoft.com/office/drawing/2014/main" id="{A8E3082B-2606-43C8-BAFE-F0A7C5B07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82776" y="2881313"/>
              <a:ext cx="98425" cy="36513"/>
            </a:xfrm>
            <a:custGeom>
              <a:avLst/>
              <a:gdLst>
                <a:gd name="T0" fmla="*/ 2 w 31"/>
                <a:gd name="T1" fmla="*/ 8 h 11"/>
                <a:gd name="T2" fmla="*/ 11 w 31"/>
                <a:gd name="T3" fmla="*/ 11 h 11"/>
                <a:gd name="T4" fmla="*/ 15 w 31"/>
                <a:gd name="T5" fmla="*/ 9 h 11"/>
                <a:gd name="T6" fmla="*/ 19 w 31"/>
                <a:gd name="T7" fmla="*/ 11 h 11"/>
                <a:gd name="T8" fmla="*/ 27 w 31"/>
                <a:gd name="T9" fmla="*/ 11 h 11"/>
                <a:gd name="T10" fmla="*/ 31 w 31"/>
                <a:gd name="T11" fmla="*/ 7 h 11"/>
                <a:gd name="T12" fmla="*/ 27 w 31"/>
                <a:gd name="T13" fmla="*/ 3 h 11"/>
                <a:gd name="T14" fmla="*/ 19 w 31"/>
                <a:gd name="T15" fmla="*/ 3 h 11"/>
                <a:gd name="T16" fmla="*/ 16 w 31"/>
                <a:gd name="T17" fmla="*/ 5 h 11"/>
                <a:gd name="T18" fmla="*/ 13 w 31"/>
                <a:gd name="T19" fmla="*/ 3 h 11"/>
                <a:gd name="T20" fmla="*/ 6 w 31"/>
                <a:gd name="T21" fmla="*/ 1 h 11"/>
                <a:gd name="T22" fmla="*/ 1 w 31"/>
                <a:gd name="T23" fmla="*/ 2 h 11"/>
                <a:gd name="T24" fmla="*/ 2 w 31"/>
                <a:gd name="T2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11">
                  <a:moveTo>
                    <a:pt x="2" y="8"/>
                  </a:moveTo>
                  <a:cubicBezTo>
                    <a:pt x="5" y="9"/>
                    <a:pt x="8" y="10"/>
                    <a:pt x="11" y="11"/>
                  </a:cubicBezTo>
                  <a:cubicBezTo>
                    <a:pt x="13" y="11"/>
                    <a:pt x="14" y="10"/>
                    <a:pt x="15" y="9"/>
                  </a:cubicBezTo>
                  <a:cubicBezTo>
                    <a:pt x="16" y="11"/>
                    <a:pt x="17" y="11"/>
                    <a:pt x="19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9" y="11"/>
                    <a:pt x="31" y="10"/>
                    <a:pt x="31" y="7"/>
                  </a:cubicBezTo>
                  <a:cubicBezTo>
                    <a:pt x="31" y="5"/>
                    <a:pt x="29" y="3"/>
                    <a:pt x="27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3"/>
                    <a:pt x="16" y="4"/>
                    <a:pt x="16" y="5"/>
                  </a:cubicBezTo>
                  <a:cubicBezTo>
                    <a:pt x="15" y="4"/>
                    <a:pt x="14" y="3"/>
                    <a:pt x="13" y="3"/>
                  </a:cubicBezTo>
                  <a:cubicBezTo>
                    <a:pt x="10" y="2"/>
                    <a:pt x="8" y="2"/>
                    <a:pt x="6" y="1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0" y="7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95">
              <a:extLst>
                <a:ext uri="{FF2B5EF4-FFF2-40B4-BE49-F238E27FC236}">
                  <a16:creationId xmlns:a16="http://schemas.microsoft.com/office/drawing/2014/main" id="{B3AED43A-C8A8-419E-A6A4-A1A157D57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84351" y="2892426"/>
              <a:ext cx="50800" cy="25400"/>
            </a:xfrm>
            <a:custGeom>
              <a:avLst/>
              <a:gdLst>
                <a:gd name="T0" fmla="*/ 12 w 16"/>
                <a:gd name="T1" fmla="*/ 0 h 8"/>
                <a:gd name="T2" fmla="*/ 4 w 16"/>
                <a:gd name="T3" fmla="*/ 0 h 8"/>
                <a:gd name="T4" fmla="*/ 0 w 16"/>
                <a:gd name="T5" fmla="*/ 4 h 8"/>
                <a:gd name="T6" fmla="*/ 4 w 16"/>
                <a:gd name="T7" fmla="*/ 8 h 8"/>
                <a:gd name="T8" fmla="*/ 12 w 16"/>
                <a:gd name="T9" fmla="*/ 8 h 8"/>
                <a:gd name="T10" fmla="*/ 16 w 16"/>
                <a:gd name="T11" fmla="*/ 4 h 8"/>
                <a:gd name="T12" fmla="*/ 12 w 1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1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7"/>
                    <a:pt x="16" y="4"/>
                  </a:cubicBezTo>
                  <a:cubicBezTo>
                    <a:pt x="16" y="2"/>
                    <a:pt x="15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96">
              <a:extLst>
                <a:ext uri="{FF2B5EF4-FFF2-40B4-BE49-F238E27FC236}">
                  <a16:creationId xmlns:a16="http://schemas.microsoft.com/office/drawing/2014/main" id="{1F11FDAC-19C3-4109-A427-1308730782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79576" y="2892426"/>
              <a:ext cx="53975" cy="25400"/>
            </a:xfrm>
            <a:custGeom>
              <a:avLst/>
              <a:gdLst>
                <a:gd name="T0" fmla="*/ 0 w 17"/>
                <a:gd name="T1" fmla="*/ 4 h 8"/>
                <a:gd name="T2" fmla="*/ 4 w 17"/>
                <a:gd name="T3" fmla="*/ 8 h 8"/>
                <a:gd name="T4" fmla="*/ 13 w 17"/>
                <a:gd name="T5" fmla="*/ 8 h 8"/>
                <a:gd name="T6" fmla="*/ 17 w 17"/>
                <a:gd name="T7" fmla="*/ 4 h 8"/>
                <a:gd name="T8" fmla="*/ 13 w 17"/>
                <a:gd name="T9" fmla="*/ 0 h 8"/>
                <a:gd name="T10" fmla="*/ 4 w 17"/>
                <a:gd name="T11" fmla="*/ 0 h 8"/>
                <a:gd name="T12" fmla="*/ 0 w 1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0" y="7"/>
                    <a:pt x="2" y="8"/>
                    <a:pt x="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7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97">
              <a:extLst>
                <a:ext uri="{FF2B5EF4-FFF2-40B4-BE49-F238E27FC236}">
                  <a16:creationId xmlns:a16="http://schemas.microsoft.com/office/drawing/2014/main" id="{EA928BDD-F294-43D5-894D-4924308EA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30376" y="2892426"/>
              <a:ext cx="50800" cy="25400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8 h 8"/>
                <a:gd name="T4" fmla="*/ 12 w 16"/>
                <a:gd name="T5" fmla="*/ 8 h 8"/>
                <a:gd name="T6" fmla="*/ 16 w 16"/>
                <a:gd name="T7" fmla="*/ 4 h 8"/>
                <a:gd name="T8" fmla="*/ 12 w 16"/>
                <a:gd name="T9" fmla="*/ 0 h 8"/>
                <a:gd name="T10" fmla="*/ 4 w 16"/>
                <a:gd name="T11" fmla="*/ 0 h 8"/>
                <a:gd name="T12" fmla="*/ 0 w 16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0" y="7"/>
                    <a:pt x="1" y="8"/>
                    <a:pt x="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7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98">
              <a:extLst>
                <a:ext uri="{FF2B5EF4-FFF2-40B4-BE49-F238E27FC236}">
                  <a16:creationId xmlns:a16="http://schemas.microsoft.com/office/drawing/2014/main" id="{2D776912-D39E-44A2-9C5D-2081E1344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798763"/>
              <a:ext cx="34925" cy="53975"/>
            </a:xfrm>
            <a:custGeom>
              <a:avLst/>
              <a:gdLst>
                <a:gd name="T0" fmla="*/ 10 w 11"/>
                <a:gd name="T1" fmla="*/ 11 h 17"/>
                <a:gd name="T2" fmla="*/ 8 w 11"/>
                <a:gd name="T3" fmla="*/ 4 h 17"/>
                <a:gd name="T4" fmla="*/ 3 w 11"/>
                <a:gd name="T5" fmla="*/ 1 h 17"/>
                <a:gd name="T6" fmla="*/ 0 w 11"/>
                <a:gd name="T7" fmla="*/ 5 h 17"/>
                <a:gd name="T8" fmla="*/ 3 w 11"/>
                <a:gd name="T9" fmla="*/ 14 h 17"/>
                <a:gd name="T10" fmla="*/ 6 w 11"/>
                <a:gd name="T11" fmla="*/ 17 h 17"/>
                <a:gd name="T12" fmla="*/ 8 w 11"/>
                <a:gd name="T13" fmla="*/ 16 h 17"/>
                <a:gd name="T14" fmla="*/ 10 w 11"/>
                <a:gd name="T1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7">
                  <a:moveTo>
                    <a:pt x="10" y="11"/>
                  </a:moveTo>
                  <a:cubicBezTo>
                    <a:pt x="9" y="9"/>
                    <a:pt x="8" y="7"/>
                    <a:pt x="8" y="4"/>
                  </a:cubicBezTo>
                  <a:cubicBezTo>
                    <a:pt x="8" y="2"/>
                    <a:pt x="6" y="0"/>
                    <a:pt x="3" y="1"/>
                  </a:cubicBezTo>
                  <a:cubicBezTo>
                    <a:pt x="1" y="1"/>
                    <a:pt x="0" y="3"/>
                    <a:pt x="0" y="5"/>
                  </a:cubicBezTo>
                  <a:cubicBezTo>
                    <a:pt x="1" y="8"/>
                    <a:pt x="1" y="11"/>
                    <a:pt x="3" y="14"/>
                  </a:cubicBezTo>
                  <a:cubicBezTo>
                    <a:pt x="3" y="16"/>
                    <a:pt x="5" y="17"/>
                    <a:pt x="6" y="17"/>
                  </a:cubicBezTo>
                  <a:cubicBezTo>
                    <a:pt x="7" y="17"/>
                    <a:pt x="7" y="17"/>
                    <a:pt x="8" y="16"/>
                  </a:cubicBezTo>
                  <a:cubicBezTo>
                    <a:pt x="10" y="16"/>
                    <a:pt x="11" y="13"/>
                    <a:pt x="1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99">
              <a:extLst>
                <a:ext uri="{FF2B5EF4-FFF2-40B4-BE49-F238E27FC236}">
                  <a16:creationId xmlns:a16="http://schemas.microsoft.com/office/drawing/2014/main" id="{FD5BB405-0D91-4B5A-9D16-24AB3BB03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76376" y="2843213"/>
              <a:ext cx="44450" cy="49213"/>
            </a:xfrm>
            <a:custGeom>
              <a:avLst/>
              <a:gdLst>
                <a:gd name="T0" fmla="*/ 7 w 14"/>
                <a:gd name="T1" fmla="*/ 14 h 15"/>
                <a:gd name="T2" fmla="*/ 13 w 14"/>
                <a:gd name="T3" fmla="*/ 7 h 15"/>
                <a:gd name="T4" fmla="*/ 12 w 14"/>
                <a:gd name="T5" fmla="*/ 1 h 15"/>
                <a:gd name="T6" fmla="*/ 7 w 14"/>
                <a:gd name="T7" fmla="*/ 2 h 15"/>
                <a:gd name="T8" fmla="*/ 2 w 14"/>
                <a:gd name="T9" fmla="*/ 8 h 15"/>
                <a:gd name="T10" fmla="*/ 1 w 14"/>
                <a:gd name="T11" fmla="*/ 13 h 15"/>
                <a:gd name="T12" fmla="*/ 4 w 14"/>
                <a:gd name="T13" fmla="*/ 15 h 15"/>
                <a:gd name="T14" fmla="*/ 7 w 14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7" y="14"/>
                  </a:moveTo>
                  <a:cubicBezTo>
                    <a:pt x="9" y="12"/>
                    <a:pt x="11" y="9"/>
                    <a:pt x="13" y="7"/>
                  </a:cubicBezTo>
                  <a:cubicBezTo>
                    <a:pt x="14" y="5"/>
                    <a:pt x="14" y="2"/>
                    <a:pt x="12" y="1"/>
                  </a:cubicBezTo>
                  <a:cubicBezTo>
                    <a:pt x="10" y="0"/>
                    <a:pt x="8" y="0"/>
                    <a:pt x="7" y="2"/>
                  </a:cubicBezTo>
                  <a:cubicBezTo>
                    <a:pt x="5" y="4"/>
                    <a:pt x="4" y="6"/>
                    <a:pt x="2" y="8"/>
                  </a:cubicBezTo>
                  <a:cubicBezTo>
                    <a:pt x="0" y="9"/>
                    <a:pt x="0" y="12"/>
                    <a:pt x="1" y="13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5" y="15"/>
                    <a:pt x="6" y="14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200">
              <a:extLst>
                <a:ext uri="{FF2B5EF4-FFF2-40B4-BE49-F238E27FC236}">
                  <a16:creationId xmlns:a16="http://schemas.microsoft.com/office/drawing/2014/main" id="{6AC9FA09-9924-4905-A90E-B27EA36EB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276" y="2636838"/>
              <a:ext cx="25400" cy="53975"/>
            </a:xfrm>
            <a:custGeom>
              <a:avLst/>
              <a:gdLst>
                <a:gd name="T0" fmla="*/ 8 w 8"/>
                <a:gd name="T1" fmla="*/ 4 h 17"/>
                <a:gd name="T2" fmla="*/ 4 w 8"/>
                <a:gd name="T3" fmla="*/ 0 h 17"/>
                <a:gd name="T4" fmla="*/ 0 w 8"/>
                <a:gd name="T5" fmla="*/ 4 h 17"/>
                <a:gd name="T6" fmla="*/ 0 w 8"/>
                <a:gd name="T7" fmla="*/ 13 h 17"/>
                <a:gd name="T8" fmla="*/ 4 w 8"/>
                <a:gd name="T9" fmla="*/ 17 h 17"/>
                <a:gd name="T10" fmla="*/ 8 w 8"/>
                <a:gd name="T11" fmla="*/ 13 h 17"/>
                <a:gd name="T12" fmla="*/ 8 w 8"/>
                <a:gd name="T1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ubicBezTo>
                    <a:pt x="6" y="17"/>
                    <a:pt x="8" y="15"/>
                    <a:pt x="8" y="13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201">
              <a:extLst>
                <a:ext uri="{FF2B5EF4-FFF2-40B4-BE49-F238E27FC236}">
                  <a16:creationId xmlns:a16="http://schemas.microsoft.com/office/drawing/2014/main" id="{402B6195-83C0-4C0C-9540-E06605C37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276" y="2532063"/>
              <a:ext cx="25400" cy="53975"/>
            </a:xfrm>
            <a:custGeom>
              <a:avLst/>
              <a:gdLst>
                <a:gd name="T0" fmla="*/ 8 w 8"/>
                <a:gd name="T1" fmla="*/ 4 h 17"/>
                <a:gd name="T2" fmla="*/ 4 w 8"/>
                <a:gd name="T3" fmla="*/ 0 h 17"/>
                <a:gd name="T4" fmla="*/ 0 w 8"/>
                <a:gd name="T5" fmla="*/ 4 h 17"/>
                <a:gd name="T6" fmla="*/ 0 w 8"/>
                <a:gd name="T7" fmla="*/ 13 h 17"/>
                <a:gd name="T8" fmla="*/ 4 w 8"/>
                <a:gd name="T9" fmla="*/ 17 h 17"/>
                <a:gd name="T10" fmla="*/ 8 w 8"/>
                <a:gd name="T11" fmla="*/ 13 h 17"/>
                <a:gd name="T12" fmla="*/ 8 w 8"/>
                <a:gd name="T1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2" y="17"/>
                    <a:pt x="4" y="17"/>
                  </a:cubicBezTo>
                  <a:cubicBezTo>
                    <a:pt x="6" y="17"/>
                    <a:pt x="8" y="15"/>
                    <a:pt x="8" y="13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02">
              <a:extLst>
                <a:ext uri="{FF2B5EF4-FFF2-40B4-BE49-F238E27FC236}">
                  <a16:creationId xmlns:a16="http://schemas.microsoft.com/office/drawing/2014/main" id="{4863E898-BBAA-4B1A-AB8B-295BBA7B3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41451" y="2478088"/>
              <a:ext cx="28575" cy="53975"/>
            </a:xfrm>
            <a:custGeom>
              <a:avLst/>
              <a:gdLst>
                <a:gd name="T0" fmla="*/ 1 w 9"/>
                <a:gd name="T1" fmla="*/ 5 h 17"/>
                <a:gd name="T2" fmla="*/ 1 w 9"/>
                <a:gd name="T3" fmla="*/ 9 h 17"/>
                <a:gd name="T4" fmla="*/ 1 w 9"/>
                <a:gd name="T5" fmla="*/ 13 h 17"/>
                <a:gd name="T6" fmla="*/ 5 w 9"/>
                <a:gd name="T7" fmla="*/ 17 h 17"/>
                <a:gd name="T8" fmla="*/ 9 w 9"/>
                <a:gd name="T9" fmla="*/ 13 h 17"/>
                <a:gd name="T10" fmla="*/ 9 w 9"/>
                <a:gd name="T11" fmla="*/ 9 h 17"/>
                <a:gd name="T12" fmla="*/ 8 w 9"/>
                <a:gd name="T13" fmla="*/ 4 h 17"/>
                <a:gd name="T14" fmla="*/ 4 w 9"/>
                <a:gd name="T15" fmla="*/ 1 h 17"/>
                <a:gd name="T16" fmla="*/ 1 w 9"/>
                <a:gd name="T1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7">
                  <a:moveTo>
                    <a:pt x="1" y="5"/>
                  </a:moveTo>
                  <a:cubicBezTo>
                    <a:pt x="1" y="7"/>
                    <a:pt x="1" y="8"/>
                    <a:pt x="1" y="9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5"/>
                    <a:pt x="3" y="17"/>
                    <a:pt x="5" y="17"/>
                  </a:cubicBezTo>
                  <a:cubicBezTo>
                    <a:pt x="7" y="17"/>
                    <a:pt x="9" y="15"/>
                    <a:pt x="9" y="13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7"/>
                    <a:pt x="9" y="6"/>
                    <a:pt x="8" y="4"/>
                  </a:cubicBezTo>
                  <a:cubicBezTo>
                    <a:pt x="8" y="2"/>
                    <a:pt x="6" y="0"/>
                    <a:pt x="4" y="1"/>
                  </a:cubicBezTo>
                  <a:cubicBezTo>
                    <a:pt x="2" y="1"/>
                    <a:pt x="0" y="3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203">
              <a:extLst>
                <a:ext uri="{FF2B5EF4-FFF2-40B4-BE49-F238E27FC236}">
                  <a16:creationId xmlns:a16="http://schemas.microsoft.com/office/drawing/2014/main" id="{8A33802B-39A7-40B9-A852-FCF78B486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276" y="2690813"/>
              <a:ext cx="25400" cy="50800"/>
            </a:xfrm>
            <a:custGeom>
              <a:avLst/>
              <a:gdLst>
                <a:gd name="T0" fmla="*/ 8 w 8"/>
                <a:gd name="T1" fmla="*/ 4 h 16"/>
                <a:gd name="T2" fmla="*/ 4 w 8"/>
                <a:gd name="T3" fmla="*/ 0 h 16"/>
                <a:gd name="T4" fmla="*/ 0 w 8"/>
                <a:gd name="T5" fmla="*/ 4 h 16"/>
                <a:gd name="T6" fmla="*/ 0 w 8"/>
                <a:gd name="T7" fmla="*/ 12 h 16"/>
                <a:gd name="T8" fmla="*/ 4 w 8"/>
                <a:gd name="T9" fmla="*/ 16 h 16"/>
                <a:gd name="T10" fmla="*/ 8 w 8"/>
                <a:gd name="T11" fmla="*/ 12 h 16"/>
                <a:gd name="T12" fmla="*/ 8 w 8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2" y="16"/>
                    <a:pt x="4" y="16"/>
                  </a:cubicBezTo>
                  <a:cubicBezTo>
                    <a:pt x="6" y="16"/>
                    <a:pt x="8" y="15"/>
                    <a:pt x="8" y="12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04">
              <a:extLst>
                <a:ext uri="{FF2B5EF4-FFF2-40B4-BE49-F238E27FC236}">
                  <a16:creationId xmlns:a16="http://schemas.microsoft.com/office/drawing/2014/main" id="{07668837-A283-441A-8689-D7B4749BB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49401" y="2386013"/>
              <a:ext cx="53975" cy="28575"/>
            </a:xfrm>
            <a:custGeom>
              <a:avLst/>
              <a:gdLst>
                <a:gd name="T0" fmla="*/ 4 w 17"/>
                <a:gd name="T1" fmla="*/ 8 h 9"/>
                <a:gd name="T2" fmla="*/ 5 w 17"/>
                <a:gd name="T3" fmla="*/ 8 h 9"/>
                <a:gd name="T4" fmla="*/ 11 w 17"/>
                <a:gd name="T5" fmla="*/ 9 h 9"/>
                <a:gd name="T6" fmla="*/ 12 w 17"/>
                <a:gd name="T7" fmla="*/ 9 h 9"/>
                <a:gd name="T8" fmla="*/ 16 w 17"/>
                <a:gd name="T9" fmla="*/ 6 h 9"/>
                <a:gd name="T10" fmla="*/ 13 w 17"/>
                <a:gd name="T11" fmla="*/ 1 h 9"/>
                <a:gd name="T12" fmla="*/ 5 w 17"/>
                <a:gd name="T13" fmla="*/ 0 h 9"/>
                <a:gd name="T14" fmla="*/ 4 w 17"/>
                <a:gd name="T15" fmla="*/ 0 h 9"/>
                <a:gd name="T16" fmla="*/ 0 w 17"/>
                <a:gd name="T17" fmla="*/ 4 h 9"/>
                <a:gd name="T18" fmla="*/ 4 w 17"/>
                <a:gd name="T1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9">
                  <a:moveTo>
                    <a:pt x="4" y="8"/>
                  </a:moveTo>
                  <a:cubicBezTo>
                    <a:pt x="5" y="8"/>
                    <a:pt x="5" y="8"/>
                    <a:pt x="5" y="8"/>
                  </a:cubicBezTo>
                  <a:cubicBezTo>
                    <a:pt x="7" y="8"/>
                    <a:pt x="9" y="8"/>
                    <a:pt x="11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4" y="9"/>
                    <a:pt x="16" y="8"/>
                    <a:pt x="16" y="6"/>
                  </a:cubicBezTo>
                  <a:cubicBezTo>
                    <a:pt x="17" y="4"/>
                    <a:pt x="15" y="2"/>
                    <a:pt x="13" y="1"/>
                  </a:cubicBezTo>
                  <a:cubicBezTo>
                    <a:pt x="10" y="1"/>
                    <a:pt x="8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6">
              <a:extLst>
                <a:ext uri="{FF2B5EF4-FFF2-40B4-BE49-F238E27FC236}">
                  <a16:creationId xmlns:a16="http://schemas.microsoft.com/office/drawing/2014/main" id="{33E90F2C-56FC-448C-B2F9-23D1ACD006C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60501" y="2430463"/>
              <a:ext cx="41275" cy="50800"/>
            </a:xfrm>
            <a:custGeom>
              <a:avLst/>
              <a:gdLst>
                <a:gd name="T0" fmla="*/ 1 w 13"/>
                <a:gd name="T1" fmla="*/ 7 h 16"/>
                <a:gd name="T2" fmla="*/ 5 w 13"/>
                <a:gd name="T3" fmla="*/ 13 h 16"/>
                <a:gd name="T4" fmla="*/ 8 w 13"/>
                <a:gd name="T5" fmla="*/ 16 h 16"/>
                <a:gd name="T6" fmla="*/ 10 w 13"/>
                <a:gd name="T7" fmla="*/ 15 h 16"/>
                <a:gd name="T8" fmla="*/ 12 w 13"/>
                <a:gd name="T9" fmla="*/ 10 h 16"/>
                <a:gd name="T10" fmla="*/ 8 w 13"/>
                <a:gd name="T11" fmla="*/ 2 h 16"/>
                <a:gd name="T12" fmla="*/ 2 w 13"/>
                <a:gd name="T13" fmla="*/ 1 h 16"/>
                <a:gd name="T14" fmla="*/ 1 w 13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" y="7"/>
                  </a:moveTo>
                  <a:cubicBezTo>
                    <a:pt x="3" y="9"/>
                    <a:pt x="4" y="11"/>
                    <a:pt x="5" y="13"/>
                  </a:cubicBezTo>
                  <a:cubicBezTo>
                    <a:pt x="5" y="15"/>
                    <a:pt x="7" y="16"/>
                    <a:pt x="8" y="16"/>
                  </a:cubicBezTo>
                  <a:cubicBezTo>
                    <a:pt x="9" y="16"/>
                    <a:pt x="9" y="16"/>
                    <a:pt x="10" y="15"/>
                  </a:cubicBezTo>
                  <a:cubicBezTo>
                    <a:pt x="12" y="15"/>
                    <a:pt x="13" y="12"/>
                    <a:pt x="12" y="10"/>
                  </a:cubicBezTo>
                  <a:cubicBezTo>
                    <a:pt x="11" y="7"/>
                    <a:pt x="10" y="5"/>
                    <a:pt x="8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07">
              <a:extLst>
                <a:ext uri="{FF2B5EF4-FFF2-40B4-BE49-F238E27FC236}">
                  <a16:creationId xmlns:a16="http://schemas.microsoft.com/office/drawing/2014/main" id="{51BED8A4-5A48-41EF-B3AC-8B58194F598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25638" y="2846388"/>
              <a:ext cx="49213" cy="49213"/>
            </a:xfrm>
            <a:custGeom>
              <a:avLst/>
              <a:gdLst>
                <a:gd name="T0" fmla="*/ 8 w 15"/>
                <a:gd name="T1" fmla="*/ 14 h 15"/>
                <a:gd name="T2" fmla="*/ 10 w 15"/>
                <a:gd name="T3" fmla="*/ 15 h 15"/>
                <a:gd name="T4" fmla="*/ 13 w 15"/>
                <a:gd name="T5" fmla="*/ 13 h 15"/>
                <a:gd name="T6" fmla="*/ 13 w 15"/>
                <a:gd name="T7" fmla="*/ 8 h 15"/>
                <a:gd name="T8" fmla="*/ 8 w 15"/>
                <a:gd name="T9" fmla="*/ 2 h 15"/>
                <a:gd name="T10" fmla="*/ 2 w 15"/>
                <a:gd name="T11" fmla="*/ 2 h 15"/>
                <a:gd name="T12" fmla="*/ 1 w 15"/>
                <a:gd name="T13" fmla="*/ 7 h 15"/>
                <a:gd name="T14" fmla="*/ 8 w 15"/>
                <a:gd name="T15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5">
                  <a:moveTo>
                    <a:pt x="8" y="14"/>
                  </a:moveTo>
                  <a:cubicBezTo>
                    <a:pt x="8" y="14"/>
                    <a:pt x="9" y="15"/>
                    <a:pt x="10" y="15"/>
                  </a:cubicBezTo>
                  <a:cubicBezTo>
                    <a:pt x="11" y="15"/>
                    <a:pt x="13" y="14"/>
                    <a:pt x="13" y="13"/>
                  </a:cubicBezTo>
                  <a:cubicBezTo>
                    <a:pt x="15" y="12"/>
                    <a:pt x="14" y="9"/>
                    <a:pt x="13" y="8"/>
                  </a:cubicBezTo>
                  <a:cubicBezTo>
                    <a:pt x="11" y="6"/>
                    <a:pt x="9" y="4"/>
                    <a:pt x="8" y="2"/>
                  </a:cubicBezTo>
                  <a:cubicBezTo>
                    <a:pt x="6" y="1"/>
                    <a:pt x="4" y="0"/>
                    <a:pt x="2" y="2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3" y="10"/>
                    <a:pt x="5" y="12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08">
              <a:extLst>
                <a:ext uri="{FF2B5EF4-FFF2-40B4-BE49-F238E27FC236}">
                  <a16:creationId xmlns:a16="http://schemas.microsoft.com/office/drawing/2014/main" id="{CBF3824B-119D-40EA-8B33-CD21FCA2F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01776" y="2395538"/>
              <a:ext cx="50800" cy="41275"/>
            </a:xfrm>
            <a:custGeom>
              <a:avLst/>
              <a:gdLst>
                <a:gd name="T0" fmla="*/ 3 w 16"/>
                <a:gd name="T1" fmla="*/ 8 h 13"/>
                <a:gd name="T2" fmla="*/ 9 w 16"/>
                <a:gd name="T3" fmla="*/ 12 h 13"/>
                <a:gd name="T4" fmla="*/ 12 w 16"/>
                <a:gd name="T5" fmla="*/ 13 h 13"/>
                <a:gd name="T6" fmla="*/ 15 w 16"/>
                <a:gd name="T7" fmla="*/ 12 h 13"/>
                <a:gd name="T8" fmla="*/ 15 w 16"/>
                <a:gd name="T9" fmla="*/ 6 h 13"/>
                <a:gd name="T10" fmla="*/ 7 w 16"/>
                <a:gd name="T11" fmla="*/ 1 h 13"/>
                <a:gd name="T12" fmla="*/ 1 w 16"/>
                <a:gd name="T13" fmla="*/ 3 h 13"/>
                <a:gd name="T14" fmla="*/ 3 w 16"/>
                <a:gd name="T15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3" y="8"/>
                  </a:moveTo>
                  <a:cubicBezTo>
                    <a:pt x="5" y="9"/>
                    <a:pt x="7" y="11"/>
                    <a:pt x="9" y="12"/>
                  </a:cubicBezTo>
                  <a:cubicBezTo>
                    <a:pt x="10" y="13"/>
                    <a:pt x="11" y="13"/>
                    <a:pt x="12" y="13"/>
                  </a:cubicBezTo>
                  <a:cubicBezTo>
                    <a:pt x="13" y="13"/>
                    <a:pt x="14" y="13"/>
                    <a:pt x="15" y="12"/>
                  </a:cubicBezTo>
                  <a:cubicBezTo>
                    <a:pt x="16" y="10"/>
                    <a:pt x="16" y="8"/>
                    <a:pt x="15" y="6"/>
                  </a:cubicBezTo>
                  <a:cubicBezTo>
                    <a:pt x="12" y="4"/>
                    <a:pt x="10" y="3"/>
                    <a:pt x="7" y="1"/>
                  </a:cubicBezTo>
                  <a:cubicBezTo>
                    <a:pt x="5" y="0"/>
                    <a:pt x="2" y="1"/>
                    <a:pt x="1" y="3"/>
                  </a:cubicBezTo>
                  <a:cubicBezTo>
                    <a:pt x="0" y="5"/>
                    <a:pt x="1" y="7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09">
              <a:extLst>
                <a:ext uri="{FF2B5EF4-FFF2-40B4-BE49-F238E27FC236}">
                  <a16:creationId xmlns:a16="http://schemas.microsoft.com/office/drawing/2014/main" id="{963A4958-2276-42EB-B6F0-50160C73D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38276" y="2586038"/>
              <a:ext cx="25400" cy="50800"/>
            </a:xfrm>
            <a:custGeom>
              <a:avLst/>
              <a:gdLst>
                <a:gd name="T0" fmla="*/ 8 w 8"/>
                <a:gd name="T1" fmla="*/ 4 h 16"/>
                <a:gd name="T2" fmla="*/ 4 w 8"/>
                <a:gd name="T3" fmla="*/ 0 h 16"/>
                <a:gd name="T4" fmla="*/ 0 w 8"/>
                <a:gd name="T5" fmla="*/ 4 h 16"/>
                <a:gd name="T6" fmla="*/ 0 w 8"/>
                <a:gd name="T7" fmla="*/ 12 h 16"/>
                <a:gd name="T8" fmla="*/ 4 w 8"/>
                <a:gd name="T9" fmla="*/ 16 h 16"/>
                <a:gd name="T10" fmla="*/ 8 w 8"/>
                <a:gd name="T11" fmla="*/ 12 h 16"/>
                <a:gd name="T12" fmla="*/ 8 w 8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8" y="4"/>
                  </a:move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2" y="16"/>
                    <a:pt x="4" y="16"/>
                  </a:cubicBezTo>
                  <a:cubicBezTo>
                    <a:pt x="6" y="16"/>
                    <a:pt x="8" y="14"/>
                    <a:pt x="8" y="12"/>
                  </a:cubicBez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10">
              <a:extLst>
                <a:ext uri="{FF2B5EF4-FFF2-40B4-BE49-F238E27FC236}">
                  <a16:creationId xmlns:a16="http://schemas.microsoft.com/office/drawing/2014/main" id="{BB49474F-091C-4C22-8ED5-760342351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484438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7 h 17"/>
                <a:gd name="T6" fmla="*/ 8 w 8"/>
                <a:gd name="T7" fmla="*/ 5 h 17"/>
                <a:gd name="T8" fmla="*/ 4 w 8"/>
                <a:gd name="T9" fmla="*/ 0 h 17"/>
                <a:gd name="T10" fmla="*/ 0 w 8"/>
                <a:gd name="T11" fmla="*/ 4 h 17"/>
                <a:gd name="T12" fmla="*/ 0 w 8"/>
                <a:gd name="T13" fmla="*/ 7 h 17"/>
                <a:gd name="T14" fmla="*/ 0 w 8"/>
                <a:gd name="T15" fmla="*/ 13 h 17"/>
                <a:gd name="T16" fmla="*/ 4 w 8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11">
              <a:extLst>
                <a:ext uri="{FF2B5EF4-FFF2-40B4-BE49-F238E27FC236}">
                  <a16:creationId xmlns:a16="http://schemas.microsoft.com/office/drawing/2014/main" id="{F86EE63B-8129-41A7-8018-E525DD5C8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53841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1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12">
              <a:extLst>
                <a:ext uri="{FF2B5EF4-FFF2-40B4-BE49-F238E27FC236}">
                  <a16:creationId xmlns:a16="http://schemas.microsoft.com/office/drawing/2014/main" id="{E54DDE26-5A3B-451E-B007-CD40C638C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589213"/>
              <a:ext cx="25400" cy="53975"/>
            </a:xfrm>
            <a:custGeom>
              <a:avLst/>
              <a:gdLst>
                <a:gd name="T0" fmla="*/ 4 w 8"/>
                <a:gd name="T1" fmla="*/ 17 h 17"/>
                <a:gd name="T2" fmla="*/ 8 w 8"/>
                <a:gd name="T3" fmla="*/ 13 h 17"/>
                <a:gd name="T4" fmla="*/ 8 w 8"/>
                <a:gd name="T5" fmla="*/ 4 h 17"/>
                <a:gd name="T6" fmla="*/ 4 w 8"/>
                <a:gd name="T7" fmla="*/ 0 h 17"/>
                <a:gd name="T8" fmla="*/ 0 w 8"/>
                <a:gd name="T9" fmla="*/ 4 h 17"/>
                <a:gd name="T10" fmla="*/ 0 w 8"/>
                <a:gd name="T11" fmla="*/ 13 h 17"/>
                <a:gd name="T12" fmla="*/ 4 w 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4" y="17"/>
                  </a:moveTo>
                  <a:cubicBezTo>
                    <a:pt x="6" y="17"/>
                    <a:pt x="8" y="15"/>
                    <a:pt x="8" y="1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13">
              <a:extLst>
                <a:ext uri="{FF2B5EF4-FFF2-40B4-BE49-F238E27FC236}">
                  <a16:creationId xmlns:a16="http://schemas.microsoft.com/office/drawing/2014/main" id="{5B45021D-C1C5-44F9-A9C1-DFE5EAABE1C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12938" y="2398713"/>
              <a:ext cx="52388" cy="41275"/>
            </a:xfrm>
            <a:custGeom>
              <a:avLst/>
              <a:gdLst>
                <a:gd name="T0" fmla="*/ 4 w 16"/>
                <a:gd name="T1" fmla="*/ 13 h 13"/>
                <a:gd name="T2" fmla="*/ 7 w 16"/>
                <a:gd name="T3" fmla="*/ 12 h 13"/>
                <a:gd name="T4" fmla="*/ 13 w 16"/>
                <a:gd name="T5" fmla="*/ 8 h 13"/>
                <a:gd name="T6" fmla="*/ 14 w 16"/>
                <a:gd name="T7" fmla="*/ 3 h 13"/>
                <a:gd name="T8" fmla="*/ 9 w 16"/>
                <a:gd name="T9" fmla="*/ 1 h 13"/>
                <a:gd name="T10" fmla="*/ 2 w 16"/>
                <a:gd name="T11" fmla="*/ 7 h 13"/>
                <a:gd name="T12" fmla="*/ 1 w 16"/>
                <a:gd name="T13" fmla="*/ 12 h 13"/>
                <a:gd name="T14" fmla="*/ 4 w 16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">
                  <a:moveTo>
                    <a:pt x="4" y="13"/>
                  </a:moveTo>
                  <a:cubicBezTo>
                    <a:pt x="5" y="13"/>
                    <a:pt x="6" y="13"/>
                    <a:pt x="7" y="12"/>
                  </a:cubicBezTo>
                  <a:cubicBezTo>
                    <a:pt x="9" y="11"/>
                    <a:pt x="11" y="9"/>
                    <a:pt x="13" y="8"/>
                  </a:cubicBezTo>
                  <a:cubicBezTo>
                    <a:pt x="15" y="7"/>
                    <a:pt x="16" y="5"/>
                    <a:pt x="14" y="3"/>
                  </a:cubicBezTo>
                  <a:cubicBezTo>
                    <a:pt x="13" y="1"/>
                    <a:pt x="11" y="0"/>
                    <a:pt x="9" y="1"/>
                  </a:cubicBezTo>
                  <a:cubicBezTo>
                    <a:pt x="6" y="3"/>
                    <a:pt x="4" y="4"/>
                    <a:pt x="2" y="7"/>
                  </a:cubicBezTo>
                  <a:cubicBezTo>
                    <a:pt x="0" y="8"/>
                    <a:pt x="0" y="11"/>
                    <a:pt x="1" y="12"/>
                  </a:cubicBezTo>
                  <a:cubicBezTo>
                    <a:pt x="2" y="13"/>
                    <a:pt x="3" y="13"/>
                    <a:pt x="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4">
              <a:extLst>
                <a:ext uri="{FF2B5EF4-FFF2-40B4-BE49-F238E27FC236}">
                  <a16:creationId xmlns:a16="http://schemas.microsoft.com/office/drawing/2014/main" id="{91AD8704-CE99-4668-B900-358A8BC56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1513" y="2433638"/>
              <a:ext cx="41275" cy="50800"/>
            </a:xfrm>
            <a:custGeom>
              <a:avLst/>
              <a:gdLst>
                <a:gd name="T0" fmla="*/ 3 w 13"/>
                <a:gd name="T1" fmla="*/ 16 h 16"/>
                <a:gd name="T2" fmla="*/ 4 w 13"/>
                <a:gd name="T3" fmla="*/ 16 h 16"/>
                <a:gd name="T4" fmla="*/ 8 w 13"/>
                <a:gd name="T5" fmla="*/ 13 h 16"/>
                <a:gd name="T6" fmla="*/ 11 w 13"/>
                <a:gd name="T7" fmla="*/ 7 h 16"/>
                <a:gd name="T8" fmla="*/ 10 w 13"/>
                <a:gd name="T9" fmla="*/ 1 h 16"/>
                <a:gd name="T10" fmla="*/ 5 w 13"/>
                <a:gd name="T11" fmla="*/ 3 h 16"/>
                <a:gd name="T12" fmla="*/ 1 w 13"/>
                <a:gd name="T13" fmla="*/ 11 h 16"/>
                <a:gd name="T14" fmla="*/ 3 w 13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3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6" y="16"/>
                    <a:pt x="8" y="15"/>
                    <a:pt x="8" y="13"/>
                  </a:cubicBezTo>
                  <a:cubicBezTo>
                    <a:pt x="9" y="11"/>
                    <a:pt x="10" y="9"/>
                    <a:pt x="11" y="7"/>
                  </a:cubicBezTo>
                  <a:cubicBezTo>
                    <a:pt x="13" y="5"/>
                    <a:pt x="12" y="3"/>
                    <a:pt x="10" y="1"/>
                  </a:cubicBezTo>
                  <a:cubicBezTo>
                    <a:pt x="8" y="0"/>
                    <a:pt x="6" y="1"/>
                    <a:pt x="5" y="3"/>
                  </a:cubicBezTo>
                  <a:cubicBezTo>
                    <a:pt x="3" y="5"/>
                    <a:pt x="2" y="8"/>
                    <a:pt x="1" y="11"/>
                  </a:cubicBezTo>
                  <a:cubicBezTo>
                    <a:pt x="0" y="13"/>
                    <a:pt x="1" y="15"/>
                    <a:pt x="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15">
              <a:extLst>
                <a:ext uri="{FF2B5EF4-FFF2-40B4-BE49-F238E27FC236}">
                  <a16:creationId xmlns:a16="http://schemas.microsoft.com/office/drawing/2014/main" id="{B97B3641-BEAB-46DE-9C3B-5AD990CE9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20826" y="2878138"/>
              <a:ext cx="50800" cy="36513"/>
            </a:xfrm>
            <a:custGeom>
              <a:avLst/>
              <a:gdLst>
                <a:gd name="T0" fmla="*/ 10 w 16"/>
                <a:gd name="T1" fmla="*/ 1 h 11"/>
                <a:gd name="T2" fmla="*/ 3 w 16"/>
                <a:gd name="T3" fmla="*/ 4 h 11"/>
                <a:gd name="T4" fmla="*/ 0 w 16"/>
                <a:gd name="T5" fmla="*/ 8 h 11"/>
                <a:gd name="T6" fmla="*/ 4 w 16"/>
                <a:gd name="T7" fmla="*/ 11 h 11"/>
                <a:gd name="T8" fmla="*/ 5 w 16"/>
                <a:gd name="T9" fmla="*/ 11 h 11"/>
                <a:gd name="T10" fmla="*/ 14 w 16"/>
                <a:gd name="T11" fmla="*/ 8 h 11"/>
                <a:gd name="T12" fmla="*/ 15 w 16"/>
                <a:gd name="T13" fmla="*/ 3 h 11"/>
                <a:gd name="T14" fmla="*/ 10 w 16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1">
                  <a:moveTo>
                    <a:pt x="10" y="1"/>
                  </a:moveTo>
                  <a:cubicBezTo>
                    <a:pt x="8" y="2"/>
                    <a:pt x="5" y="3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2" y="11"/>
                    <a:pt x="4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8" y="11"/>
                    <a:pt x="11" y="9"/>
                    <a:pt x="14" y="8"/>
                  </a:cubicBezTo>
                  <a:cubicBezTo>
                    <a:pt x="15" y="7"/>
                    <a:pt x="16" y="5"/>
                    <a:pt x="15" y="3"/>
                  </a:cubicBezTo>
                  <a:cubicBezTo>
                    <a:pt x="14" y="1"/>
                    <a:pt x="12" y="0"/>
                    <a:pt x="1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6">
              <a:extLst>
                <a:ext uri="{FF2B5EF4-FFF2-40B4-BE49-F238E27FC236}">
                  <a16:creationId xmlns:a16="http://schemas.microsoft.com/office/drawing/2014/main" id="{35DC7D7E-153F-47C1-A1CD-4C716C5ED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74796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1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17">
              <a:extLst>
                <a:ext uri="{FF2B5EF4-FFF2-40B4-BE49-F238E27FC236}">
                  <a16:creationId xmlns:a16="http://schemas.microsoft.com/office/drawing/2014/main" id="{EB1BD6E5-D3A1-408A-8AFC-A3D84360B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47801" y="2795588"/>
              <a:ext cx="34925" cy="50800"/>
            </a:xfrm>
            <a:custGeom>
              <a:avLst/>
              <a:gdLst>
                <a:gd name="T0" fmla="*/ 8 w 11"/>
                <a:gd name="T1" fmla="*/ 14 h 16"/>
                <a:gd name="T2" fmla="*/ 11 w 11"/>
                <a:gd name="T3" fmla="*/ 5 h 16"/>
                <a:gd name="T4" fmla="*/ 7 w 11"/>
                <a:gd name="T5" fmla="*/ 0 h 16"/>
                <a:gd name="T6" fmla="*/ 3 w 11"/>
                <a:gd name="T7" fmla="*/ 4 h 16"/>
                <a:gd name="T8" fmla="*/ 1 w 11"/>
                <a:gd name="T9" fmla="*/ 11 h 16"/>
                <a:gd name="T10" fmla="*/ 3 w 11"/>
                <a:gd name="T11" fmla="*/ 16 h 16"/>
                <a:gd name="T12" fmla="*/ 5 w 11"/>
                <a:gd name="T13" fmla="*/ 16 h 16"/>
                <a:gd name="T14" fmla="*/ 8 w 11"/>
                <a:gd name="T15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8" y="14"/>
                  </a:moveTo>
                  <a:cubicBezTo>
                    <a:pt x="10" y="11"/>
                    <a:pt x="10" y="8"/>
                    <a:pt x="11" y="5"/>
                  </a:cubicBezTo>
                  <a:cubicBezTo>
                    <a:pt x="11" y="2"/>
                    <a:pt x="9" y="0"/>
                    <a:pt x="7" y="0"/>
                  </a:cubicBezTo>
                  <a:cubicBezTo>
                    <a:pt x="5" y="0"/>
                    <a:pt x="3" y="2"/>
                    <a:pt x="3" y="4"/>
                  </a:cubicBezTo>
                  <a:cubicBezTo>
                    <a:pt x="2" y="6"/>
                    <a:pt x="2" y="9"/>
                    <a:pt x="1" y="11"/>
                  </a:cubicBezTo>
                  <a:cubicBezTo>
                    <a:pt x="0" y="13"/>
                    <a:pt x="1" y="15"/>
                    <a:pt x="3" y="16"/>
                  </a:cubicBezTo>
                  <a:cubicBezTo>
                    <a:pt x="4" y="16"/>
                    <a:pt x="4" y="16"/>
                    <a:pt x="5" y="16"/>
                  </a:cubicBezTo>
                  <a:cubicBezTo>
                    <a:pt x="6" y="16"/>
                    <a:pt x="8" y="15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8">
              <a:extLst>
                <a:ext uri="{FF2B5EF4-FFF2-40B4-BE49-F238E27FC236}">
                  <a16:creationId xmlns:a16="http://schemas.microsoft.com/office/drawing/2014/main" id="{3FE25A01-F833-47EF-9A75-DB4FCA3CC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697163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4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1"/>
                    <a:pt x="6" y="0"/>
                    <a:pt x="4" y="0"/>
                  </a:cubicBezTo>
                  <a:cubicBezTo>
                    <a:pt x="1" y="0"/>
                    <a:pt x="0" y="1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1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9">
              <a:extLst>
                <a:ext uri="{FF2B5EF4-FFF2-40B4-BE49-F238E27FC236}">
                  <a16:creationId xmlns:a16="http://schemas.microsoft.com/office/drawing/2014/main" id="{60C26D93-A12D-4B0B-A69B-9BF9657AA3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4688" y="2643188"/>
              <a:ext cx="25400" cy="50800"/>
            </a:xfrm>
            <a:custGeom>
              <a:avLst/>
              <a:gdLst>
                <a:gd name="T0" fmla="*/ 4 w 8"/>
                <a:gd name="T1" fmla="*/ 16 h 16"/>
                <a:gd name="T2" fmla="*/ 8 w 8"/>
                <a:gd name="T3" fmla="*/ 12 h 16"/>
                <a:gd name="T4" fmla="*/ 8 w 8"/>
                <a:gd name="T5" fmla="*/ 4 h 16"/>
                <a:gd name="T6" fmla="*/ 4 w 8"/>
                <a:gd name="T7" fmla="*/ 0 h 16"/>
                <a:gd name="T8" fmla="*/ 0 w 8"/>
                <a:gd name="T9" fmla="*/ 4 h 16"/>
                <a:gd name="T10" fmla="*/ 0 w 8"/>
                <a:gd name="T11" fmla="*/ 12 h 16"/>
                <a:gd name="T12" fmla="*/ 4 w 8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4" y="16"/>
                  </a:moveTo>
                  <a:cubicBezTo>
                    <a:pt x="6" y="16"/>
                    <a:pt x="8" y="15"/>
                    <a:pt x="8" y="12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5"/>
                    <a:pt x="1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0">
              <a:extLst>
                <a:ext uri="{FF2B5EF4-FFF2-40B4-BE49-F238E27FC236}">
                  <a16:creationId xmlns:a16="http://schemas.microsoft.com/office/drawing/2014/main" id="{35295B1F-4ED3-400E-ABB7-6D9186201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03376" y="2386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1">
              <a:extLst>
                <a:ext uri="{FF2B5EF4-FFF2-40B4-BE49-F238E27FC236}">
                  <a16:creationId xmlns:a16="http://schemas.microsoft.com/office/drawing/2014/main" id="{42226D9E-D83A-4630-9262-5ADECA094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4801" y="2892426"/>
              <a:ext cx="53975" cy="25400"/>
            </a:xfrm>
            <a:custGeom>
              <a:avLst/>
              <a:gdLst>
                <a:gd name="T0" fmla="*/ 17 w 17"/>
                <a:gd name="T1" fmla="*/ 4 h 8"/>
                <a:gd name="T2" fmla="*/ 13 w 17"/>
                <a:gd name="T3" fmla="*/ 0 h 8"/>
                <a:gd name="T4" fmla="*/ 4 w 17"/>
                <a:gd name="T5" fmla="*/ 0 h 8"/>
                <a:gd name="T6" fmla="*/ 0 w 17"/>
                <a:gd name="T7" fmla="*/ 4 h 8"/>
                <a:gd name="T8" fmla="*/ 4 w 17"/>
                <a:gd name="T9" fmla="*/ 8 h 8"/>
                <a:gd name="T10" fmla="*/ 13 w 17"/>
                <a:gd name="T11" fmla="*/ 8 h 8"/>
                <a:gd name="T12" fmla="*/ 17 w 1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17" y="4"/>
                  </a:move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7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2">
              <a:extLst>
                <a:ext uri="{FF2B5EF4-FFF2-40B4-BE49-F238E27FC236}">
                  <a16:creationId xmlns:a16="http://schemas.microsoft.com/office/drawing/2014/main" id="{614CAC0D-3D77-4A20-A2AD-67F4FB907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54176" y="2386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3">
              <a:extLst>
                <a:ext uri="{FF2B5EF4-FFF2-40B4-BE49-F238E27FC236}">
                  <a16:creationId xmlns:a16="http://schemas.microsoft.com/office/drawing/2014/main" id="{F1749BB5-956C-4973-B8E9-80AFCDE5F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625601" y="2892426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7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4">
              <a:extLst>
                <a:ext uri="{FF2B5EF4-FFF2-40B4-BE49-F238E27FC236}">
                  <a16:creationId xmlns:a16="http://schemas.microsoft.com/office/drawing/2014/main" id="{FA1B7640-7A01-475A-9B69-993B6D052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12926" y="2386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5" y="8"/>
                    <a:pt x="16" y="6"/>
                    <a:pt x="16" y="4"/>
                  </a:cubicBezTo>
                  <a:cubicBezTo>
                    <a:pt x="16" y="2"/>
                    <a:pt x="15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25">
              <a:extLst>
                <a:ext uri="{FF2B5EF4-FFF2-40B4-BE49-F238E27FC236}">
                  <a16:creationId xmlns:a16="http://schemas.microsoft.com/office/drawing/2014/main" id="{2826E515-642D-4862-AA9B-85DDD6488083}"/>
                </a:ext>
              </a:extLst>
            </p:cNvPr>
            <p:cNvSpPr>
              <a:spLocks/>
            </p:cNvSpPr>
            <p:nvPr/>
          </p:nvSpPr>
          <p:spPr bwMode="auto">
            <a:xfrm>
              <a:off x="-1866901" y="2386013"/>
              <a:ext cx="53975" cy="28575"/>
            </a:xfrm>
            <a:custGeom>
              <a:avLst/>
              <a:gdLst>
                <a:gd name="T0" fmla="*/ 5 w 17"/>
                <a:gd name="T1" fmla="*/ 9 h 9"/>
                <a:gd name="T2" fmla="*/ 6 w 17"/>
                <a:gd name="T3" fmla="*/ 9 h 9"/>
                <a:gd name="T4" fmla="*/ 13 w 17"/>
                <a:gd name="T5" fmla="*/ 8 h 9"/>
                <a:gd name="T6" fmla="*/ 17 w 17"/>
                <a:gd name="T7" fmla="*/ 4 h 9"/>
                <a:gd name="T8" fmla="*/ 13 w 17"/>
                <a:gd name="T9" fmla="*/ 0 h 9"/>
                <a:gd name="T10" fmla="*/ 4 w 17"/>
                <a:gd name="T11" fmla="*/ 2 h 9"/>
                <a:gd name="T12" fmla="*/ 1 w 17"/>
                <a:gd name="T13" fmla="*/ 6 h 9"/>
                <a:gd name="T14" fmla="*/ 5 w 1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9"/>
                    <a:pt x="5" y="9"/>
                    <a:pt x="6" y="9"/>
                  </a:cubicBezTo>
                  <a:cubicBezTo>
                    <a:pt x="8" y="9"/>
                    <a:pt x="10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1" y="8"/>
                    <a:pt x="3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6">
              <a:extLst>
                <a:ext uri="{FF2B5EF4-FFF2-40B4-BE49-F238E27FC236}">
                  <a16:creationId xmlns:a16="http://schemas.microsoft.com/office/drawing/2014/main" id="{8FEF8E87-6A70-47BF-AB30-160DF1712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58951" y="2386013"/>
              <a:ext cx="50800" cy="25400"/>
            </a:xfrm>
            <a:custGeom>
              <a:avLst/>
              <a:gdLst>
                <a:gd name="T0" fmla="*/ 4 w 16"/>
                <a:gd name="T1" fmla="*/ 8 h 8"/>
                <a:gd name="T2" fmla="*/ 12 w 16"/>
                <a:gd name="T3" fmla="*/ 8 h 8"/>
                <a:gd name="T4" fmla="*/ 16 w 16"/>
                <a:gd name="T5" fmla="*/ 4 h 8"/>
                <a:gd name="T6" fmla="*/ 12 w 16"/>
                <a:gd name="T7" fmla="*/ 0 h 8"/>
                <a:gd name="T8" fmla="*/ 4 w 16"/>
                <a:gd name="T9" fmla="*/ 0 h 8"/>
                <a:gd name="T10" fmla="*/ 0 w 16"/>
                <a:gd name="T11" fmla="*/ 4 h 8"/>
                <a:gd name="T12" fmla="*/ 4 w 1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8">
                  <a:moveTo>
                    <a:pt x="4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4" y="8"/>
                    <a:pt x="16" y="6"/>
                    <a:pt x="16" y="4"/>
                  </a:cubicBezTo>
                  <a:cubicBezTo>
                    <a:pt x="16" y="2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7">
              <a:extLst>
                <a:ext uri="{FF2B5EF4-FFF2-40B4-BE49-F238E27FC236}">
                  <a16:creationId xmlns:a16="http://schemas.microsoft.com/office/drawing/2014/main" id="{4D872DF9-93A4-4C9D-B2C4-3C5578C8F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708151" y="2386013"/>
              <a:ext cx="53975" cy="25400"/>
            </a:xfrm>
            <a:custGeom>
              <a:avLst/>
              <a:gdLst>
                <a:gd name="T0" fmla="*/ 4 w 17"/>
                <a:gd name="T1" fmla="*/ 8 h 8"/>
                <a:gd name="T2" fmla="*/ 13 w 17"/>
                <a:gd name="T3" fmla="*/ 8 h 8"/>
                <a:gd name="T4" fmla="*/ 17 w 17"/>
                <a:gd name="T5" fmla="*/ 4 h 8"/>
                <a:gd name="T6" fmla="*/ 13 w 17"/>
                <a:gd name="T7" fmla="*/ 0 h 8"/>
                <a:gd name="T8" fmla="*/ 4 w 17"/>
                <a:gd name="T9" fmla="*/ 0 h 8"/>
                <a:gd name="T10" fmla="*/ 0 w 17"/>
                <a:gd name="T11" fmla="*/ 4 h 8"/>
                <a:gd name="T12" fmla="*/ 4 w 1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8">
                  <a:moveTo>
                    <a:pt x="4" y="8"/>
                  </a:move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7" y="6"/>
                    <a:pt x="17" y="4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28">
              <a:extLst>
                <a:ext uri="{FF2B5EF4-FFF2-40B4-BE49-F238E27FC236}">
                  <a16:creationId xmlns:a16="http://schemas.microsoft.com/office/drawing/2014/main" id="{E547F131-770C-4B37-B0A9-9AC1F28BB3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822451" y="2582863"/>
              <a:ext cx="88900" cy="101600"/>
            </a:xfrm>
            <a:custGeom>
              <a:avLst/>
              <a:gdLst>
                <a:gd name="T0" fmla="*/ 16 w 28"/>
                <a:gd name="T1" fmla="*/ 13 h 32"/>
                <a:gd name="T2" fmla="*/ 14 w 28"/>
                <a:gd name="T3" fmla="*/ 13 h 32"/>
                <a:gd name="T4" fmla="*/ 0 w 28"/>
                <a:gd name="T5" fmla="*/ 23 h 32"/>
                <a:gd name="T6" fmla="*/ 10 w 28"/>
                <a:gd name="T7" fmla="*/ 32 h 32"/>
                <a:gd name="T8" fmla="*/ 20 w 28"/>
                <a:gd name="T9" fmla="*/ 28 h 32"/>
                <a:gd name="T10" fmla="*/ 25 w 28"/>
                <a:gd name="T11" fmla="*/ 31 h 32"/>
                <a:gd name="T12" fmla="*/ 28 w 28"/>
                <a:gd name="T13" fmla="*/ 31 h 32"/>
                <a:gd name="T14" fmla="*/ 28 w 28"/>
                <a:gd name="T15" fmla="*/ 31 h 32"/>
                <a:gd name="T16" fmla="*/ 28 w 28"/>
                <a:gd name="T17" fmla="*/ 26 h 32"/>
                <a:gd name="T18" fmla="*/ 27 w 28"/>
                <a:gd name="T19" fmla="*/ 26 h 32"/>
                <a:gd name="T20" fmla="*/ 26 w 28"/>
                <a:gd name="T21" fmla="*/ 26 h 32"/>
                <a:gd name="T22" fmla="*/ 25 w 28"/>
                <a:gd name="T23" fmla="*/ 25 h 32"/>
                <a:gd name="T24" fmla="*/ 25 w 28"/>
                <a:gd name="T25" fmla="*/ 10 h 32"/>
                <a:gd name="T26" fmla="*/ 14 w 28"/>
                <a:gd name="T27" fmla="*/ 0 h 32"/>
                <a:gd name="T28" fmla="*/ 1 w 28"/>
                <a:gd name="T29" fmla="*/ 10 h 32"/>
                <a:gd name="T30" fmla="*/ 1 w 28"/>
                <a:gd name="T31" fmla="*/ 11 h 32"/>
                <a:gd name="T32" fmla="*/ 6 w 28"/>
                <a:gd name="T33" fmla="*/ 11 h 32"/>
                <a:gd name="T34" fmla="*/ 6 w 28"/>
                <a:gd name="T35" fmla="*/ 10 h 32"/>
                <a:gd name="T36" fmla="*/ 13 w 28"/>
                <a:gd name="T37" fmla="*/ 5 h 32"/>
                <a:gd name="T38" fmla="*/ 20 w 28"/>
                <a:gd name="T39" fmla="*/ 10 h 32"/>
                <a:gd name="T40" fmla="*/ 16 w 28"/>
                <a:gd name="T41" fmla="*/ 13 h 32"/>
                <a:gd name="T42" fmla="*/ 11 w 28"/>
                <a:gd name="T43" fmla="*/ 27 h 32"/>
                <a:gd name="T44" fmla="*/ 5 w 28"/>
                <a:gd name="T45" fmla="*/ 23 h 32"/>
                <a:gd name="T46" fmla="*/ 15 w 28"/>
                <a:gd name="T47" fmla="*/ 17 h 32"/>
                <a:gd name="T48" fmla="*/ 18 w 28"/>
                <a:gd name="T49" fmla="*/ 17 h 32"/>
                <a:gd name="T50" fmla="*/ 20 w 28"/>
                <a:gd name="T51" fmla="*/ 16 h 32"/>
                <a:gd name="T52" fmla="*/ 20 w 28"/>
                <a:gd name="T53" fmla="*/ 19 h 32"/>
                <a:gd name="T54" fmla="*/ 18 w 28"/>
                <a:gd name="T55" fmla="*/ 25 h 32"/>
                <a:gd name="T56" fmla="*/ 11 w 28"/>
                <a:gd name="T57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" h="32">
                  <a:moveTo>
                    <a:pt x="16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8" y="13"/>
                    <a:pt x="0" y="14"/>
                    <a:pt x="0" y="23"/>
                  </a:cubicBezTo>
                  <a:cubicBezTo>
                    <a:pt x="0" y="29"/>
                    <a:pt x="4" y="32"/>
                    <a:pt x="10" y="32"/>
                  </a:cubicBezTo>
                  <a:cubicBezTo>
                    <a:pt x="15" y="32"/>
                    <a:pt x="18" y="31"/>
                    <a:pt x="20" y="28"/>
                  </a:cubicBezTo>
                  <a:cubicBezTo>
                    <a:pt x="21" y="30"/>
                    <a:pt x="22" y="31"/>
                    <a:pt x="25" y="31"/>
                  </a:cubicBezTo>
                  <a:cubicBezTo>
                    <a:pt x="26" y="31"/>
                    <a:pt x="27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6" y="26"/>
                    <a:pt x="26" y="26"/>
                  </a:cubicBezTo>
                  <a:cubicBezTo>
                    <a:pt x="26" y="26"/>
                    <a:pt x="25" y="26"/>
                    <a:pt x="25" y="25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5"/>
                    <a:pt x="23" y="0"/>
                    <a:pt x="14" y="0"/>
                  </a:cubicBezTo>
                  <a:cubicBezTo>
                    <a:pt x="6" y="0"/>
                    <a:pt x="1" y="4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6"/>
                    <a:pt x="10" y="5"/>
                    <a:pt x="13" y="5"/>
                  </a:cubicBezTo>
                  <a:cubicBezTo>
                    <a:pt x="18" y="5"/>
                    <a:pt x="20" y="6"/>
                    <a:pt x="20" y="10"/>
                  </a:cubicBezTo>
                  <a:cubicBezTo>
                    <a:pt x="20" y="12"/>
                    <a:pt x="19" y="12"/>
                    <a:pt x="16" y="13"/>
                  </a:cubicBezTo>
                  <a:close/>
                  <a:moveTo>
                    <a:pt x="11" y="27"/>
                  </a:moveTo>
                  <a:cubicBezTo>
                    <a:pt x="8" y="27"/>
                    <a:pt x="5" y="26"/>
                    <a:pt x="5" y="23"/>
                  </a:cubicBezTo>
                  <a:cubicBezTo>
                    <a:pt x="5" y="19"/>
                    <a:pt x="9" y="18"/>
                    <a:pt x="15" y="17"/>
                  </a:cubicBezTo>
                  <a:cubicBezTo>
                    <a:pt x="16" y="17"/>
                    <a:pt x="17" y="17"/>
                    <a:pt x="18" y="17"/>
                  </a:cubicBezTo>
                  <a:cubicBezTo>
                    <a:pt x="18" y="17"/>
                    <a:pt x="19" y="17"/>
                    <a:pt x="20" y="16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21"/>
                    <a:pt x="19" y="23"/>
                    <a:pt x="18" y="25"/>
                  </a:cubicBezTo>
                  <a:cubicBezTo>
                    <a:pt x="16" y="26"/>
                    <a:pt x="13" y="27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29">
              <a:extLst>
                <a:ext uri="{FF2B5EF4-FFF2-40B4-BE49-F238E27FC236}">
                  <a16:creationId xmlns:a16="http://schemas.microsoft.com/office/drawing/2014/main" id="{CD8C5EC8-02DC-4649-AC2B-0C80036F1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24026" y="2582863"/>
              <a:ext cx="88900" cy="133350"/>
            </a:xfrm>
            <a:custGeom>
              <a:avLst/>
              <a:gdLst>
                <a:gd name="T0" fmla="*/ 0 w 28"/>
                <a:gd name="T1" fmla="*/ 1 h 42"/>
                <a:gd name="T2" fmla="*/ 0 w 28"/>
                <a:gd name="T3" fmla="*/ 42 h 42"/>
                <a:gd name="T4" fmla="*/ 5 w 28"/>
                <a:gd name="T5" fmla="*/ 42 h 42"/>
                <a:gd name="T6" fmla="*/ 5 w 28"/>
                <a:gd name="T7" fmla="*/ 28 h 42"/>
                <a:gd name="T8" fmla="*/ 14 w 28"/>
                <a:gd name="T9" fmla="*/ 32 h 42"/>
                <a:gd name="T10" fmla="*/ 28 w 28"/>
                <a:gd name="T11" fmla="*/ 16 h 42"/>
                <a:gd name="T12" fmla="*/ 14 w 28"/>
                <a:gd name="T13" fmla="*/ 0 h 42"/>
                <a:gd name="T14" fmla="*/ 5 w 28"/>
                <a:gd name="T15" fmla="*/ 4 h 42"/>
                <a:gd name="T16" fmla="*/ 5 w 28"/>
                <a:gd name="T17" fmla="*/ 1 h 42"/>
                <a:gd name="T18" fmla="*/ 0 w 28"/>
                <a:gd name="T19" fmla="*/ 1 h 42"/>
                <a:gd name="T20" fmla="*/ 5 w 28"/>
                <a:gd name="T21" fmla="*/ 16 h 42"/>
                <a:gd name="T22" fmla="*/ 14 w 28"/>
                <a:gd name="T23" fmla="*/ 5 h 42"/>
                <a:gd name="T24" fmla="*/ 22 w 28"/>
                <a:gd name="T25" fmla="*/ 16 h 42"/>
                <a:gd name="T26" fmla="*/ 14 w 28"/>
                <a:gd name="T27" fmla="*/ 27 h 42"/>
                <a:gd name="T28" fmla="*/ 5 w 28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31"/>
                    <a:pt x="10" y="32"/>
                    <a:pt x="14" y="32"/>
                  </a:cubicBezTo>
                  <a:cubicBezTo>
                    <a:pt x="23" y="32"/>
                    <a:pt x="28" y="26"/>
                    <a:pt x="28" y="16"/>
                  </a:cubicBezTo>
                  <a:cubicBezTo>
                    <a:pt x="28" y="6"/>
                    <a:pt x="23" y="0"/>
                    <a:pt x="14" y="0"/>
                  </a:cubicBezTo>
                  <a:cubicBezTo>
                    <a:pt x="10" y="0"/>
                    <a:pt x="7" y="1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5" y="16"/>
                  </a:moveTo>
                  <a:cubicBezTo>
                    <a:pt x="5" y="9"/>
                    <a:pt x="8" y="5"/>
                    <a:pt x="14" y="5"/>
                  </a:cubicBezTo>
                  <a:cubicBezTo>
                    <a:pt x="20" y="5"/>
                    <a:pt x="22" y="11"/>
                    <a:pt x="22" y="16"/>
                  </a:cubicBezTo>
                  <a:cubicBezTo>
                    <a:pt x="22" y="21"/>
                    <a:pt x="20" y="27"/>
                    <a:pt x="14" y="27"/>
                  </a:cubicBezTo>
                  <a:cubicBezTo>
                    <a:pt x="6" y="27"/>
                    <a:pt x="5" y="19"/>
                    <a:pt x="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30">
              <a:extLst>
                <a:ext uri="{FF2B5EF4-FFF2-40B4-BE49-F238E27FC236}">
                  <a16:creationId xmlns:a16="http://schemas.microsoft.com/office/drawing/2014/main" id="{03B2BBC1-3520-4EAC-AD19-8C66305B03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22426" y="2582863"/>
              <a:ext cx="88900" cy="133350"/>
            </a:xfrm>
            <a:custGeom>
              <a:avLst/>
              <a:gdLst>
                <a:gd name="T0" fmla="*/ 0 w 28"/>
                <a:gd name="T1" fmla="*/ 1 h 42"/>
                <a:gd name="T2" fmla="*/ 0 w 28"/>
                <a:gd name="T3" fmla="*/ 42 h 42"/>
                <a:gd name="T4" fmla="*/ 5 w 28"/>
                <a:gd name="T5" fmla="*/ 42 h 42"/>
                <a:gd name="T6" fmla="*/ 5 w 28"/>
                <a:gd name="T7" fmla="*/ 28 h 42"/>
                <a:gd name="T8" fmla="*/ 14 w 28"/>
                <a:gd name="T9" fmla="*/ 32 h 42"/>
                <a:gd name="T10" fmla="*/ 28 w 28"/>
                <a:gd name="T11" fmla="*/ 16 h 42"/>
                <a:gd name="T12" fmla="*/ 14 w 28"/>
                <a:gd name="T13" fmla="*/ 0 h 42"/>
                <a:gd name="T14" fmla="*/ 5 w 28"/>
                <a:gd name="T15" fmla="*/ 4 h 42"/>
                <a:gd name="T16" fmla="*/ 5 w 28"/>
                <a:gd name="T17" fmla="*/ 1 h 42"/>
                <a:gd name="T18" fmla="*/ 0 w 28"/>
                <a:gd name="T19" fmla="*/ 1 h 42"/>
                <a:gd name="T20" fmla="*/ 5 w 28"/>
                <a:gd name="T21" fmla="*/ 16 h 42"/>
                <a:gd name="T22" fmla="*/ 14 w 28"/>
                <a:gd name="T23" fmla="*/ 5 h 42"/>
                <a:gd name="T24" fmla="*/ 23 w 28"/>
                <a:gd name="T25" fmla="*/ 16 h 42"/>
                <a:gd name="T26" fmla="*/ 14 w 28"/>
                <a:gd name="T27" fmla="*/ 27 h 42"/>
                <a:gd name="T28" fmla="*/ 5 w 28"/>
                <a:gd name="T2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42">
                  <a:moveTo>
                    <a:pt x="0" y="1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31"/>
                    <a:pt x="10" y="32"/>
                    <a:pt x="14" y="32"/>
                  </a:cubicBezTo>
                  <a:cubicBezTo>
                    <a:pt x="23" y="32"/>
                    <a:pt x="28" y="26"/>
                    <a:pt x="28" y="16"/>
                  </a:cubicBezTo>
                  <a:cubicBezTo>
                    <a:pt x="28" y="6"/>
                    <a:pt x="23" y="0"/>
                    <a:pt x="14" y="0"/>
                  </a:cubicBezTo>
                  <a:cubicBezTo>
                    <a:pt x="10" y="0"/>
                    <a:pt x="7" y="1"/>
                    <a:pt x="5" y="4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1"/>
                  </a:lnTo>
                  <a:close/>
                  <a:moveTo>
                    <a:pt x="5" y="16"/>
                  </a:moveTo>
                  <a:cubicBezTo>
                    <a:pt x="5" y="9"/>
                    <a:pt x="8" y="5"/>
                    <a:pt x="14" y="5"/>
                  </a:cubicBezTo>
                  <a:cubicBezTo>
                    <a:pt x="20" y="5"/>
                    <a:pt x="23" y="11"/>
                    <a:pt x="23" y="16"/>
                  </a:cubicBezTo>
                  <a:cubicBezTo>
                    <a:pt x="23" y="21"/>
                    <a:pt x="20" y="27"/>
                    <a:pt x="14" y="27"/>
                  </a:cubicBezTo>
                  <a:cubicBezTo>
                    <a:pt x="6" y="27"/>
                    <a:pt x="5" y="19"/>
                    <a:pt x="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31">
              <a:extLst>
                <a:ext uri="{FF2B5EF4-FFF2-40B4-BE49-F238E27FC236}">
                  <a16:creationId xmlns:a16="http://schemas.microsoft.com/office/drawing/2014/main" id="{B74329B5-2A37-4890-8BDC-E7A82489B3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912938" y="3546476"/>
              <a:ext cx="131763" cy="130175"/>
            </a:xfrm>
            <a:custGeom>
              <a:avLst/>
              <a:gdLst>
                <a:gd name="T0" fmla="*/ 20 w 41"/>
                <a:gd name="T1" fmla="*/ 0 h 41"/>
                <a:gd name="T2" fmla="*/ 0 w 41"/>
                <a:gd name="T3" fmla="*/ 20 h 41"/>
                <a:gd name="T4" fmla="*/ 20 w 41"/>
                <a:gd name="T5" fmla="*/ 41 h 41"/>
                <a:gd name="T6" fmla="*/ 41 w 41"/>
                <a:gd name="T7" fmla="*/ 20 h 41"/>
                <a:gd name="T8" fmla="*/ 20 w 41"/>
                <a:gd name="T9" fmla="*/ 0 h 41"/>
                <a:gd name="T10" fmla="*/ 20 w 41"/>
                <a:gd name="T11" fmla="*/ 33 h 41"/>
                <a:gd name="T12" fmla="*/ 8 w 41"/>
                <a:gd name="T13" fmla="*/ 20 h 41"/>
                <a:gd name="T14" fmla="*/ 20 w 41"/>
                <a:gd name="T15" fmla="*/ 8 h 41"/>
                <a:gd name="T16" fmla="*/ 33 w 41"/>
                <a:gd name="T17" fmla="*/ 20 h 41"/>
                <a:gd name="T18" fmla="*/ 20 w 41"/>
                <a:gd name="T19" fmla="*/ 3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31" y="41"/>
                    <a:pt x="41" y="32"/>
                    <a:pt x="41" y="20"/>
                  </a:cubicBezTo>
                  <a:cubicBezTo>
                    <a:pt x="41" y="9"/>
                    <a:pt x="31" y="0"/>
                    <a:pt x="20" y="0"/>
                  </a:cubicBezTo>
                  <a:close/>
                  <a:moveTo>
                    <a:pt x="20" y="33"/>
                  </a:moveTo>
                  <a:cubicBezTo>
                    <a:pt x="13" y="33"/>
                    <a:pt x="8" y="27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7" y="8"/>
                    <a:pt x="33" y="13"/>
                    <a:pt x="33" y="20"/>
                  </a:cubicBezTo>
                  <a:cubicBezTo>
                    <a:pt x="33" y="27"/>
                    <a:pt x="27" y="33"/>
                    <a:pt x="2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2">
              <a:extLst>
                <a:ext uri="{FF2B5EF4-FFF2-40B4-BE49-F238E27FC236}">
                  <a16:creationId xmlns:a16="http://schemas.microsoft.com/office/drawing/2014/main" id="{EE6A5874-5963-4AC5-96AB-1F5A01F1B2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52601" y="3546476"/>
              <a:ext cx="130175" cy="130175"/>
            </a:xfrm>
            <a:custGeom>
              <a:avLst/>
              <a:gdLst>
                <a:gd name="T0" fmla="*/ 20 w 41"/>
                <a:gd name="T1" fmla="*/ 0 h 41"/>
                <a:gd name="T2" fmla="*/ 0 w 41"/>
                <a:gd name="T3" fmla="*/ 20 h 41"/>
                <a:gd name="T4" fmla="*/ 20 w 41"/>
                <a:gd name="T5" fmla="*/ 41 h 41"/>
                <a:gd name="T6" fmla="*/ 41 w 41"/>
                <a:gd name="T7" fmla="*/ 20 h 41"/>
                <a:gd name="T8" fmla="*/ 20 w 41"/>
                <a:gd name="T9" fmla="*/ 0 h 41"/>
                <a:gd name="T10" fmla="*/ 20 w 41"/>
                <a:gd name="T11" fmla="*/ 33 h 41"/>
                <a:gd name="T12" fmla="*/ 8 w 41"/>
                <a:gd name="T13" fmla="*/ 20 h 41"/>
                <a:gd name="T14" fmla="*/ 20 w 41"/>
                <a:gd name="T15" fmla="*/ 8 h 41"/>
                <a:gd name="T16" fmla="*/ 33 w 41"/>
                <a:gd name="T17" fmla="*/ 20 h 41"/>
                <a:gd name="T18" fmla="*/ 20 w 41"/>
                <a:gd name="T19" fmla="*/ 3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31" y="41"/>
                    <a:pt x="41" y="32"/>
                    <a:pt x="41" y="20"/>
                  </a:cubicBezTo>
                  <a:cubicBezTo>
                    <a:pt x="41" y="9"/>
                    <a:pt x="31" y="0"/>
                    <a:pt x="20" y="0"/>
                  </a:cubicBezTo>
                  <a:close/>
                  <a:moveTo>
                    <a:pt x="20" y="33"/>
                  </a:moveTo>
                  <a:cubicBezTo>
                    <a:pt x="13" y="33"/>
                    <a:pt x="8" y="27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7" y="8"/>
                    <a:pt x="33" y="13"/>
                    <a:pt x="33" y="20"/>
                  </a:cubicBezTo>
                  <a:cubicBezTo>
                    <a:pt x="33" y="27"/>
                    <a:pt x="27" y="33"/>
                    <a:pt x="2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33">
              <a:extLst>
                <a:ext uri="{FF2B5EF4-FFF2-40B4-BE49-F238E27FC236}">
                  <a16:creationId xmlns:a16="http://schemas.microsoft.com/office/drawing/2014/main" id="{5719A8CC-7BD6-4FBF-8CB9-01C21C114D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93851" y="3546476"/>
              <a:ext cx="130175" cy="130175"/>
            </a:xfrm>
            <a:custGeom>
              <a:avLst/>
              <a:gdLst>
                <a:gd name="T0" fmla="*/ 20 w 41"/>
                <a:gd name="T1" fmla="*/ 0 h 41"/>
                <a:gd name="T2" fmla="*/ 0 w 41"/>
                <a:gd name="T3" fmla="*/ 20 h 41"/>
                <a:gd name="T4" fmla="*/ 20 w 41"/>
                <a:gd name="T5" fmla="*/ 41 h 41"/>
                <a:gd name="T6" fmla="*/ 41 w 41"/>
                <a:gd name="T7" fmla="*/ 20 h 41"/>
                <a:gd name="T8" fmla="*/ 20 w 41"/>
                <a:gd name="T9" fmla="*/ 0 h 41"/>
                <a:gd name="T10" fmla="*/ 20 w 41"/>
                <a:gd name="T11" fmla="*/ 33 h 41"/>
                <a:gd name="T12" fmla="*/ 8 w 41"/>
                <a:gd name="T13" fmla="*/ 20 h 41"/>
                <a:gd name="T14" fmla="*/ 20 w 41"/>
                <a:gd name="T15" fmla="*/ 8 h 41"/>
                <a:gd name="T16" fmla="*/ 33 w 41"/>
                <a:gd name="T17" fmla="*/ 20 h 41"/>
                <a:gd name="T18" fmla="*/ 20 w 41"/>
                <a:gd name="T19" fmla="*/ 3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1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1"/>
                    <a:pt x="20" y="41"/>
                  </a:cubicBezTo>
                  <a:cubicBezTo>
                    <a:pt x="31" y="41"/>
                    <a:pt x="41" y="32"/>
                    <a:pt x="41" y="20"/>
                  </a:cubicBezTo>
                  <a:cubicBezTo>
                    <a:pt x="41" y="9"/>
                    <a:pt x="31" y="0"/>
                    <a:pt x="20" y="0"/>
                  </a:cubicBezTo>
                  <a:close/>
                  <a:moveTo>
                    <a:pt x="20" y="33"/>
                  </a:moveTo>
                  <a:cubicBezTo>
                    <a:pt x="13" y="33"/>
                    <a:pt x="8" y="27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7" y="8"/>
                    <a:pt x="33" y="13"/>
                    <a:pt x="33" y="20"/>
                  </a:cubicBezTo>
                  <a:cubicBezTo>
                    <a:pt x="33" y="27"/>
                    <a:pt x="27" y="33"/>
                    <a:pt x="2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0B7B4C5E-34E9-4A88-A4FF-B602BB58B702}"/>
              </a:ext>
            </a:extLst>
          </p:cNvPr>
          <p:cNvGrpSpPr/>
          <p:nvPr/>
        </p:nvGrpSpPr>
        <p:grpSpPr>
          <a:xfrm>
            <a:off x="8424226" y="908051"/>
            <a:ext cx="1754188" cy="1401763"/>
            <a:chOff x="-4951413" y="5356226"/>
            <a:chExt cx="1754188" cy="1401763"/>
          </a:xfrm>
          <a:solidFill>
            <a:schemeClr val="tx1"/>
          </a:solidFill>
        </p:grpSpPr>
        <p:sp>
          <p:nvSpPr>
            <p:cNvPr id="37" name="Freeform 234">
              <a:extLst>
                <a:ext uri="{FF2B5EF4-FFF2-40B4-BE49-F238E27FC236}">
                  <a16:creationId xmlns:a16="http://schemas.microsoft.com/office/drawing/2014/main" id="{D97A099F-4BB7-41F6-A469-AD418CB3A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-4770438" y="5356226"/>
              <a:ext cx="1573213" cy="714375"/>
            </a:xfrm>
            <a:custGeom>
              <a:avLst/>
              <a:gdLst>
                <a:gd name="T0" fmla="*/ 492 w 494"/>
                <a:gd name="T1" fmla="*/ 164 h 225"/>
                <a:gd name="T2" fmla="*/ 487 w 494"/>
                <a:gd name="T3" fmla="*/ 164 h 225"/>
                <a:gd name="T4" fmla="*/ 439 w 494"/>
                <a:gd name="T5" fmla="*/ 211 h 225"/>
                <a:gd name="T6" fmla="*/ 218 w 494"/>
                <a:gd name="T7" fmla="*/ 0 h 225"/>
                <a:gd name="T8" fmla="*/ 1 w 494"/>
                <a:gd name="T9" fmla="*/ 184 h 225"/>
                <a:gd name="T10" fmla="*/ 4 w 494"/>
                <a:gd name="T11" fmla="*/ 188 h 225"/>
                <a:gd name="T12" fmla="*/ 9 w 494"/>
                <a:gd name="T13" fmla="*/ 185 h 225"/>
                <a:gd name="T14" fmla="*/ 218 w 494"/>
                <a:gd name="T15" fmla="*/ 8 h 225"/>
                <a:gd name="T16" fmla="*/ 431 w 494"/>
                <a:gd name="T17" fmla="*/ 211 h 225"/>
                <a:gd name="T18" fmla="*/ 384 w 494"/>
                <a:gd name="T19" fmla="*/ 164 h 225"/>
                <a:gd name="T20" fmla="*/ 378 w 494"/>
                <a:gd name="T21" fmla="*/ 164 h 225"/>
                <a:gd name="T22" fmla="*/ 378 w 494"/>
                <a:gd name="T23" fmla="*/ 169 h 225"/>
                <a:gd name="T24" fmla="*/ 432 w 494"/>
                <a:gd name="T25" fmla="*/ 223 h 225"/>
                <a:gd name="T26" fmla="*/ 435 w 494"/>
                <a:gd name="T27" fmla="*/ 225 h 225"/>
                <a:gd name="T28" fmla="*/ 435 w 494"/>
                <a:gd name="T29" fmla="*/ 225 h 225"/>
                <a:gd name="T30" fmla="*/ 435 w 494"/>
                <a:gd name="T31" fmla="*/ 225 h 225"/>
                <a:gd name="T32" fmla="*/ 438 w 494"/>
                <a:gd name="T33" fmla="*/ 223 h 225"/>
                <a:gd name="T34" fmla="*/ 492 w 494"/>
                <a:gd name="T35" fmla="*/ 169 h 225"/>
                <a:gd name="T36" fmla="*/ 492 w 494"/>
                <a:gd name="T37" fmla="*/ 164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4" h="225">
                  <a:moveTo>
                    <a:pt x="492" y="164"/>
                  </a:moveTo>
                  <a:cubicBezTo>
                    <a:pt x="491" y="162"/>
                    <a:pt x="488" y="162"/>
                    <a:pt x="487" y="164"/>
                  </a:cubicBezTo>
                  <a:cubicBezTo>
                    <a:pt x="439" y="211"/>
                    <a:pt x="439" y="211"/>
                    <a:pt x="439" y="211"/>
                  </a:cubicBezTo>
                  <a:cubicBezTo>
                    <a:pt x="434" y="94"/>
                    <a:pt x="337" y="0"/>
                    <a:pt x="218" y="0"/>
                  </a:cubicBezTo>
                  <a:cubicBezTo>
                    <a:pt x="110" y="0"/>
                    <a:pt x="19" y="77"/>
                    <a:pt x="1" y="184"/>
                  </a:cubicBezTo>
                  <a:cubicBezTo>
                    <a:pt x="0" y="186"/>
                    <a:pt x="2" y="188"/>
                    <a:pt x="4" y="188"/>
                  </a:cubicBezTo>
                  <a:cubicBezTo>
                    <a:pt x="6" y="189"/>
                    <a:pt x="8" y="187"/>
                    <a:pt x="9" y="185"/>
                  </a:cubicBezTo>
                  <a:cubicBezTo>
                    <a:pt x="26" y="82"/>
                    <a:pt x="114" y="8"/>
                    <a:pt x="218" y="8"/>
                  </a:cubicBezTo>
                  <a:cubicBezTo>
                    <a:pt x="332" y="8"/>
                    <a:pt x="426" y="98"/>
                    <a:pt x="431" y="211"/>
                  </a:cubicBezTo>
                  <a:cubicBezTo>
                    <a:pt x="384" y="164"/>
                    <a:pt x="384" y="164"/>
                    <a:pt x="384" y="164"/>
                  </a:cubicBezTo>
                  <a:cubicBezTo>
                    <a:pt x="382" y="162"/>
                    <a:pt x="380" y="162"/>
                    <a:pt x="378" y="164"/>
                  </a:cubicBezTo>
                  <a:cubicBezTo>
                    <a:pt x="377" y="165"/>
                    <a:pt x="377" y="168"/>
                    <a:pt x="378" y="169"/>
                  </a:cubicBezTo>
                  <a:cubicBezTo>
                    <a:pt x="432" y="223"/>
                    <a:pt x="432" y="223"/>
                    <a:pt x="432" y="223"/>
                  </a:cubicBezTo>
                  <a:cubicBezTo>
                    <a:pt x="433" y="224"/>
                    <a:pt x="434" y="225"/>
                    <a:pt x="435" y="225"/>
                  </a:cubicBezTo>
                  <a:cubicBezTo>
                    <a:pt x="435" y="225"/>
                    <a:pt x="435" y="225"/>
                    <a:pt x="435" y="225"/>
                  </a:cubicBezTo>
                  <a:cubicBezTo>
                    <a:pt x="435" y="225"/>
                    <a:pt x="435" y="225"/>
                    <a:pt x="435" y="225"/>
                  </a:cubicBezTo>
                  <a:cubicBezTo>
                    <a:pt x="436" y="225"/>
                    <a:pt x="437" y="224"/>
                    <a:pt x="438" y="223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4" y="168"/>
                    <a:pt x="494" y="165"/>
                    <a:pt x="492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35">
              <a:extLst>
                <a:ext uri="{FF2B5EF4-FFF2-40B4-BE49-F238E27FC236}">
                  <a16:creationId xmlns:a16="http://schemas.microsoft.com/office/drawing/2014/main" id="{CACBE3F3-C556-4E30-B28B-511BDA133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4951413" y="6045201"/>
              <a:ext cx="1571625" cy="712788"/>
            </a:xfrm>
            <a:custGeom>
              <a:avLst/>
              <a:gdLst>
                <a:gd name="T0" fmla="*/ 490 w 494"/>
                <a:gd name="T1" fmla="*/ 36 h 224"/>
                <a:gd name="T2" fmla="*/ 485 w 494"/>
                <a:gd name="T3" fmla="*/ 39 h 224"/>
                <a:gd name="T4" fmla="*/ 275 w 494"/>
                <a:gd name="T5" fmla="*/ 216 h 224"/>
                <a:gd name="T6" fmla="*/ 63 w 494"/>
                <a:gd name="T7" fmla="*/ 13 h 224"/>
                <a:gd name="T8" fmla="*/ 110 w 494"/>
                <a:gd name="T9" fmla="*/ 61 h 224"/>
                <a:gd name="T10" fmla="*/ 113 w 494"/>
                <a:gd name="T11" fmla="*/ 62 h 224"/>
                <a:gd name="T12" fmla="*/ 116 w 494"/>
                <a:gd name="T13" fmla="*/ 61 h 224"/>
                <a:gd name="T14" fmla="*/ 116 w 494"/>
                <a:gd name="T15" fmla="*/ 55 h 224"/>
                <a:gd name="T16" fmla="*/ 62 w 494"/>
                <a:gd name="T17" fmla="*/ 1 h 224"/>
                <a:gd name="T18" fmla="*/ 59 w 494"/>
                <a:gd name="T19" fmla="*/ 0 h 224"/>
                <a:gd name="T20" fmla="*/ 59 w 494"/>
                <a:gd name="T21" fmla="*/ 0 h 224"/>
                <a:gd name="T22" fmla="*/ 56 w 494"/>
                <a:gd name="T23" fmla="*/ 1 h 224"/>
                <a:gd name="T24" fmla="*/ 2 w 494"/>
                <a:gd name="T25" fmla="*/ 55 h 224"/>
                <a:gd name="T26" fmla="*/ 2 w 494"/>
                <a:gd name="T27" fmla="*/ 61 h 224"/>
                <a:gd name="T28" fmla="*/ 7 w 494"/>
                <a:gd name="T29" fmla="*/ 61 h 224"/>
                <a:gd name="T30" fmla="*/ 55 w 494"/>
                <a:gd name="T31" fmla="*/ 13 h 224"/>
                <a:gd name="T32" fmla="*/ 275 w 494"/>
                <a:gd name="T33" fmla="*/ 224 h 224"/>
                <a:gd name="T34" fmla="*/ 493 w 494"/>
                <a:gd name="T35" fmla="*/ 40 h 224"/>
                <a:gd name="T36" fmla="*/ 490 w 494"/>
                <a:gd name="T37" fmla="*/ 3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4" h="224">
                  <a:moveTo>
                    <a:pt x="490" y="36"/>
                  </a:moveTo>
                  <a:cubicBezTo>
                    <a:pt x="488" y="35"/>
                    <a:pt x="486" y="37"/>
                    <a:pt x="485" y="39"/>
                  </a:cubicBezTo>
                  <a:cubicBezTo>
                    <a:pt x="468" y="142"/>
                    <a:pt x="380" y="216"/>
                    <a:pt x="275" y="216"/>
                  </a:cubicBezTo>
                  <a:cubicBezTo>
                    <a:pt x="161" y="216"/>
                    <a:pt x="68" y="126"/>
                    <a:pt x="63" y="13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1" y="61"/>
                    <a:pt x="112" y="62"/>
                    <a:pt x="113" y="62"/>
                  </a:cubicBezTo>
                  <a:cubicBezTo>
                    <a:pt x="114" y="62"/>
                    <a:pt x="115" y="61"/>
                    <a:pt x="116" y="61"/>
                  </a:cubicBezTo>
                  <a:cubicBezTo>
                    <a:pt x="117" y="59"/>
                    <a:pt x="117" y="57"/>
                    <a:pt x="116" y="55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0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7" y="0"/>
                    <a:pt x="56" y="0"/>
                    <a:pt x="56" y="1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0" y="57"/>
                    <a:pt x="0" y="59"/>
                    <a:pt x="2" y="61"/>
                  </a:cubicBezTo>
                  <a:cubicBezTo>
                    <a:pt x="3" y="62"/>
                    <a:pt x="6" y="62"/>
                    <a:pt x="7" y="61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60" y="131"/>
                    <a:pt x="157" y="224"/>
                    <a:pt x="275" y="224"/>
                  </a:cubicBezTo>
                  <a:cubicBezTo>
                    <a:pt x="384" y="224"/>
                    <a:pt x="475" y="147"/>
                    <a:pt x="493" y="40"/>
                  </a:cubicBezTo>
                  <a:cubicBezTo>
                    <a:pt x="494" y="38"/>
                    <a:pt x="492" y="36"/>
                    <a:pt x="49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36">
              <a:extLst>
                <a:ext uri="{FF2B5EF4-FFF2-40B4-BE49-F238E27FC236}">
                  <a16:creationId xmlns:a16="http://schemas.microsoft.com/office/drawing/2014/main" id="{38FD68D2-E59E-4DA4-9498-7DCDDE81B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-4343401" y="5641976"/>
              <a:ext cx="588963" cy="779463"/>
            </a:xfrm>
            <a:custGeom>
              <a:avLst/>
              <a:gdLst>
                <a:gd name="T0" fmla="*/ 93 w 185"/>
                <a:gd name="T1" fmla="*/ 9 h 245"/>
                <a:gd name="T2" fmla="*/ 97 w 185"/>
                <a:gd name="T3" fmla="*/ 5 h 245"/>
                <a:gd name="T4" fmla="*/ 93 w 185"/>
                <a:gd name="T5" fmla="*/ 1 h 245"/>
                <a:gd name="T6" fmla="*/ 4 w 185"/>
                <a:gd name="T7" fmla="*/ 1 h 245"/>
                <a:gd name="T8" fmla="*/ 0 w 185"/>
                <a:gd name="T9" fmla="*/ 5 h 245"/>
                <a:gd name="T10" fmla="*/ 0 w 185"/>
                <a:gd name="T11" fmla="*/ 241 h 245"/>
                <a:gd name="T12" fmla="*/ 4 w 185"/>
                <a:gd name="T13" fmla="*/ 245 h 245"/>
                <a:gd name="T14" fmla="*/ 181 w 185"/>
                <a:gd name="T15" fmla="*/ 245 h 245"/>
                <a:gd name="T16" fmla="*/ 185 w 185"/>
                <a:gd name="T17" fmla="*/ 241 h 245"/>
                <a:gd name="T18" fmla="*/ 185 w 185"/>
                <a:gd name="T19" fmla="*/ 68 h 245"/>
                <a:gd name="T20" fmla="*/ 184 w 185"/>
                <a:gd name="T21" fmla="*/ 65 h 245"/>
                <a:gd name="T22" fmla="*/ 115 w 185"/>
                <a:gd name="T23" fmla="*/ 2 h 245"/>
                <a:gd name="T24" fmla="*/ 111 w 185"/>
                <a:gd name="T25" fmla="*/ 1 h 245"/>
                <a:gd name="T26" fmla="*/ 108 w 185"/>
                <a:gd name="T27" fmla="*/ 5 h 245"/>
                <a:gd name="T28" fmla="*/ 108 w 185"/>
                <a:gd name="T29" fmla="*/ 73 h 245"/>
                <a:gd name="T30" fmla="*/ 112 w 185"/>
                <a:gd name="T31" fmla="*/ 77 h 245"/>
                <a:gd name="T32" fmla="*/ 161 w 185"/>
                <a:gd name="T33" fmla="*/ 77 h 245"/>
                <a:gd name="T34" fmla="*/ 165 w 185"/>
                <a:gd name="T35" fmla="*/ 73 h 245"/>
                <a:gd name="T36" fmla="*/ 161 w 185"/>
                <a:gd name="T37" fmla="*/ 69 h 245"/>
                <a:gd name="T38" fmla="*/ 116 w 185"/>
                <a:gd name="T39" fmla="*/ 69 h 245"/>
                <a:gd name="T40" fmla="*/ 116 w 185"/>
                <a:gd name="T41" fmla="*/ 14 h 245"/>
                <a:gd name="T42" fmla="*/ 177 w 185"/>
                <a:gd name="T43" fmla="*/ 70 h 245"/>
                <a:gd name="T44" fmla="*/ 177 w 185"/>
                <a:gd name="T45" fmla="*/ 237 h 245"/>
                <a:gd name="T46" fmla="*/ 8 w 185"/>
                <a:gd name="T47" fmla="*/ 237 h 245"/>
                <a:gd name="T48" fmla="*/ 8 w 185"/>
                <a:gd name="T49" fmla="*/ 9 h 245"/>
                <a:gd name="T50" fmla="*/ 93 w 185"/>
                <a:gd name="T51" fmla="*/ 9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5" h="245">
                  <a:moveTo>
                    <a:pt x="93" y="9"/>
                  </a:moveTo>
                  <a:cubicBezTo>
                    <a:pt x="95" y="9"/>
                    <a:pt x="97" y="7"/>
                    <a:pt x="97" y="5"/>
                  </a:cubicBezTo>
                  <a:cubicBezTo>
                    <a:pt x="97" y="2"/>
                    <a:pt x="95" y="1"/>
                    <a:pt x="9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1"/>
                    <a:pt x="0" y="2"/>
                    <a:pt x="0" y="5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3"/>
                    <a:pt x="2" y="245"/>
                    <a:pt x="4" y="245"/>
                  </a:cubicBezTo>
                  <a:cubicBezTo>
                    <a:pt x="181" y="245"/>
                    <a:pt x="181" y="245"/>
                    <a:pt x="181" y="245"/>
                  </a:cubicBezTo>
                  <a:cubicBezTo>
                    <a:pt x="183" y="245"/>
                    <a:pt x="185" y="243"/>
                    <a:pt x="185" y="241"/>
                  </a:cubicBezTo>
                  <a:cubicBezTo>
                    <a:pt x="185" y="68"/>
                    <a:pt x="185" y="68"/>
                    <a:pt x="185" y="68"/>
                  </a:cubicBezTo>
                  <a:cubicBezTo>
                    <a:pt x="185" y="67"/>
                    <a:pt x="185" y="66"/>
                    <a:pt x="184" y="65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1"/>
                    <a:pt x="112" y="0"/>
                    <a:pt x="111" y="1"/>
                  </a:cubicBezTo>
                  <a:cubicBezTo>
                    <a:pt x="109" y="2"/>
                    <a:pt x="108" y="3"/>
                    <a:pt x="108" y="5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8" y="76"/>
                    <a:pt x="110" y="77"/>
                    <a:pt x="112" y="77"/>
                  </a:cubicBezTo>
                  <a:cubicBezTo>
                    <a:pt x="161" y="77"/>
                    <a:pt x="161" y="77"/>
                    <a:pt x="161" y="77"/>
                  </a:cubicBezTo>
                  <a:cubicBezTo>
                    <a:pt x="164" y="77"/>
                    <a:pt x="165" y="76"/>
                    <a:pt x="165" y="73"/>
                  </a:cubicBezTo>
                  <a:cubicBezTo>
                    <a:pt x="165" y="71"/>
                    <a:pt x="164" y="69"/>
                    <a:pt x="161" y="69"/>
                  </a:cubicBezTo>
                  <a:cubicBezTo>
                    <a:pt x="116" y="69"/>
                    <a:pt x="116" y="69"/>
                    <a:pt x="116" y="69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9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DD94D852-F5CA-412C-907D-5EE1406BF12F}"/>
              </a:ext>
            </a:extLst>
          </p:cNvPr>
          <p:cNvGrpSpPr/>
          <p:nvPr/>
        </p:nvGrpSpPr>
        <p:grpSpPr>
          <a:xfrm>
            <a:off x="652462" y="4614466"/>
            <a:ext cx="1481138" cy="282575"/>
            <a:chOff x="-6665913" y="4310063"/>
            <a:chExt cx="1481138" cy="282575"/>
          </a:xfrm>
          <a:solidFill>
            <a:schemeClr val="tx1"/>
          </a:solidFill>
        </p:grpSpPr>
        <p:sp>
          <p:nvSpPr>
            <p:cNvPr id="249" name="Freeform 240">
              <a:extLst>
                <a:ext uri="{FF2B5EF4-FFF2-40B4-BE49-F238E27FC236}">
                  <a16:creationId xmlns:a16="http://schemas.microsoft.com/office/drawing/2014/main" id="{8D362233-AAC8-4B33-AEDB-E5BC9B965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6665913" y="4344988"/>
              <a:ext cx="184150" cy="209550"/>
            </a:xfrm>
            <a:custGeom>
              <a:avLst/>
              <a:gdLst>
                <a:gd name="T0" fmla="*/ 0 w 116"/>
                <a:gd name="T1" fmla="*/ 60 h 132"/>
                <a:gd name="T2" fmla="*/ 0 w 116"/>
                <a:gd name="T3" fmla="*/ 72 h 132"/>
                <a:gd name="T4" fmla="*/ 116 w 116"/>
                <a:gd name="T5" fmla="*/ 132 h 132"/>
                <a:gd name="T6" fmla="*/ 116 w 116"/>
                <a:gd name="T7" fmla="*/ 114 h 132"/>
                <a:gd name="T8" fmla="*/ 20 w 116"/>
                <a:gd name="T9" fmla="*/ 66 h 132"/>
                <a:gd name="T10" fmla="*/ 116 w 116"/>
                <a:gd name="T11" fmla="*/ 18 h 132"/>
                <a:gd name="T12" fmla="*/ 116 w 116"/>
                <a:gd name="T13" fmla="*/ 16 h 132"/>
                <a:gd name="T14" fmla="*/ 116 w 116"/>
                <a:gd name="T15" fmla="*/ 0 h 132"/>
                <a:gd name="T16" fmla="*/ 2 w 116"/>
                <a:gd name="T17" fmla="*/ 60 h 132"/>
                <a:gd name="T18" fmla="*/ 0 w 116"/>
                <a:gd name="T19" fmla="*/ 6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32">
                  <a:moveTo>
                    <a:pt x="0" y="60"/>
                  </a:moveTo>
                  <a:lnTo>
                    <a:pt x="0" y="72"/>
                  </a:lnTo>
                  <a:lnTo>
                    <a:pt x="116" y="132"/>
                  </a:lnTo>
                  <a:lnTo>
                    <a:pt x="116" y="114"/>
                  </a:lnTo>
                  <a:lnTo>
                    <a:pt x="20" y="66"/>
                  </a:lnTo>
                  <a:lnTo>
                    <a:pt x="116" y="18"/>
                  </a:lnTo>
                  <a:lnTo>
                    <a:pt x="116" y="16"/>
                  </a:lnTo>
                  <a:lnTo>
                    <a:pt x="116" y="0"/>
                  </a:lnTo>
                  <a:lnTo>
                    <a:pt x="2" y="60"/>
                  </a:lnTo>
                  <a:lnTo>
                    <a:pt x="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Rectangle 241">
              <a:extLst>
                <a:ext uri="{FF2B5EF4-FFF2-40B4-BE49-F238E27FC236}">
                  <a16:creationId xmlns:a16="http://schemas.microsoft.com/office/drawing/2014/main" id="{39F3C2DC-9BFD-4955-866C-8BB2D7704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389688" y="4386263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Oval 242">
              <a:extLst>
                <a:ext uri="{FF2B5EF4-FFF2-40B4-BE49-F238E27FC236}">
                  <a16:creationId xmlns:a16="http://schemas.microsoft.com/office/drawing/2014/main" id="{73A2D80D-BE0F-46A1-BAD5-69AC6CC545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396038" y="4319588"/>
              <a:ext cx="41275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243">
              <a:extLst>
                <a:ext uri="{FF2B5EF4-FFF2-40B4-BE49-F238E27FC236}">
                  <a16:creationId xmlns:a16="http://schemas.microsoft.com/office/drawing/2014/main" id="{BE2F87D4-44D4-4D56-99A0-FED34D7C0D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84913" y="4310063"/>
              <a:ext cx="195263" cy="279400"/>
            </a:xfrm>
            <a:custGeom>
              <a:avLst/>
              <a:gdLst>
                <a:gd name="T0" fmla="*/ 60 w 61"/>
                <a:gd name="T1" fmla="*/ 26 h 88"/>
                <a:gd name="T2" fmla="*/ 33 w 61"/>
                <a:gd name="T3" fmla="*/ 0 h 88"/>
                <a:gd name="T4" fmla="*/ 0 w 61"/>
                <a:gd name="T5" fmla="*/ 0 h 88"/>
                <a:gd name="T6" fmla="*/ 0 w 61"/>
                <a:gd name="T7" fmla="*/ 88 h 88"/>
                <a:gd name="T8" fmla="*/ 9 w 61"/>
                <a:gd name="T9" fmla="*/ 88 h 88"/>
                <a:gd name="T10" fmla="*/ 9 w 61"/>
                <a:gd name="T11" fmla="*/ 52 h 88"/>
                <a:gd name="T12" fmla="*/ 26 w 61"/>
                <a:gd name="T13" fmla="*/ 52 h 88"/>
                <a:gd name="T14" fmla="*/ 50 w 61"/>
                <a:gd name="T15" fmla="*/ 88 h 88"/>
                <a:gd name="T16" fmla="*/ 61 w 61"/>
                <a:gd name="T17" fmla="*/ 88 h 88"/>
                <a:gd name="T18" fmla="*/ 37 w 61"/>
                <a:gd name="T19" fmla="*/ 52 h 88"/>
                <a:gd name="T20" fmla="*/ 60 w 61"/>
                <a:gd name="T21" fmla="*/ 26 h 88"/>
                <a:gd name="T22" fmla="*/ 50 w 61"/>
                <a:gd name="T23" fmla="*/ 26 h 88"/>
                <a:gd name="T24" fmla="*/ 32 w 61"/>
                <a:gd name="T25" fmla="*/ 44 h 88"/>
                <a:gd name="T26" fmla="*/ 9 w 61"/>
                <a:gd name="T27" fmla="*/ 44 h 88"/>
                <a:gd name="T28" fmla="*/ 9 w 61"/>
                <a:gd name="T29" fmla="*/ 9 h 88"/>
                <a:gd name="T30" fmla="*/ 32 w 61"/>
                <a:gd name="T31" fmla="*/ 9 h 88"/>
                <a:gd name="T32" fmla="*/ 50 w 61"/>
                <a:gd name="T33" fmla="*/ 2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" h="88">
                  <a:moveTo>
                    <a:pt x="60" y="26"/>
                  </a:moveTo>
                  <a:cubicBezTo>
                    <a:pt x="60" y="11"/>
                    <a:pt x="49" y="0"/>
                    <a:pt x="3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48" y="50"/>
                    <a:pt x="60" y="42"/>
                    <a:pt x="60" y="26"/>
                  </a:cubicBezTo>
                  <a:close/>
                  <a:moveTo>
                    <a:pt x="50" y="26"/>
                  </a:moveTo>
                  <a:cubicBezTo>
                    <a:pt x="50" y="36"/>
                    <a:pt x="42" y="44"/>
                    <a:pt x="32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42" y="9"/>
                    <a:pt x="50" y="16"/>
                    <a:pt x="5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44">
              <a:extLst>
                <a:ext uri="{FF2B5EF4-FFF2-40B4-BE49-F238E27FC236}">
                  <a16:creationId xmlns:a16="http://schemas.microsoft.com/office/drawing/2014/main" id="{62A5DE7C-2B2B-4476-814C-7DA6528E6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70600" y="4386263"/>
              <a:ext cx="161925" cy="206375"/>
            </a:xfrm>
            <a:custGeom>
              <a:avLst/>
              <a:gdLst>
                <a:gd name="T0" fmla="*/ 42 w 51"/>
                <a:gd name="T1" fmla="*/ 48 h 65"/>
                <a:gd name="T2" fmla="*/ 23 w 51"/>
                <a:gd name="T3" fmla="*/ 57 h 65"/>
                <a:gd name="T4" fmla="*/ 9 w 51"/>
                <a:gd name="T5" fmla="*/ 43 h 65"/>
                <a:gd name="T6" fmla="*/ 9 w 51"/>
                <a:gd name="T7" fmla="*/ 0 h 65"/>
                <a:gd name="T8" fmla="*/ 0 w 51"/>
                <a:gd name="T9" fmla="*/ 0 h 65"/>
                <a:gd name="T10" fmla="*/ 0 w 51"/>
                <a:gd name="T11" fmla="*/ 44 h 65"/>
                <a:gd name="T12" fmla="*/ 21 w 51"/>
                <a:gd name="T13" fmla="*/ 65 h 65"/>
                <a:gd name="T14" fmla="*/ 42 w 51"/>
                <a:gd name="T15" fmla="*/ 56 h 65"/>
                <a:gd name="T16" fmla="*/ 42 w 51"/>
                <a:gd name="T17" fmla="*/ 64 h 65"/>
                <a:gd name="T18" fmla="*/ 51 w 51"/>
                <a:gd name="T19" fmla="*/ 64 h 65"/>
                <a:gd name="T20" fmla="*/ 51 w 51"/>
                <a:gd name="T21" fmla="*/ 0 h 65"/>
                <a:gd name="T22" fmla="*/ 42 w 51"/>
                <a:gd name="T23" fmla="*/ 0 h 65"/>
                <a:gd name="T24" fmla="*/ 42 w 51"/>
                <a:gd name="T25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65">
                  <a:moveTo>
                    <a:pt x="42" y="48"/>
                  </a:moveTo>
                  <a:cubicBezTo>
                    <a:pt x="39" y="52"/>
                    <a:pt x="31" y="57"/>
                    <a:pt x="23" y="57"/>
                  </a:cubicBezTo>
                  <a:cubicBezTo>
                    <a:pt x="13" y="57"/>
                    <a:pt x="9" y="53"/>
                    <a:pt x="9" y="4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8"/>
                    <a:pt x="7" y="65"/>
                    <a:pt x="21" y="65"/>
                  </a:cubicBezTo>
                  <a:cubicBezTo>
                    <a:pt x="28" y="65"/>
                    <a:pt x="36" y="62"/>
                    <a:pt x="42" y="56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2" y="0"/>
                    <a:pt x="42" y="0"/>
                    <a:pt x="42" y="0"/>
                  </a:cubicBezTo>
                  <a:lnTo>
                    <a:pt x="4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Rectangle 245">
              <a:extLst>
                <a:ext uri="{FF2B5EF4-FFF2-40B4-BE49-F238E27FC236}">
                  <a16:creationId xmlns:a16="http://schemas.microsoft.com/office/drawing/2014/main" id="{9B0DAB2D-57E2-47D6-B4EE-0C86774288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861050" y="4310063"/>
              <a:ext cx="25400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46">
              <a:extLst>
                <a:ext uri="{FF2B5EF4-FFF2-40B4-BE49-F238E27FC236}">
                  <a16:creationId xmlns:a16="http://schemas.microsoft.com/office/drawing/2014/main" id="{EE3FBAA5-0857-496E-B4D0-9982AA14CE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00725" y="4379913"/>
              <a:ext cx="193675" cy="212725"/>
            </a:xfrm>
            <a:custGeom>
              <a:avLst/>
              <a:gdLst>
                <a:gd name="T0" fmla="*/ 31 w 61"/>
                <a:gd name="T1" fmla="*/ 0 h 67"/>
                <a:gd name="T2" fmla="*/ 0 w 61"/>
                <a:gd name="T3" fmla="*/ 34 h 67"/>
                <a:gd name="T4" fmla="*/ 32 w 61"/>
                <a:gd name="T5" fmla="*/ 67 h 67"/>
                <a:gd name="T6" fmla="*/ 57 w 61"/>
                <a:gd name="T7" fmla="*/ 57 h 67"/>
                <a:gd name="T8" fmla="*/ 58 w 61"/>
                <a:gd name="T9" fmla="*/ 56 h 67"/>
                <a:gd name="T10" fmla="*/ 53 w 61"/>
                <a:gd name="T11" fmla="*/ 50 h 67"/>
                <a:gd name="T12" fmla="*/ 52 w 61"/>
                <a:gd name="T13" fmla="*/ 51 h 67"/>
                <a:gd name="T14" fmla="*/ 33 w 61"/>
                <a:gd name="T15" fmla="*/ 59 h 67"/>
                <a:gd name="T16" fmla="*/ 10 w 61"/>
                <a:gd name="T17" fmla="*/ 37 h 67"/>
                <a:gd name="T18" fmla="*/ 61 w 61"/>
                <a:gd name="T19" fmla="*/ 37 h 67"/>
                <a:gd name="T20" fmla="*/ 61 w 61"/>
                <a:gd name="T21" fmla="*/ 34 h 67"/>
                <a:gd name="T22" fmla="*/ 31 w 61"/>
                <a:gd name="T23" fmla="*/ 0 h 67"/>
                <a:gd name="T24" fmla="*/ 31 w 61"/>
                <a:gd name="T25" fmla="*/ 8 h 67"/>
                <a:gd name="T26" fmla="*/ 53 w 61"/>
                <a:gd name="T27" fmla="*/ 30 h 67"/>
                <a:gd name="T28" fmla="*/ 10 w 61"/>
                <a:gd name="T29" fmla="*/ 30 h 67"/>
                <a:gd name="T30" fmla="*/ 31 w 61"/>
                <a:gd name="T31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7">
                  <a:moveTo>
                    <a:pt x="31" y="0"/>
                  </a:moveTo>
                  <a:cubicBezTo>
                    <a:pt x="14" y="0"/>
                    <a:pt x="0" y="15"/>
                    <a:pt x="0" y="34"/>
                  </a:cubicBezTo>
                  <a:cubicBezTo>
                    <a:pt x="0" y="53"/>
                    <a:pt x="14" y="67"/>
                    <a:pt x="32" y="67"/>
                  </a:cubicBezTo>
                  <a:cubicBezTo>
                    <a:pt x="42" y="67"/>
                    <a:pt x="51" y="64"/>
                    <a:pt x="57" y="57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47" y="56"/>
                    <a:pt x="40" y="59"/>
                    <a:pt x="33" y="59"/>
                  </a:cubicBezTo>
                  <a:cubicBezTo>
                    <a:pt x="20" y="59"/>
                    <a:pt x="11" y="50"/>
                    <a:pt x="10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17"/>
                    <a:pt x="52" y="0"/>
                    <a:pt x="31" y="0"/>
                  </a:cubicBezTo>
                  <a:close/>
                  <a:moveTo>
                    <a:pt x="31" y="8"/>
                  </a:moveTo>
                  <a:cubicBezTo>
                    <a:pt x="46" y="8"/>
                    <a:pt x="52" y="21"/>
                    <a:pt x="53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1"/>
                    <a:pt x="17" y="8"/>
                    <a:pt x="3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47">
              <a:extLst>
                <a:ext uri="{FF2B5EF4-FFF2-40B4-BE49-F238E27FC236}">
                  <a16:creationId xmlns:a16="http://schemas.microsoft.com/office/drawing/2014/main" id="{D4F6353B-B589-47B6-A0DC-F7C41D5A3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88000" y="4379913"/>
              <a:ext cx="155575" cy="212725"/>
            </a:xfrm>
            <a:custGeom>
              <a:avLst/>
              <a:gdLst>
                <a:gd name="T0" fmla="*/ 26 w 49"/>
                <a:gd name="T1" fmla="*/ 28 h 67"/>
                <a:gd name="T2" fmla="*/ 26 w 49"/>
                <a:gd name="T3" fmla="*/ 28 h 67"/>
                <a:gd name="T4" fmla="*/ 10 w 49"/>
                <a:gd name="T5" fmla="*/ 18 h 67"/>
                <a:gd name="T6" fmla="*/ 25 w 49"/>
                <a:gd name="T7" fmla="*/ 8 h 67"/>
                <a:gd name="T8" fmla="*/ 42 w 49"/>
                <a:gd name="T9" fmla="*/ 16 h 67"/>
                <a:gd name="T10" fmla="*/ 43 w 49"/>
                <a:gd name="T11" fmla="*/ 17 h 67"/>
                <a:gd name="T12" fmla="*/ 48 w 49"/>
                <a:gd name="T13" fmla="*/ 10 h 67"/>
                <a:gd name="T14" fmla="*/ 47 w 49"/>
                <a:gd name="T15" fmla="*/ 10 h 67"/>
                <a:gd name="T16" fmla="*/ 25 w 49"/>
                <a:gd name="T17" fmla="*/ 0 h 67"/>
                <a:gd name="T18" fmla="*/ 2 w 49"/>
                <a:gd name="T19" fmla="*/ 18 h 67"/>
                <a:gd name="T20" fmla="*/ 24 w 49"/>
                <a:gd name="T21" fmla="*/ 37 h 67"/>
                <a:gd name="T22" fmla="*/ 24 w 49"/>
                <a:gd name="T23" fmla="*/ 37 h 67"/>
                <a:gd name="T24" fmla="*/ 41 w 49"/>
                <a:gd name="T25" fmla="*/ 48 h 67"/>
                <a:gd name="T26" fmla="*/ 25 w 49"/>
                <a:gd name="T27" fmla="*/ 60 h 67"/>
                <a:gd name="T28" fmla="*/ 6 w 49"/>
                <a:gd name="T29" fmla="*/ 51 h 67"/>
                <a:gd name="T30" fmla="*/ 5 w 49"/>
                <a:gd name="T31" fmla="*/ 50 h 67"/>
                <a:gd name="T32" fmla="*/ 0 w 49"/>
                <a:gd name="T33" fmla="*/ 56 h 67"/>
                <a:gd name="T34" fmla="*/ 0 w 49"/>
                <a:gd name="T35" fmla="*/ 57 h 67"/>
                <a:gd name="T36" fmla="*/ 25 w 49"/>
                <a:gd name="T37" fmla="*/ 67 h 67"/>
                <a:gd name="T38" fmla="*/ 49 w 49"/>
                <a:gd name="T39" fmla="*/ 48 h 67"/>
                <a:gd name="T40" fmla="*/ 26 w 49"/>
                <a:gd name="T41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67">
                  <a:moveTo>
                    <a:pt x="26" y="28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17" y="26"/>
                    <a:pt x="10" y="24"/>
                    <a:pt x="10" y="18"/>
                  </a:cubicBezTo>
                  <a:cubicBezTo>
                    <a:pt x="10" y="12"/>
                    <a:pt x="16" y="8"/>
                    <a:pt x="25" y="8"/>
                  </a:cubicBezTo>
                  <a:cubicBezTo>
                    <a:pt x="32" y="8"/>
                    <a:pt x="39" y="11"/>
                    <a:pt x="42" y="16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2" y="4"/>
                    <a:pt x="34" y="0"/>
                    <a:pt x="25" y="0"/>
                  </a:cubicBezTo>
                  <a:cubicBezTo>
                    <a:pt x="11" y="0"/>
                    <a:pt x="2" y="8"/>
                    <a:pt x="2" y="18"/>
                  </a:cubicBezTo>
                  <a:cubicBezTo>
                    <a:pt x="2" y="31"/>
                    <a:pt x="13" y="34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4" y="39"/>
                    <a:pt x="41" y="41"/>
                    <a:pt x="41" y="48"/>
                  </a:cubicBezTo>
                  <a:cubicBezTo>
                    <a:pt x="41" y="55"/>
                    <a:pt x="35" y="60"/>
                    <a:pt x="25" y="60"/>
                  </a:cubicBezTo>
                  <a:cubicBezTo>
                    <a:pt x="16" y="60"/>
                    <a:pt x="9" y="55"/>
                    <a:pt x="6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7" y="64"/>
                    <a:pt x="14" y="67"/>
                    <a:pt x="25" y="67"/>
                  </a:cubicBezTo>
                  <a:cubicBezTo>
                    <a:pt x="40" y="67"/>
                    <a:pt x="49" y="60"/>
                    <a:pt x="49" y="48"/>
                  </a:cubicBezTo>
                  <a:cubicBezTo>
                    <a:pt x="49" y="34"/>
                    <a:pt x="37" y="31"/>
                    <a:pt x="2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48">
              <a:extLst>
                <a:ext uri="{FF2B5EF4-FFF2-40B4-BE49-F238E27FC236}">
                  <a16:creationId xmlns:a16="http://schemas.microsoft.com/office/drawing/2014/main" id="{001A48A2-4267-4181-8C33-46B7B7334545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68925" y="4344988"/>
              <a:ext cx="184150" cy="209550"/>
            </a:xfrm>
            <a:custGeom>
              <a:avLst/>
              <a:gdLst>
                <a:gd name="T0" fmla="*/ 0 w 116"/>
                <a:gd name="T1" fmla="*/ 0 h 132"/>
                <a:gd name="T2" fmla="*/ 0 w 116"/>
                <a:gd name="T3" fmla="*/ 16 h 132"/>
                <a:gd name="T4" fmla="*/ 96 w 116"/>
                <a:gd name="T5" fmla="*/ 66 h 132"/>
                <a:gd name="T6" fmla="*/ 0 w 116"/>
                <a:gd name="T7" fmla="*/ 114 h 132"/>
                <a:gd name="T8" fmla="*/ 0 w 116"/>
                <a:gd name="T9" fmla="*/ 114 h 132"/>
                <a:gd name="T10" fmla="*/ 0 w 116"/>
                <a:gd name="T11" fmla="*/ 132 h 132"/>
                <a:gd name="T12" fmla="*/ 116 w 116"/>
                <a:gd name="T13" fmla="*/ 72 h 132"/>
                <a:gd name="T14" fmla="*/ 116 w 116"/>
                <a:gd name="T15" fmla="*/ 60 h 132"/>
                <a:gd name="T16" fmla="*/ 0 w 116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lnTo>
                    <a:pt x="0" y="16"/>
                  </a:lnTo>
                  <a:lnTo>
                    <a:pt x="96" y="6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116" y="72"/>
                  </a:lnTo>
                  <a:lnTo>
                    <a:pt x="116" y="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8C6F8E3B-FB04-4F50-81C5-416586117F9E}"/>
              </a:ext>
            </a:extLst>
          </p:cNvPr>
          <p:cNvGrpSpPr/>
          <p:nvPr/>
        </p:nvGrpSpPr>
        <p:grpSpPr>
          <a:xfrm>
            <a:off x="6425367" y="4612878"/>
            <a:ext cx="1811338" cy="285750"/>
            <a:chOff x="-6723063" y="6240463"/>
            <a:chExt cx="1811338" cy="285750"/>
          </a:xfrm>
          <a:solidFill>
            <a:schemeClr val="tx1"/>
          </a:solidFill>
        </p:grpSpPr>
        <p:sp>
          <p:nvSpPr>
            <p:cNvPr id="258" name="Freeform 249">
              <a:extLst>
                <a:ext uri="{FF2B5EF4-FFF2-40B4-BE49-F238E27FC236}">
                  <a16:creationId xmlns:a16="http://schemas.microsoft.com/office/drawing/2014/main" id="{488989FB-548A-4499-A278-D77B2C9B5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23063" y="6278563"/>
              <a:ext cx="184150" cy="209550"/>
            </a:xfrm>
            <a:custGeom>
              <a:avLst/>
              <a:gdLst>
                <a:gd name="T0" fmla="*/ 0 w 116"/>
                <a:gd name="T1" fmla="*/ 60 h 132"/>
                <a:gd name="T2" fmla="*/ 0 w 116"/>
                <a:gd name="T3" fmla="*/ 72 h 132"/>
                <a:gd name="T4" fmla="*/ 116 w 116"/>
                <a:gd name="T5" fmla="*/ 132 h 132"/>
                <a:gd name="T6" fmla="*/ 116 w 116"/>
                <a:gd name="T7" fmla="*/ 114 h 132"/>
                <a:gd name="T8" fmla="*/ 20 w 116"/>
                <a:gd name="T9" fmla="*/ 66 h 132"/>
                <a:gd name="T10" fmla="*/ 116 w 116"/>
                <a:gd name="T11" fmla="*/ 18 h 132"/>
                <a:gd name="T12" fmla="*/ 116 w 116"/>
                <a:gd name="T13" fmla="*/ 16 h 132"/>
                <a:gd name="T14" fmla="*/ 116 w 116"/>
                <a:gd name="T15" fmla="*/ 0 h 132"/>
                <a:gd name="T16" fmla="*/ 2 w 116"/>
                <a:gd name="T17" fmla="*/ 60 h 132"/>
                <a:gd name="T18" fmla="*/ 0 w 116"/>
                <a:gd name="T19" fmla="*/ 6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32">
                  <a:moveTo>
                    <a:pt x="0" y="60"/>
                  </a:moveTo>
                  <a:lnTo>
                    <a:pt x="0" y="72"/>
                  </a:lnTo>
                  <a:lnTo>
                    <a:pt x="116" y="132"/>
                  </a:lnTo>
                  <a:lnTo>
                    <a:pt x="116" y="114"/>
                  </a:lnTo>
                  <a:lnTo>
                    <a:pt x="20" y="66"/>
                  </a:lnTo>
                  <a:lnTo>
                    <a:pt x="116" y="18"/>
                  </a:lnTo>
                  <a:lnTo>
                    <a:pt x="116" y="16"/>
                  </a:lnTo>
                  <a:lnTo>
                    <a:pt x="116" y="0"/>
                  </a:lnTo>
                  <a:lnTo>
                    <a:pt x="2" y="60"/>
                  </a:lnTo>
                  <a:lnTo>
                    <a:pt x="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Rectangle 250">
              <a:extLst>
                <a:ext uri="{FF2B5EF4-FFF2-40B4-BE49-F238E27FC236}">
                  <a16:creationId xmlns:a16="http://schemas.microsoft.com/office/drawing/2014/main" id="{64BDB6CB-4F43-44A1-9770-64BDE6DA72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446838" y="6319838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Oval 251">
              <a:extLst>
                <a:ext uri="{FF2B5EF4-FFF2-40B4-BE49-F238E27FC236}">
                  <a16:creationId xmlns:a16="http://schemas.microsoft.com/office/drawing/2014/main" id="{B7728D25-81EA-49FA-9D2E-8E9FA42F9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453188" y="6253163"/>
              <a:ext cx="41275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52">
              <a:extLst>
                <a:ext uri="{FF2B5EF4-FFF2-40B4-BE49-F238E27FC236}">
                  <a16:creationId xmlns:a16="http://schemas.microsoft.com/office/drawing/2014/main" id="{665BDBA2-B51C-4105-9905-15897088C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54763" y="6240463"/>
              <a:ext cx="246063" cy="285750"/>
            </a:xfrm>
            <a:custGeom>
              <a:avLst/>
              <a:gdLst>
                <a:gd name="T0" fmla="*/ 68 w 77"/>
                <a:gd name="T1" fmla="*/ 69 h 90"/>
                <a:gd name="T2" fmla="*/ 44 w 77"/>
                <a:gd name="T3" fmla="*/ 81 h 90"/>
                <a:gd name="T4" fmla="*/ 9 w 77"/>
                <a:gd name="T5" fmla="*/ 45 h 90"/>
                <a:gd name="T6" fmla="*/ 44 w 77"/>
                <a:gd name="T7" fmla="*/ 8 h 90"/>
                <a:gd name="T8" fmla="*/ 68 w 77"/>
                <a:gd name="T9" fmla="*/ 20 h 90"/>
                <a:gd name="T10" fmla="*/ 69 w 77"/>
                <a:gd name="T11" fmla="*/ 21 h 90"/>
                <a:gd name="T12" fmla="*/ 76 w 77"/>
                <a:gd name="T13" fmla="*/ 16 h 90"/>
                <a:gd name="T14" fmla="*/ 76 w 77"/>
                <a:gd name="T15" fmla="*/ 15 h 90"/>
                <a:gd name="T16" fmla="*/ 44 w 77"/>
                <a:gd name="T17" fmla="*/ 0 h 90"/>
                <a:gd name="T18" fmla="*/ 0 w 77"/>
                <a:gd name="T19" fmla="*/ 45 h 90"/>
                <a:gd name="T20" fmla="*/ 44 w 77"/>
                <a:gd name="T21" fmla="*/ 90 h 90"/>
                <a:gd name="T22" fmla="*/ 76 w 77"/>
                <a:gd name="T23" fmla="*/ 75 h 90"/>
                <a:gd name="T24" fmla="*/ 77 w 77"/>
                <a:gd name="T25" fmla="*/ 74 h 90"/>
                <a:gd name="T26" fmla="*/ 69 w 77"/>
                <a:gd name="T27" fmla="*/ 69 h 90"/>
                <a:gd name="T28" fmla="*/ 68 w 77"/>
                <a:gd name="T29" fmla="*/ 6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" h="90">
                  <a:moveTo>
                    <a:pt x="68" y="69"/>
                  </a:moveTo>
                  <a:cubicBezTo>
                    <a:pt x="63" y="77"/>
                    <a:pt x="54" y="81"/>
                    <a:pt x="44" y="81"/>
                  </a:cubicBezTo>
                  <a:cubicBezTo>
                    <a:pt x="24" y="81"/>
                    <a:pt x="9" y="66"/>
                    <a:pt x="9" y="45"/>
                  </a:cubicBezTo>
                  <a:cubicBezTo>
                    <a:pt x="9" y="24"/>
                    <a:pt x="24" y="8"/>
                    <a:pt x="44" y="8"/>
                  </a:cubicBezTo>
                  <a:cubicBezTo>
                    <a:pt x="54" y="8"/>
                    <a:pt x="63" y="13"/>
                    <a:pt x="68" y="20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68" y="5"/>
                    <a:pt x="57" y="0"/>
                    <a:pt x="44" y="0"/>
                  </a:cubicBezTo>
                  <a:cubicBezTo>
                    <a:pt x="18" y="0"/>
                    <a:pt x="0" y="19"/>
                    <a:pt x="0" y="45"/>
                  </a:cubicBezTo>
                  <a:cubicBezTo>
                    <a:pt x="0" y="71"/>
                    <a:pt x="18" y="90"/>
                    <a:pt x="44" y="90"/>
                  </a:cubicBezTo>
                  <a:cubicBezTo>
                    <a:pt x="57" y="90"/>
                    <a:pt x="67" y="85"/>
                    <a:pt x="76" y="7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9" y="69"/>
                    <a:pt x="69" y="69"/>
                    <a:pt x="69" y="69"/>
                  </a:cubicBezTo>
                  <a:lnTo>
                    <a:pt x="68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53">
              <a:extLst>
                <a:ext uri="{FF2B5EF4-FFF2-40B4-BE49-F238E27FC236}">
                  <a16:creationId xmlns:a16="http://schemas.microsoft.com/office/drawing/2014/main" id="{03598264-34FE-48A6-975E-214684C16A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96000" y="6313488"/>
              <a:ext cx="196850" cy="212725"/>
            </a:xfrm>
            <a:custGeom>
              <a:avLst/>
              <a:gdLst>
                <a:gd name="T0" fmla="*/ 31 w 62"/>
                <a:gd name="T1" fmla="*/ 0 h 67"/>
                <a:gd name="T2" fmla="*/ 0 w 62"/>
                <a:gd name="T3" fmla="*/ 34 h 67"/>
                <a:gd name="T4" fmla="*/ 31 w 62"/>
                <a:gd name="T5" fmla="*/ 67 h 67"/>
                <a:gd name="T6" fmla="*/ 62 w 62"/>
                <a:gd name="T7" fmla="*/ 34 h 67"/>
                <a:gd name="T8" fmla="*/ 31 w 62"/>
                <a:gd name="T9" fmla="*/ 0 h 67"/>
                <a:gd name="T10" fmla="*/ 52 w 62"/>
                <a:gd name="T11" fmla="*/ 34 h 67"/>
                <a:gd name="T12" fmla="*/ 31 w 62"/>
                <a:gd name="T13" fmla="*/ 59 h 67"/>
                <a:gd name="T14" fmla="*/ 9 w 62"/>
                <a:gd name="T15" fmla="*/ 34 h 67"/>
                <a:gd name="T16" fmla="*/ 31 w 62"/>
                <a:gd name="T17" fmla="*/ 8 h 67"/>
                <a:gd name="T18" fmla="*/ 52 w 6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7">
                  <a:moveTo>
                    <a:pt x="31" y="0"/>
                  </a:moveTo>
                  <a:cubicBezTo>
                    <a:pt x="13" y="0"/>
                    <a:pt x="0" y="14"/>
                    <a:pt x="0" y="34"/>
                  </a:cubicBezTo>
                  <a:cubicBezTo>
                    <a:pt x="0" y="53"/>
                    <a:pt x="13" y="67"/>
                    <a:pt x="31" y="67"/>
                  </a:cubicBezTo>
                  <a:cubicBezTo>
                    <a:pt x="49" y="67"/>
                    <a:pt x="62" y="53"/>
                    <a:pt x="62" y="34"/>
                  </a:cubicBezTo>
                  <a:cubicBezTo>
                    <a:pt x="62" y="14"/>
                    <a:pt x="49" y="0"/>
                    <a:pt x="31" y="0"/>
                  </a:cubicBezTo>
                  <a:close/>
                  <a:moveTo>
                    <a:pt x="52" y="34"/>
                  </a:moveTo>
                  <a:cubicBezTo>
                    <a:pt x="52" y="46"/>
                    <a:pt x="46" y="59"/>
                    <a:pt x="31" y="59"/>
                  </a:cubicBezTo>
                  <a:cubicBezTo>
                    <a:pt x="17" y="59"/>
                    <a:pt x="9" y="46"/>
                    <a:pt x="9" y="34"/>
                  </a:cubicBezTo>
                  <a:cubicBezTo>
                    <a:pt x="9" y="21"/>
                    <a:pt x="17" y="8"/>
                    <a:pt x="31" y="8"/>
                  </a:cubicBezTo>
                  <a:cubicBezTo>
                    <a:pt x="46" y="8"/>
                    <a:pt x="52" y="21"/>
                    <a:pt x="5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54">
              <a:extLst>
                <a:ext uri="{FF2B5EF4-FFF2-40B4-BE49-F238E27FC236}">
                  <a16:creationId xmlns:a16="http://schemas.microsoft.com/office/drawing/2014/main" id="{4BAC4FC4-41B8-4672-95BC-D3D924F60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64225" y="6313488"/>
              <a:ext cx="158750" cy="209550"/>
            </a:xfrm>
            <a:custGeom>
              <a:avLst/>
              <a:gdLst>
                <a:gd name="T0" fmla="*/ 30 w 50"/>
                <a:gd name="T1" fmla="*/ 0 h 66"/>
                <a:gd name="T2" fmla="*/ 8 w 50"/>
                <a:gd name="T3" fmla="*/ 10 h 66"/>
                <a:gd name="T4" fmla="*/ 8 w 50"/>
                <a:gd name="T5" fmla="*/ 2 h 66"/>
                <a:gd name="T6" fmla="*/ 0 w 50"/>
                <a:gd name="T7" fmla="*/ 2 h 66"/>
                <a:gd name="T8" fmla="*/ 0 w 50"/>
                <a:gd name="T9" fmla="*/ 66 h 66"/>
                <a:gd name="T10" fmla="*/ 8 w 50"/>
                <a:gd name="T11" fmla="*/ 66 h 66"/>
                <a:gd name="T12" fmla="*/ 8 w 50"/>
                <a:gd name="T13" fmla="*/ 18 h 66"/>
                <a:gd name="T14" fmla="*/ 27 w 50"/>
                <a:gd name="T15" fmla="*/ 8 h 66"/>
                <a:gd name="T16" fmla="*/ 41 w 50"/>
                <a:gd name="T17" fmla="*/ 23 h 66"/>
                <a:gd name="T18" fmla="*/ 41 w 50"/>
                <a:gd name="T19" fmla="*/ 66 h 66"/>
                <a:gd name="T20" fmla="*/ 50 w 50"/>
                <a:gd name="T21" fmla="*/ 66 h 66"/>
                <a:gd name="T22" fmla="*/ 50 w 50"/>
                <a:gd name="T23" fmla="*/ 21 h 66"/>
                <a:gd name="T24" fmla="*/ 30 w 50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66">
                  <a:moveTo>
                    <a:pt x="30" y="0"/>
                  </a:moveTo>
                  <a:cubicBezTo>
                    <a:pt x="21" y="0"/>
                    <a:pt x="13" y="5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2" y="13"/>
                    <a:pt x="20" y="8"/>
                    <a:pt x="27" y="8"/>
                  </a:cubicBezTo>
                  <a:cubicBezTo>
                    <a:pt x="37" y="8"/>
                    <a:pt x="41" y="13"/>
                    <a:pt x="41" y="23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7"/>
                    <a:pt x="43" y="0"/>
                    <a:pt x="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55">
              <a:extLst>
                <a:ext uri="{FF2B5EF4-FFF2-40B4-BE49-F238E27FC236}">
                  <a16:creationId xmlns:a16="http://schemas.microsoft.com/office/drawing/2014/main" id="{17159169-0315-48CC-AD77-C703195BB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73725" y="6265863"/>
              <a:ext cx="111125" cy="260350"/>
            </a:xfrm>
            <a:custGeom>
              <a:avLst/>
              <a:gdLst>
                <a:gd name="T0" fmla="*/ 30 w 35"/>
                <a:gd name="T1" fmla="*/ 71 h 82"/>
                <a:gd name="T2" fmla="*/ 24 w 35"/>
                <a:gd name="T3" fmla="*/ 74 h 82"/>
                <a:gd name="T4" fmla="*/ 19 w 35"/>
                <a:gd name="T5" fmla="*/ 67 h 82"/>
                <a:gd name="T6" fmla="*/ 19 w 35"/>
                <a:gd name="T7" fmla="*/ 25 h 82"/>
                <a:gd name="T8" fmla="*/ 31 w 35"/>
                <a:gd name="T9" fmla="*/ 25 h 82"/>
                <a:gd name="T10" fmla="*/ 31 w 35"/>
                <a:gd name="T11" fmla="*/ 17 h 82"/>
                <a:gd name="T12" fmla="*/ 19 w 35"/>
                <a:gd name="T13" fmla="*/ 17 h 82"/>
                <a:gd name="T14" fmla="*/ 19 w 35"/>
                <a:gd name="T15" fmla="*/ 0 h 82"/>
                <a:gd name="T16" fmla="*/ 10 w 35"/>
                <a:gd name="T17" fmla="*/ 0 h 82"/>
                <a:gd name="T18" fmla="*/ 10 w 35"/>
                <a:gd name="T19" fmla="*/ 17 h 82"/>
                <a:gd name="T20" fmla="*/ 0 w 35"/>
                <a:gd name="T21" fmla="*/ 17 h 82"/>
                <a:gd name="T22" fmla="*/ 0 w 35"/>
                <a:gd name="T23" fmla="*/ 25 h 82"/>
                <a:gd name="T24" fmla="*/ 10 w 35"/>
                <a:gd name="T25" fmla="*/ 25 h 82"/>
                <a:gd name="T26" fmla="*/ 10 w 35"/>
                <a:gd name="T27" fmla="*/ 68 h 82"/>
                <a:gd name="T28" fmla="*/ 23 w 35"/>
                <a:gd name="T29" fmla="*/ 82 h 82"/>
                <a:gd name="T30" fmla="*/ 34 w 35"/>
                <a:gd name="T31" fmla="*/ 78 h 82"/>
                <a:gd name="T32" fmla="*/ 35 w 35"/>
                <a:gd name="T33" fmla="*/ 78 h 82"/>
                <a:gd name="T34" fmla="*/ 31 w 35"/>
                <a:gd name="T35" fmla="*/ 70 h 82"/>
                <a:gd name="T36" fmla="*/ 30 w 35"/>
                <a:gd name="T37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82">
                  <a:moveTo>
                    <a:pt x="30" y="71"/>
                  </a:moveTo>
                  <a:cubicBezTo>
                    <a:pt x="29" y="73"/>
                    <a:pt x="27" y="74"/>
                    <a:pt x="24" y="74"/>
                  </a:cubicBezTo>
                  <a:cubicBezTo>
                    <a:pt x="20" y="74"/>
                    <a:pt x="19" y="69"/>
                    <a:pt x="19" y="67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77"/>
                    <a:pt x="15" y="82"/>
                    <a:pt x="23" y="82"/>
                  </a:cubicBezTo>
                  <a:cubicBezTo>
                    <a:pt x="28" y="82"/>
                    <a:pt x="31" y="81"/>
                    <a:pt x="34" y="78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1" y="70"/>
                    <a:pt x="31" y="70"/>
                    <a:pt x="31" y="70"/>
                  </a:cubicBezTo>
                  <a:lnTo>
                    <a:pt x="30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56">
              <a:extLst>
                <a:ext uri="{FF2B5EF4-FFF2-40B4-BE49-F238E27FC236}">
                  <a16:creationId xmlns:a16="http://schemas.microsoft.com/office/drawing/2014/main" id="{9A89787D-EAF5-48FA-A8C5-E33834A2F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34025" y="6313488"/>
              <a:ext cx="95250" cy="209550"/>
            </a:xfrm>
            <a:custGeom>
              <a:avLst/>
              <a:gdLst>
                <a:gd name="T0" fmla="*/ 9 w 30"/>
                <a:gd name="T1" fmla="*/ 11 h 66"/>
                <a:gd name="T2" fmla="*/ 9 w 30"/>
                <a:gd name="T3" fmla="*/ 2 h 66"/>
                <a:gd name="T4" fmla="*/ 0 w 30"/>
                <a:gd name="T5" fmla="*/ 2 h 66"/>
                <a:gd name="T6" fmla="*/ 0 w 30"/>
                <a:gd name="T7" fmla="*/ 66 h 66"/>
                <a:gd name="T8" fmla="*/ 9 w 30"/>
                <a:gd name="T9" fmla="*/ 66 h 66"/>
                <a:gd name="T10" fmla="*/ 9 w 30"/>
                <a:gd name="T11" fmla="*/ 20 h 66"/>
                <a:gd name="T12" fmla="*/ 25 w 30"/>
                <a:gd name="T13" fmla="*/ 10 h 66"/>
                <a:gd name="T14" fmla="*/ 28 w 30"/>
                <a:gd name="T15" fmla="*/ 10 h 66"/>
                <a:gd name="T16" fmla="*/ 30 w 30"/>
                <a:gd name="T17" fmla="*/ 10 h 66"/>
                <a:gd name="T18" fmla="*/ 30 w 30"/>
                <a:gd name="T19" fmla="*/ 0 h 66"/>
                <a:gd name="T20" fmla="*/ 29 w 30"/>
                <a:gd name="T21" fmla="*/ 0 h 66"/>
                <a:gd name="T22" fmla="*/ 9 w 30"/>
                <a:gd name="T23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66">
                  <a:moveTo>
                    <a:pt x="9" y="11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2" y="15"/>
                    <a:pt x="20" y="10"/>
                    <a:pt x="25" y="10"/>
                  </a:cubicBezTo>
                  <a:cubicBezTo>
                    <a:pt x="26" y="10"/>
                    <a:pt x="27" y="10"/>
                    <a:pt x="28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1" y="0"/>
                    <a:pt x="14" y="4"/>
                    <a:pt x="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257">
              <a:extLst>
                <a:ext uri="{FF2B5EF4-FFF2-40B4-BE49-F238E27FC236}">
                  <a16:creationId xmlns:a16="http://schemas.microsoft.com/office/drawing/2014/main" id="{666696EE-87F8-4FCD-98CF-6DB3DF843C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29250" y="6313488"/>
              <a:ext cx="196850" cy="212725"/>
            </a:xfrm>
            <a:custGeom>
              <a:avLst/>
              <a:gdLst>
                <a:gd name="T0" fmla="*/ 31 w 62"/>
                <a:gd name="T1" fmla="*/ 0 h 67"/>
                <a:gd name="T2" fmla="*/ 0 w 62"/>
                <a:gd name="T3" fmla="*/ 34 h 67"/>
                <a:gd name="T4" fmla="*/ 31 w 62"/>
                <a:gd name="T5" fmla="*/ 67 h 67"/>
                <a:gd name="T6" fmla="*/ 62 w 62"/>
                <a:gd name="T7" fmla="*/ 34 h 67"/>
                <a:gd name="T8" fmla="*/ 31 w 62"/>
                <a:gd name="T9" fmla="*/ 0 h 67"/>
                <a:gd name="T10" fmla="*/ 52 w 62"/>
                <a:gd name="T11" fmla="*/ 34 h 67"/>
                <a:gd name="T12" fmla="*/ 31 w 62"/>
                <a:gd name="T13" fmla="*/ 59 h 67"/>
                <a:gd name="T14" fmla="*/ 9 w 62"/>
                <a:gd name="T15" fmla="*/ 34 h 67"/>
                <a:gd name="T16" fmla="*/ 31 w 62"/>
                <a:gd name="T17" fmla="*/ 8 h 67"/>
                <a:gd name="T18" fmla="*/ 52 w 6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7">
                  <a:moveTo>
                    <a:pt x="31" y="0"/>
                  </a:moveTo>
                  <a:cubicBezTo>
                    <a:pt x="13" y="0"/>
                    <a:pt x="0" y="14"/>
                    <a:pt x="0" y="34"/>
                  </a:cubicBezTo>
                  <a:cubicBezTo>
                    <a:pt x="0" y="53"/>
                    <a:pt x="13" y="67"/>
                    <a:pt x="31" y="67"/>
                  </a:cubicBezTo>
                  <a:cubicBezTo>
                    <a:pt x="49" y="67"/>
                    <a:pt x="62" y="53"/>
                    <a:pt x="62" y="34"/>
                  </a:cubicBezTo>
                  <a:cubicBezTo>
                    <a:pt x="62" y="14"/>
                    <a:pt x="49" y="0"/>
                    <a:pt x="31" y="0"/>
                  </a:cubicBezTo>
                  <a:close/>
                  <a:moveTo>
                    <a:pt x="52" y="34"/>
                  </a:moveTo>
                  <a:cubicBezTo>
                    <a:pt x="52" y="46"/>
                    <a:pt x="46" y="59"/>
                    <a:pt x="31" y="59"/>
                  </a:cubicBezTo>
                  <a:cubicBezTo>
                    <a:pt x="17" y="59"/>
                    <a:pt x="9" y="46"/>
                    <a:pt x="9" y="34"/>
                  </a:cubicBezTo>
                  <a:cubicBezTo>
                    <a:pt x="9" y="21"/>
                    <a:pt x="17" y="8"/>
                    <a:pt x="31" y="8"/>
                  </a:cubicBezTo>
                  <a:cubicBezTo>
                    <a:pt x="46" y="8"/>
                    <a:pt x="52" y="21"/>
                    <a:pt x="5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Rectangle 258">
              <a:extLst>
                <a:ext uri="{FF2B5EF4-FFF2-40B4-BE49-F238E27FC236}">
                  <a16:creationId xmlns:a16="http://schemas.microsoft.com/office/drawing/2014/main" id="{899B93D7-A664-4547-B4D1-77DEFB22E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197475" y="6243638"/>
              <a:ext cx="25400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59">
              <a:extLst>
                <a:ext uri="{FF2B5EF4-FFF2-40B4-BE49-F238E27FC236}">
                  <a16:creationId xmlns:a16="http://schemas.microsoft.com/office/drawing/2014/main" id="{733987C8-6F38-41AA-9853-A530A9255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-5095875" y="6278563"/>
              <a:ext cx="184150" cy="209550"/>
            </a:xfrm>
            <a:custGeom>
              <a:avLst/>
              <a:gdLst>
                <a:gd name="T0" fmla="*/ 0 w 116"/>
                <a:gd name="T1" fmla="*/ 0 h 132"/>
                <a:gd name="T2" fmla="*/ 0 w 116"/>
                <a:gd name="T3" fmla="*/ 16 h 132"/>
                <a:gd name="T4" fmla="*/ 98 w 116"/>
                <a:gd name="T5" fmla="*/ 66 h 132"/>
                <a:gd name="T6" fmla="*/ 0 w 116"/>
                <a:gd name="T7" fmla="*/ 114 h 132"/>
                <a:gd name="T8" fmla="*/ 0 w 116"/>
                <a:gd name="T9" fmla="*/ 132 h 132"/>
                <a:gd name="T10" fmla="*/ 116 w 116"/>
                <a:gd name="T11" fmla="*/ 72 h 132"/>
                <a:gd name="T12" fmla="*/ 116 w 116"/>
                <a:gd name="T13" fmla="*/ 60 h 132"/>
                <a:gd name="T14" fmla="*/ 0 w 116"/>
                <a:gd name="T15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lnTo>
                    <a:pt x="0" y="16"/>
                  </a:lnTo>
                  <a:lnTo>
                    <a:pt x="98" y="66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116" y="72"/>
                  </a:lnTo>
                  <a:lnTo>
                    <a:pt x="116" y="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2" name="Group 331">
            <a:extLst>
              <a:ext uri="{FF2B5EF4-FFF2-40B4-BE49-F238E27FC236}">
                <a16:creationId xmlns:a16="http://schemas.microsoft.com/office/drawing/2014/main" id="{5A73855E-9C29-423B-BD54-DEE4A01E9DD1}"/>
              </a:ext>
            </a:extLst>
          </p:cNvPr>
          <p:cNvGrpSpPr/>
          <p:nvPr/>
        </p:nvGrpSpPr>
        <p:grpSpPr>
          <a:xfrm>
            <a:off x="8773002" y="4612878"/>
            <a:ext cx="1512888" cy="285750"/>
            <a:chOff x="-4297363" y="6240463"/>
            <a:chExt cx="1512888" cy="285750"/>
          </a:xfrm>
          <a:solidFill>
            <a:schemeClr val="tx1"/>
          </a:solidFill>
        </p:grpSpPr>
        <p:sp>
          <p:nvSpPr>
            <p:cNvPr id="269" name="Freeform 260">
              <a:extLst>
                <a:ext uri="{FF2B5EF4-FFF2-40B4-BE49-F238E27FC236}">
                  <a16:creationId xmlns:a16="http://schemas.microsoft.com/office/drawing/2014/main" id="{76CD39F8-7EA2-48B0-9C15-6978C45E0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97363" y="6278563"/>
              <a:ext cx="184150" cy="209550"/>
            </a:xfrm>
            <a:custGeom>
              <a:avLst/>
              <a:gdLst>
                <a:gd name="T0" fmla="*/ 0 w 116"/>
                <a:gd name="T1" fmla="*/ 60 h 132"/>
                <a:gd name="T2" fmla="*/ 0 w 116"/>
                <a:gd name="T3" fmla="*/ 72 h 132"/>
                <a:gd name="T4" fmla="*/ 116 w 116"/>
                <a:gd name="T5" fmla="*/ 132 h 132"/>
                <a:gd name="T6" fmla="*/ 116 w 116"/>
                <a:gd name="T7" fmla="*/ 114 h 132"/>
                <a:gd name="T8" fmla="*/ 20 w 116"/>
                <a:gd name="T9" fmla="*/ 66 h 132"/>
                <a:gd name="T10" fmla="*/ 114 w 116"/>
                <a:gd name="T11" fmla="*/ 18 h 132"/>
                <a:gd name="T12" fmla="*/ 116 w 116"/>
                <a:gd name="T13" fmla="*/ 16 h 132"/>
                <a:gd name="T14" fmla="*/ 116 w 116"/>
                <a:gd name="T15" fmla="*/ 0 h 132"/>
                <a:gd name="T16" fmla="*/ 0 w 116"/>
                <a:gd name="T17" fmla="*/ 60 h 132"/>
                <a:gd name="T18" fmla="*/ 0 w 116"/>
                <a:gd name="T19" fmla="*/ 6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32">
                  <a:moveTo>
                    <a:pt x="0" y="60"/>
                  </a:moveTo>
                  <a:lnTo>
                    <a:pt x="0" y="72"/>
                  </a:lnTo>
                  <a:lnTo>
                    <a:pt x="116" y="132"/>
                  </a:lnTo>
                  <a:lnTo>
                    <a:pt x="116" y="114"/>
                  </a:lnTo>
                  <a:lnTo>
                    <a:pt x="20" y="66"/>
                  </a:lnTo>
                  <a:lnTo>
                    <a:pt x="114" y="18"/>
                  </a:lnTo>
                  <a:lnTo>
                    <a:pt x="116" y="16"/>
                  </a:lnTo>
                  <a:lnTo>
                    <a:pt x="116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261">
              <a:extLst>
                <a:ext uri="{FF2B5EF4-FFF2-40B4-BE49-F238E27FC236}">
                  <a16:creationId xmlns:a16="http://schemas.microsoft.com/office/drawing/2014/main" id="{2D41717B-92BA-4A7B-87A2-F508183B9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40188" y="6243638"/>
              <a:ext cx="206375" cy="279400"/>
            </a:xfrm>
            <a:custGeom>
              <a:avLst/>
              <a:gdLst>
                <a:gd name="T0" fmla="*/ 0 w 130"/>
                <a:gd name="T1" fmla="*/ 18 h 176"/>
                <a:gd name="T2" fmla="*/ 56 w 130"/>
                <a:gd name="T3" fmla="*/ 18 h 176"/>
                <a:gd name="T4" fmla="*/ 56 w 130"/>
                <a:gd name="T5" fmla="*/ 176 h 176"/>
                <a:gd name="T6" fmla="*/ 74 w 130"/>
                <a:gd name="T7" fmla="*/ 176 h 176"/>
                <a:gd name="T8" fmla="*/ 74 w 130"/>
                <a:gd name="T9" fmla="*/ 18 h 176"/>
                <a:gd name="T10" fmla="*/ 130 w 130"/>
                <a:gd name="T11" fmla="*/ 18 h 176"/>
                <a:gd name="T12" fmla="*/ 130 w 130"/>
                <a:gd name="T13" fmla="*/ 0 h 176"/>
                <a:gd name="T14" fmla="*/ 0 w 130"/>
                <a:gd name="T15" fmla="*/ 0 h 176"/>
                <a:gd name="T16" fmla="*/ 0 w 130"/>
                <a:gd name="T17" fmla="*/ 1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76">
                  <a:moveTo>
                    <a:pt x="0" y="18"/>
                  </a:moveTo>
                  <a:lnTo>
                    <a:pt x="56" y="18"/>
                  </a:lnTo>
                  <a:lnTo>
                    <a:pt x="56" y="176"/>
                  </a:lnTo>
                  <a:lnTo>
                    <a:pt x="74" y="176"/>
                  </a:lnTo>
                  <a:lnTo>
                    <a:pt x="74" y="18"/>
                  </a:lnTo>
                  <a:lnTo>
                    <a:pt x="130" y="18"/>
                  </a:lnTo>
                  <a:lnTo>
                    <a:pt x="130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262">
              <a:extLst>
                <a:ext uri="{FF2B5EF4-FFF2-40B4-BE49-F238E27FC236}">
                  <a16:creationId xmlns:a16="http://schemas.microsoft.com/office/drawing/2014/main" id="{099619E2-5EB3-493F-A77C-02FE53E9B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05238" y="6243638"/>
              <a:ext cx="261938" cy="279400"/>
            </a:xfrm>
            <a:custGeom>
              <a:avLst/>
              <a:gdLst>
                <a:gd name="T0" fmla="*/ 82 w 165"/>
                <a:gd name="T1" fmla="*/ 138 h 176"/>
                <a:gd name="T2" fmla="*/ 26 w 165"/>
                <a:gd name="T3" fmla="*/ 0 h 176"/>
                <a:gd name="T4" fmla="*/ 0 w 165"/>
                <a:gd name="T5" fmla="*/ 0 h 176"/>
                <a:gd name="T6" fmla="*/ 0 w 165"/>
                <a:gd name="T7" fmla="*/ 176 h 176"/>
                <a:gd name="T8" fmla="*/ 20 w 165"/>
                <a:gd name="T9" fmla="*/ 176 h 176"/>
                <a:gd name="T10" fmla="*/ 20 w 165"/>
                <a:gd name="T11" fmla="*/ 32 h 176"/>
                <a:gd name="T12" fmla="*/ 78 w 165"/>
                <a:gd name="T13" fmla="*/ 174 h 176"/>
                <a:gd name="T14" fmla="*/ 78 w 165"/>
                <a:gd name="T15" fmla="*/ 176 h 176"/>
                <a:gd name="T16" fmla="*/ 87 w 165"/>
                <a:gd name="T17" fmla="*/ 176 h 176"/>
                <a:gd name="T18" fmla="*/ 147 w 165"/>
                <a:gd name="T19" fmla="*/ 32 h 176"/>
                <a:gd name="T20" fmla="*/ 147 w 165"/>
                <a:gd name="T21" fmla="*/ 176 h 176"/>
                <a:gd name="T22" fmla="*/ 165 w 165"/>
                <a:gd name="T23" fmla="*/ 176 h 176"/>
                <a:gd name="T24" fmla="*/ 165 w 165"/>
                <a:gd name="T25" fmla="*/ 0 h 176"/>
                <a:gd name="T26" fmla="*/ 139 w 165"/>
                <a:gd name="T27" fmla="*/ 0 h 176"/>
                <a:gd name="T28" fmla="*/ 82 w 165"/>
                <a:gd name="T29" fmla="*/ 13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6">
                  <a:moveTo>
                    <a:pt x="82" y="138"/>
                  </a:moveTo>
                  <a:lnTo>
                    <a:pt x="26" y="0"/>
                  </a:lnTo>
                  <a:lnTo>
                    <a:pt x="0" y="0"/>
                  </a:lnTo>
                  <a:lnTo>
                    <a:pt x="0" y="176"/>
                  </a:lnTo>
                  <a:lnTo>
                    <a:pt x="20" y="176"/>
                  </a:lnTo>
                  <a:lnTo>
                    <a:pt x="20" y="32"/>
                  </a:lnTo>
                  <a:lnTo>
                    <a:pt x="78" y="174"/>
                  </a:lnTo>
                  <a:lnTo>
                    <a:pt x="78" y="176"/>
                  </a:lnTo>
                  <a:lnTo>
                    <a:pt x="87" y="176"/>
                  </a:lnTo>
                  <a:lnTo>
                    <a:pt x="147" y="32"/>
                  </a:lnTo>
                  <a:lnTo>
                    <a:pt x="147" y="176"/>
                  </a:lnTo>
                  <a:lnTo>
                    <a:pt x="165" y="176"/>
                  </a:lnTo>
                  <a:lnTo>
                    <a:pt x="165" y="0"/>
                  </a:lnTo>
                  <a:lnTo>
                    <a:pt x="139" y="0"/>
                  </a:lnTo>
                  <a:lnTo>
                    <a:pt x="82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263">
              <a:extLst>
                <a:ext uri="{FF2B5EF4-FFF2-40B4-BE49-F238E27FC236}">
                  <a16:creationId xmlns:a16="http://schemas.microsoft.com/office/drawing/2014/main" id="{1294AEC8-D876-4BF6-9F91-F3C13C15D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1550" y="6240463"/>
              <a:ext cx="203200" cy="285750"/>
            </a:xfrm>
            <a:custGeom>
              <a:avLst/>
              <a:gdLst>
                <a:gd name="T0" fmla="*/ 34 w 64"/>
                <a:gd name="T1" fmla="*/ 38 h 90"/>
                <a:gd name="T2" fmla="*/ 13 w 64"/>
                <a:gd name="T3" fmla="*/ 23 h 90"/>
                <a:gd name="T4" fmla="*/ 32 w 64"/>
                <a:gd name="T5" fmla="*/ 8 h 90"/>
                <a:gd name="T6" fmla="*/ 56 w 64"/>
                <a:gd name="T7" fmla="*/ 19 h 90"/>
                <a:gd name="T8" fmla="*/ 56 w 64"/>
                <a:gd name="T9" fmla="*/ 20 h 90"/>
                <a:gd name="T10" fmla="*/ 63 w 64"/>
                <a:gd name="T11" fmla="*/ 13 h 90"/>
                <a:gd name="T12" fmla="*/ 62 w 64"/>
                <a:gd name="T13" fmla="*/ 12 h 90"/>
                <a:gd name="T14" fmla="*/ 32 w 64"/>
                <a:gd name="T15" fmla="*/ 0 h 90"/>
                <a:gd name="T16" fmla="*/ 3 w 64"/>
                <a:gd name="T17" fmla="*/ 24 h 90"/>
                <a:gd name="T18" fmla="*/ 32 w 64"/>
                <a:gd name="T19" fmla="*/ 48 h 90"/>
                <a:gd name="T20" fmla="*/ 32 w 64"/>
                <a:gd name="T21" fmla="*/ 48 h 90"/>
                <a:gd name="T22" fmla="*/ 54 w 64"/>
                <a:gd name="T23" fmla="*/ 65 h 90"/>
                <a:gd name="T24" fmla="*/ 33 w 64"/>
                <a:gd name="T25" fmla="*/ 81 h 90"/>
                <a:gd name="T26" fmla="*/ 7 w 64"/>
                <a:gd name="T27" fmla="*/ 69 h 90"/>
                <a:gd name="T28" fmla="*/ 6 w 64"/>
                <a:gd name="T29" fmla="*/ 69 h 90"/>
                <a:gd name="T30" fmla="*/ 0 w 64"/>
                <a:gd name="T31" fmla="*/ 76 h 90"/>
                <a:gd name="T32" fmla="*/ 1 w 64"/>
                <a:gd name="T33" fmla="*/ 76 h 90"/>
                <a:gd name="T34" fmla="*/ 33 w 64"/>
                <a:gd name="T35" fmla="*/ 90 h 90"/>
                <a:gd name="T36" fmla="*/ 64 w 64"/>
                <a:gd name="T37" fmla="*/ 65 h 90"/>
                <a:gd name="T38" fmla="*/ 34 w 64"/>
                <a:gd name="T39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" h="90">
                  <a:moveTo>
                    <a:pt x="34" y="38"/>
                  </a:moveTo>
                  <a:cubicBezTo>
                    <a:pt x="23" y="35"/>
                    <a:pt x="13" y="33"/>
                    <a:pt x="13" y="23"/>
                  </a:cubicBezTo>
                  <a:cubicBezTo>
                    <a:pt x="13" y="15"/>
                    <a:pt x="21" y="8"/>
                    <a:pt x="32" y="8"/>
                  </a:cubicBezTo>
                  <a:cubicBezTo>
                    <a:pt x="42" y="8"/>
                    <a:pt x="50" y="12"/>
                    <a:pt x="56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55" y="4"/>
                    <a:pt x="45" y="0"/>
                    <a:pt x="32" y="0"/>
                  </a:cubicBezTo>
                  <a:cubicBezTo>
                    <a:pt x="16" y="0"/>
                    <a:pt x="3" y="10"/>
                    <a:pt x="3" y="24"/>
                  </a:cubicBezTo>
                  <a:cubicBezTo>
                    <a:pt x="3" y="40"/>
                    <a:pt x="18" y="44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45" y="51"/>
                    <a:pt x="54" y="55"/>
                    <a:pt x="54" y="65"/>
                  </a:cubicBezTo>
                  <a:cubicBezTo>
                    <a:pt x="54" y="73"/>
                    <a:pt x="49" y="81"/>
                    <a:pt x="33" y="81"/>
                  </a:cubicBezTo>
                  <a:cubicBezTo>
                    <a:pt x="19" y="81"/>
                    <a:pt x="11" y="74"/>
                    <a:pt x="7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8" y="85"/>
                    <a:pt x="20" y="90"/>
                    <a:pt x="33" y="90"/>
                  </a:cubicBezTo>
                  <a:cubicBezTo>
                    <a:pt x="56" y="90"/>
                    <a:pt x="64" y="77"/>
                    <a:pt x="64" y="65"/>
                  </a:cubicBezTo>
                  <a:cubicBezTo>
                    <a:pt x="64" y="47"/>
                    <a:pt x="48" y="42"/>
                    <a:pt x="3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64">
              <a:extLst>
                <a:ext uri="{FF2B5EF4-FFF2-40B4-BE49-F238E27FC236}">
                  <a16:creationId xmlns:a16="http://schemas.microsoft.com/office/drawing/2014/main" id="{787459A3-FD90-480C-8399-0EF4E4A2A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70250" y="6243638"/>
              <a:ext cx="225425" cy="279400"/>
            </a:xfrm>
            <a:custGeom>
              <a:avLst/>
              <a:gdLst>
                <a:gd name="T0" fmla="*/ 122 w 142"/>
                <a:gd name="T1" fmla="*/ 76 h 176"/>
                <a:gd name="T2" fmla="*/ 18 w 142"/>
                <a:gd name="T3" fmla="*/ 76 h 176"/>
                <a:gd name="T4" fmla="*/ 18 w 142"/>
                <a:gd name="T5" fmla="*/ 0 h 176"/>
                <a:gd name="T6" fmla="*/ 0 w 142"/>
                <a:gd name="T7" fmla="*/ 0 h 176"/>
                <a:gd name="T8" fmla="*/ 0 w 142"/>
                <a:gd name="T9" fmla="*/ 176 h 176"/>
                <a:gd name="T10" fmla="*/ 18 w 142"/>
                <a:gd name="T11" fmla="*/ 176 h 176"/>
                <a:gd name="T12" fmla="*/ 18 w 142"/>
                <a:gd name="T13" fmla="*/ 94 h 176"/>
                <a:gd name="T14" fmla="*/ 122 w 142"/>
                <a:gd name="T15" fmla="*/ 94 h 176"/>
                <a:gd name="T16" fmla="*/ 122 w 142"/>
                <a:gd name="T17" fmla="*/ 176 h 176"/>
                <a:gd name="T18" fmla="*/ 142 w 142"/>
                <a:gd name="T19" fmla="*/ 176 h 176"/>
                <a:gd name="T20" fmla="*/ 142 w 142"/>
                <a:gd name="T21" fmla="*/ 0 h 176"/>
                <a:gd name="T22" fmla="*/ 122 w 142"/>
                <a:gd name="T23" fmla="*/ 0 h 176"/>
                <a:gd name="T24" fmla="*/ 122 w 142"/>
                <a:gd name="T25" fmla="*/ 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2" h="176">
                  <a:moveTo>
                    <a:pt x="122" y="76"/>
                  </a:moveTo>
                  <a:lnTo>
                    <a:pt x="18" y="76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176"/>
                  </a:lnTo>
                  <a:lnTo>
                    <a:pt x="18" y="176"/>
                  </a:lnTo>
                  <a:lnTo>
                    <a:pt x="18" y="94"/>
                  </a:lnTo>
                  <a:lnTo>
                    <a:pt x="122" y="94"/>
                  </a:lnTo>
                  <a:lnTo>
                    <a:pt x="122" y="176"/>
                  </a:lnTo>
                  <a:lnTo>
                    <a:pt x="142" y="176"/>
                  </a:lnTo>
                  <a:lnTo>
                    <a:pt x="142" y="0"/>
                  </a:lnTo>
                  <a:lnTo>
                    <a:pt x="122" y="0"/>
                  </a:lnTo>
                  <a:lnTo>
                    <a:pt x="122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65">
              <a:extLst>
                <a:ext uri="{FF2B5EF4-FFF2-40B4-BE49-F238E27FC236}">
                  <a16:creationId xmlns:a16="http://schemas.microsoft.com/office/drawing/2014/main" id="{7CC46605-5362-43C9-B264-8A48B604A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-2968625" y="6278563"/>
              <a:ext cx="184150" cy="209550"/>
            </a:xfrm>
            <a:custGeom>
              <a:avLst/>
              <a:gdLst>
                <a:gd name="T0" fmla="*/ 0 w 116"/>
                <a:gd name="T1" fmla="*/ 0 h 132"/>
                <a:gd name="T2" fmla="*/ 0 w 116"/>
                <a:gd name="T3" fmla="*/ 16 h 132"/>
                <a:gd name="T4" fmla="*/ 96 w 116"/>
                <a:gd name="T5" fmla="*/ 66 h 132"/>
                <a:gd name="T6" fmla="*/ 0 w 116"/>
                <a:gd name="T7" fmla="*/ 114 h 132"/>
                <a:gd name="T8" fmla="*/ 0 w 116"/>
                <a:gd name="T9" fmla="*/ 132 h 132"/>
                <a:gd name="T10" fmla="*/ 116 w 116"/>
                <a:gd name="T11" fmla="*/ 72 h 132"/>
                <a:gd name="T12" fmla="*/ 116 w 116"/>
                <a:gd name="T13" fmla="*/ 60 h 132"/>
                <a:gd name="T14" fmla="*/ 0 w 116"/>
                <a:gd name="T15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lnTo>
                    <a:pt x="0" y="16"/>
                  </a:lnTo>
                  <a:lnTo>
                    <a:pt x="96" y="66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116" y="72"/>
                  </a:lnTo>
                  <a:lnTo>
                    <a:pt x="116" y="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5B461160-0969-4C2B-8CB9-29A2FFF5ED54}"/>
              </a:ext>
            </a:extLst>
          </p:cNvPr>
          <p:cNvGrpSpPr/>
          <p:nvPr/>
        </p:nvGrpSpPr>
        <p:grpSpPr>
          <a:xfrm>
            <a:off x="2669897" y="4612878"/>
            <a:ext cx="1230313" cy="285750"/>
            <a:chOff x="-4224338" y="4306888"/>
            <a:chExt cx="1230313" cy="285750"/>
          </a:xfrm>
          <a:solidFill>
            <a:schemeClr val="tx1"/>
          </a:solidFill>
        </p:grpSpPr>
        <p:sp>
          <p:nvSpPr>
            <p:cNvPr id="275" name="Freeform 266">
              <a:extLst>
                <a:ext uri="{FF2B5EF4-FFF2-40B4-BE49-F238E27FC236}">
                  <a16:creationId xmlns:a16="http://schemas.microsoft.com/office/drawing/2014/main" id="{D913E51A-21AA-44C9-810F-8931F9447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-4224338" y="4344988"/>
              <a:ext cx="184150" cy="209550"/>
            </a:xfrm>
            <a:custGeom>
              <a:avLst/>
              <a:gdLst>
                <a:gd name="T0" fmla="*/ 0 w 116"/>
                <a:gd name="T1" fmla="*/ 60 h 132"/>
                <a:gd name="T2" fmla="*/ 0 w 116"/>
                <a:gd name="T3" fmla="*/ 72 h 132"/>
                <a:gd name="T4" fmla="*/ 116 w 116"/>
                <a:gd name="T5" fmla="*/ 132 h 132"/>
                <a:gd name="T6" fmla="*/ 116 w 116"/>
                <a:gd name="T7" fmla="*/ 114 h 132"/>
                <a:gd name="T8" fmla="*/ 20 w 116"/>
                <a:gd name="T9" fmla="*/ 66 h 132"/>
                <a:gd name="T10" fmla="*/ 114 w 116"/>
                <a:gd name="T11" fmla="*/ 18 h 132"/>
                <a:gd name="T12" fmla="*/ 116 w 116"/>
                <a:gd name="T13" fmla="*/ 16 h 132"/>
                <a:gd name="T14" fmla="*/ 116 w 116"/>
                <a:gd name="T15" fmla="*/ 0 h 132"/>
                <a:gd name="T16" fmla="*/ 0 w 116"/>
                <a:gd name="T17" fmla="*/ 60 h 132"/>
                <a:gd name="T18" fmla="*/ 0 w 116"/>
                <a:gd name="T19" fmla="*/ 6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32">
                  <a:moveTo>
                    <a:pt x="0" y="60"/>
                  </a:moveTo>
                  <a:lnTo>
                    <a:pt x="0" y="72"/>
                  </a:lnTo>
                  <a:lnTo>
                    <a:pt x="116" y="132"/>
                  </a:lnTo>
                  <a:lnTo>
                    <a:pt x="116" y="114"/>
                  </a:lnTo>
                  <a:lnTo>
                    <a:pt x="20" y="66"/>
                  </a:lnTo>
                  <a:lnTo>
                    <a:pt x="114" y="18"/>
                  </a:lnTo>
                  <a:lnTo>
                    <a:pt x="116" y="16"/>
                  </a:lnTo>
                  <a:lnTo>
                    <a:pt x="116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Oval 267">
              <a:extLst>
                <a:ext uri="{FF2B5EF4-FFF2-40B4-BE49-F238E27FC236}">
                  <a16:creationId xmlns:a16="http://schemas.microsoft.com/office/drawing/2014/main" id="{DBCBED43-18F7-4B9F-8611-BB46C57AE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954463" y="4319588"/>
              <a:ext cx="38100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Rectangle 268">
              <a:extLst>
                <a:ext uri="{FF2B5EF4-FFF2-40B4-BE49-F238E27FC236}">
                  <a16:creationId xmlns:a16="http://schemas.microsoft.com/office/drawing/2014/main" id="{4A8482FB-19DC-45E1-8001-5323EEF30B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948113" y="4386263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69">
              <a:extLst>
                <a:ext uri="{FF2B5EF4-FFF2-40B4-BE49-F238E27FC236}">
                  <a16:creationId xmlns:a16="http://schemas.microsoft.com/office/drawing/2014/main" id="{2972AF3A-E217-433F-ADC1-5CDC92D59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59213" y="4306888"/>
              <a:ext cx="246063" cy="285750"/>
            </a:xfrm>
            <a:custGeom>
              <a:avLst/>
              <a:gdLst>
                <a:gd name="T0" fmla="*/ 69 w 77"/>
                <a:gd name="T1" fmla="*/ 70 h 90"/>
                <a:gd name="T2" fmla="*/ 44 w 77"/>
                <a:gd name="T3" fmla="*/ 82 h 90"/>
                <a:gd name="T4" fmla="*/ 10 w 77"/>
                <a:gd name="T5" fmla="*/ 45 h 90"/>
                <a:gd name="T6" fmla="*/ 44 w 77"/>
                <a:gd name="T7" fmla="*/ 9 h 90"/>
                <a:gd name="T8" fmla="*/ 69 w 77"/>
                <a:gd name="T9" fmla="*/ 21 h 90"/>
                <a:gd name="T10" fmla="*/ 69 w 77"/>
                <a:gd name="T11" fmla="*/ 21 h 90"/>
                <a:gd name="T12" fmla="*/ 77 w 77"/>
                <a:gd name="T13" fmla="*/ 16 h 90"/>
                <a:gd name="T14" fmla="*/ 76 w 77"/>
                <a:gd name="T15" fmla="*/ 15 h 90"/>
                <a:gd name="T16" fmla="*/ 44 w 77"/>
                <a:gd name="T17" fmla="*/ 0 h 90"/>
                <a:gd name="T18" fmla="*/ 0 w 77"/>
                <a:gd name="T19" fmla="*/ 45 h 90"/>
                <a:gd name="T20" fmla="*/ 44 w 77"/>
                <a:gd name="T21" fmla="*/ 90 h 90"/>
                <a:gd name="T22" fmla="*/ 76 w 77"/>
                <a:gd name="T23" fmla="*/ 75 h 90"/>
                <a:gd name="T24" fmla="*/ 77 w 77"/>
                <a:gd name="T25" fmla="*/ 74 h 90"/>
                <a:gd name="T26" fmla="*/ 69 w 77"/>
                <a:gd name="T27" fmla="*/ 69 h 90"/>
                <a:gd name="T28" fmla="*/ 69 w 77"/>
                <a:gd name="T29" fmla="*/ 7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" h="90">
                  <a:moveTo>
                    <a:pt x="69" y="70"/>
                  </a:moveTo>
                  <a:cubicBezTo>
                    <a:pt x="63" y="77"/>
                    <a:pt x="54" y="82"/>
                    <a:pt x="44" y="82"/>
                  </a:cubicBezTo>
                  <a:cubicBezTo>
                    <a:pt x="24" y="82"/>
                    <a:pt x="10" y="66"/>
                    <a:pt x="10" y="45"/>
                  </a:cubicBezTo>
                  <a:cubicBezTo>
                    <a:pt x="10" y="24"/>
                    <a:pt x="24" y="9"/>
                    <a:pt x="44" y="9"/>
                  </a:cubicBezTo>
                  <a:cubicBezTo>
                    <a:pt x="54" y="9"/>
                    <a:pt x="63" y="13"/>
                    <a:pt x="69" y="21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68" y="5"/>
                    <a:pt x="57" y="0"/>
                    <a:pt x="44" y="0"/>
                  </a:cubicBezTo>
                  <a:cubicBezTo>
                    <a:pt x="19" y="0"/>
                    <a:pt x="0" y="19"/>
                    <a:pt x="0" y="45"/>
                  </a:cubicBezTo>
                  <a:cubicBezTo>
                    <a:pt x="0" y="71"/>
                    <a:pt x="19" y="90"/>
                    <a:pt x="44" y="90"/>
                  </a:cubicBezTo>
                  <a:cubicBezTo>
                    <a:pt x="57" y="90"/>
                    <a:pt x="68" y="85"/>
                    <a:pt x="76" y="7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9" y="69"/>
                    <a:pt x="69" y="69"/>
                    <a:pt x="69" y="69"/>
                  </a:cubicBezTo>
                  <a:lnTo>
                    <a:pt x="69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70">
              <a:extLst>
                <a:ext uri="{FF2B5EF4-FFF2-40B4-BE49-F238E27FC236}">
                  <a16:creationId xmlns:a16="http://schemas.microsoft.com/office/drawing/2014/main" id="{D9239E58-50C0-4251-84D9-1823E56BC5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97275" y="4379913"/>
              <a:ext cx="161925" cy="212725"/>
            </a:xfrm>
            <a:custGeom>
              <a:avLst/>
              <a:gdLst>
                <a:gd name="T0" fmla="*/ 28 w 51"/>
                <a:gd name="T1" fmla="*/ 0 h 67"/>
                <a:gd name="T2" fmla="*/ 3 w 51"/>
                <a:gd name="T3" fmla="*/ 11 h 67"/>
                <a:gd name="T4" fmla="*/ 3 w 51"/>
                <a:gd name="T5" fmla="*/ 12 h 67"/>
                <a:gd name="T6" fmla="*/ 8 w 51"/>
                <a:gd name="T7" fmla="*/ 18 h 67"/>
                <a:gd name="T8" fmla="*/ 8 w 51"/>
                <a:gd name="T9" fmla="*/ 17 h 67"/>
                <a:gd name="T10" fmla="*/ 27 w 51"/>
                <a:gd name="T11" fmla="*/ 8 h 67"/>
                <a:gd name="T12" fmla="*/ 43 w 51"/>
                <a:gd name="T13" fmla="*/ 21 h 67"/>
                <a:gd name="T14" fmla="*/ 43 w 51"/>
                <a:gd name="T15" fmla="*/ 31 h 67"/>
                <a:gd name="T16" fmla="*/ 23 w 51"/>
                <a:gd name="T17" fmla="*/ 24 h 67"/>
                <a:gd name="T18" fmla="*/ 0 w 51"/>
                <a:gd name="T19" fmla="*/ 46 h 67"/>
                <a:gd name="T20" fmla="*/ 23 w 51"/>
                <a:gd name="T21" fmla="*/ 67 h 67"/>
                <a:gd name="T22" fmla="*/ 43 w 51"/>
                <a:gd name="T23" fmla="*/ 60 h 67"/>
                <a:gd name="T24" fmla="*/ 43 w 51"/>
                <a:gd name="T25" fmla="*/ 66 h 67"/>
                <a:gd name="T26" fmla="*/ 51 w 51"/>
                <a:gd name="T27" fmla="*/ 66 h 67"/>
                <a:gd name="T28" fmla="*/ 51 w 51"/>
                <a:gd name="T29" fmla="*/ 21 h 67"/>
                <a:gd name="T30" fmla="*/ 28 w 51"/>
                <a:gd name="T31" fmla="*/ 0 h 67"/>
                <a:gd name="T32" fmla="*/ 43 w 51"/>
                <a:gd name="T33" fmla="*/ 52 h 67"/>
                <a:gd name="T34" fmla="*/ 25 w 51"/>
                <a:gd name="T35" fmla="*/ 60 h 67"/>
                <a:gd name="T36" fmla="*/ 9 w 51"/>
                <a:gd name="T37" fmla="*/ 46 h 67"/>
                <a:gd name="T38" fmla="*/ 25 w 51"/>
                <a:gd name="T39" fmla="*/ 31 h 67"/>
                <a:gd name="T40" fmla="*/ 43 w 51"/>
                <a:gd name="T41" fmla="*/ 39 h 67"/>
                <a:gd name="T42" fmla="*/ 43 w 51"/>
                <a:gd name="T43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67">
                  <a:moveTo>
                    <a:pt x="28" y="0"/>
                  </a:moveTo>
                  <a:cubicBezTo>
                    <a:pt x="18" y="0"/>
                    <a:pt x="10" y="4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4" y="11"/>
                    <a:pt x="19" y="8"/>
                    <a:pt x="27" y="8"/>
                  </a:cubicBezTo>
                  <a:cubicBezTo>
                    <a:pt x="36" y="8"/>
                    <a:pt x="43" y="13"/>
                    <a:pt x="43" y="2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37" y="27"/>
                    <a:pt x="31" y="24"/>
                    <a:pt x="23" y="24"/>
                  </a:cubicBezTo>
                  <a:cubicBezTo>
                    <a:pt x="11" y="24"/>
                    <a:pt x="0" y="31"/>
                    <a:pt x="0" y="46"/>
                  </a:cubicBezTo>
                  <a:cubicBezTo>
                    <a:pt x="0" y="60"/>
                    <a:pt x="12" y="67"/>
                    <a:pt x="23" y="67"/>
                  </a:cubicBezTo>
                  <a:cubicBezTo>
                    <a:pt x="31" y="67"/>
                    <a:pt x="37" y="65"/>
                    <a:pt x="43" y="60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1" y="8"/>
                    <a:pt x="42" y="0"/>
                    <a:pt x="28" y="0"/>
                  </a:cubicBezTo>
                  <a:close/>
                  <a:moveTo>
                    <a:pt x="43" y="52"/>
                  </a:moveTo>
                  <a:cubicBezTo>
                    <a:pt x="39" y="57"/>
                    <a:pt x="32" y="60"/>
                    <a:pt x="25" y="60"/>
                  </a:cubicBezTo>
                  <a:cubicBezTo>
                    <a:pt x="16" y="60"/>
                    <a:pt x="9" y="54"/>
                    <a:pt x="9" y="46"/>
                  </a:cubicBezTo>
                  <a:cubicBezTo>
                    <a:pt x="9" y="37"/>
                    <a:pt x="16" y="31"/>
                    <a:pt x="25" y="31"/>
                  </a:cubicBezTo>
                  <a:cubicBezTo>
                    <a:pt x="32" y="31"/>
                    <a:pt x="39" y="34"/>
                    <a:pt x="43" y="39"/>
                  </a:cubicBezTo>
                  <a:lnTo>
                    <a:pt x="43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Rectangle 271">
              <a:extLst>
                <a:ext uri="{FF2B5EF4-FFF2-40B4-BE49-F238E27FC236}">
                  <a16:creationId xmlns:a16="http://schemas.microsoft.com/office/drawing/2014/main" id="{EDC741FB-58A7-4F93-8664-3D3CAB6CD7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87725" y="4310063"/>
              <a:ext cx="28575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Rectangle 272">
              <a:extLst>
                <a:ext uri="{FF2B5EF4-FFF2-40B4-BE49-F238E27FC236}">
                  <a16:creationId xmlns:a16="http://schemas.microsoft.com/office/drawing/2014/main" id="{A03C2D33-2D7E-410C-9257-B94A58B46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02000" y="4310063"/>
              <a:ext cx="28575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273">
              <a:extLst>
                <a:ext uri="{FF2B5EF4-FFF2-40B4-BE49-F238E27FC236}">
                  <a16:creationId xmlns:a16="http://schemas.microsoft.com/office/drawing/2014/main" id="{63D3F117-6F45-4A46-ABEC-D28A6ED3F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178175" y="4344988"/>
              <a:ext cx="184150" cy="209550"/>
            </a:xfrm>
            <a:custGeom>
              <a:avLst/>
              <a:gdLst>
                <a:gd name="T0" fmla="*/ 0 w 116"/>
                <a:gd name="T1" fmla="*/ 0 h 132"/>
                <a:gd name="T2" fmla="*/ 0 w 116"/>
                <a:gd name="T3" fmla="*/ 16 h 132"/>
                <a:gd name="T4" fmla="*/ 96 w 116"/>
                <a:gd name="T5" fmla="*/ 66 h 132"/>
                <a:gd name="T6" fmla="*/ 0 w 116"/>
                <a:gd name="T7" fmla="*/ 114 h 132"/>
                <a:gd name="T8" fmla="*/ 0 w 116"/>
                <a:gd name="T9" fmla="*/ 114 h 132"/>
                <a:gd name="T10" fmla="*/ 0 w 116"/>
                <a:gd name="T11" fmla="*/ 132 h 132"/>
                <a:gd name="T12" fmla="*/ 116 w 116"/>
                <a:gd name="T13" fmla="*/ 72 h 132"/>
                <a:gd name="T14" fmla="*/ 116 w 116"/>
                <a:gd name="T15" fmla="*/ 60 h 132"/>
                <a:gd name="T16" fmla="*/ 0 w 116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lnTo>
                    <a:pt x="0" y="16"/>
                  </a:lnTo>
                  <a:lnTo>
                    <a:pt x="96" y="6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116" y="72"/>
                  </a:lnTo>
                  <a:lnTo>
                    <a:pt x="116" y="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0" name="Group 329">
            <a:extLst>
              <a:ext uri="{FF2B5EF4-FFF2-40B4-BE49-F238E27FC236}">
                <a16:creationId xmlns:a16="http://schemas.microsoft.com/office/drawing/2014/main" id="{3B7E83FF-CCF4-4B29-96FC-A4E9465BDC4E}"/>
              </a:ext>
            </a:extLst>
          </p:cNvPr>
          <p:cNvGrpSpPr/>
          <p:nvPr/>
        </p:nvGrpSpPr>
        <p:grpSpPr>
          <a:xfrm>
            <a:off x="4436507" y="4579541"/>
            <a:ext cx="1452563" cy="352425"/>
            <a:chOff x="-2071688" y="4310063"/>
            <a:chExt cx="1452563" cy="352425"/>
          </a:xfrm>
          <a:solidFill>
            <a:schemeClr val="tx1"/>
          </a:solidFill>
        </p:grpSpPr>
        <p:sp>
          <p:nvSpPr>
            <p:cNvPr id="283" name="Freeform 274">
              <a:extLst>
                <a:ext uri="{FF2B5EF4-FFF2-40B4-BE49-F238E27FC236}">
                  <a16:creationId xmlns:a16="http://schemas.microsoft.com/office/drawing/2014/main" id="{60A89576-FCF8-42F6-B7F9-230E928F0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71688" y="4344988"/>
              <a:ext cx="184150" cy="209550"/>
            </a:xfrm>
            <a:custGeom>
              <a:avLst/>
              <a:gdLst>
                <a:gd name="T0" fmla="*/ 0 w 116"/>
                <a:gd name="T1" fmla="*/ 60 h 132"/>
                <a:gd name="T2" fmla="*/ 0 w 116"/>
                <a:gd name="T3" fmla="*/ 72 h 132"/>
                <a:gd name="T4" fmla="*/ 116 w 116"/>
                <a:gd name="T5" fmla="*/ 132 h 132"/>
                <a:gd name="T6" fmla="*/ 116 w 116"/>
                <a:gd name="T7" fmla="*/ 114 h 132"/>
                <a:gd name="T8" fmla="*/ 18 w 116"/>
                <a:gd name="T9" fmla="*/ 66 h 132"/>
                <a:gd name="T10" fmla="*/ 114 w 116"/>
                <a:gd name="T11" fmla="*/ 18 h 132"/>
                <a:gd name="T12" fmla="*/ 116 w 116"/>
                <a:gd name="T13" fmla="*/ 16 h 132"/>
                <a:gd name="T14" fmla="*/ 116 w 116"/>
                <a:gd name="T15" fmla="*/ 0 h 132"/>
                <a:gd name="T16" fmla="*/ 0 w 116"/>
                <a:gd name="T17" fmla="*/ 60 h 132"/>
                <a:gd name="T18" fmla="*/ 0 w 116"/>
                <a:gd name="T19" fmla="*/ 6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32">
                  <a:moveTo>
                    <a:pt x="0" y="60"/>
                  </a:moveTo>
                  <a:lnTo>
                    <a:pt x="0" y="72"/>
                  </a:lnTo>
                  <a:lnTo>
                    <a:pt x="116" y="132"/>
                  </a:lnTo>
                  <a:lnTo>
                    <a:pt x="116" y="114"/>
                  </a:lnTo>
                  <a:lnTo>
                    <a:pt x="18" y="66"/>
                  </a:lnTo>
                  <a:lnTo>
                    <a:pt x="114" y="18"/>
                  </a:lnTo>
                  <a:lnTo>
                    <a:pt x="116" y="16"/>
                  </a:lnTo>
                  <a:lnTo>
                    <a:pt x="116" y="0"/>
                  </a:lnTo>
                  <a:lnTo>
                    <a:pt x="0" y="60"/>
                  </a:lnTo>
                  <a:lnTo>
                    <a:pt x="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Oval 275">
              <a:extLst>
                <a:ext uri="{FF2B5EF4-FFF2-40B4-BE49-F238E27FC236}">
                  <a16:creationId xmlns:a16="http://schemas.microsoft.com/office/drawing/2014/main" id="{12BA13D6-7C09-4138-BD51-A9315F7CF2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801813" y="4319588"/>
              <a:ext cx="38100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Rectangle 276">
              <a:extLst>
                <a:ext uri="{FF2B5EF4-FFF2-40B4-BE49-F238E27FC236}">
                  <a16:creationId xmlns:a16="http://schemas.microsoft.com/office/drawing/2014/main" id="{7864F911-3F7B-41F9-99DB-5442CF4FF3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95463" y="4386263"/>
              <a:ext cx="25400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277">
              <a:extLst>
                <a:ext uri="{FF2B5EF4-FFF2-40B4-BE49-F238E27FC236}">
                  <a16:creationId xmlns:a16="http://schemas.microsoft.com/office/drawing/2014/main" id="{06CCAA4A-C198-4987-AC0E-3FD4C5BFF8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25613" y="4310063"/>
              <a:ext cx="260350" cy="279400"/>
            </a:xfrm>
            <a:custGeom>
              <a:avLst/>
              <a:gdLst>
                <a:gd name="T0" fmla="*/ 72 w 164"/>
                <a:gd name="T1" fmla="*/ 0 h 176"/>
                <a:gd name="T2" fmla="*/ 0 w 164"/>
                <a:gd name="T3" fmla="*/ 176 h 176"/>
                <a:gd name="T4" fmla="*/ 20 w 164"/>
                <a:gd name="T5" fmla="*/ 176 h 176"/>
                <a:gd name="T6" fmla="*/ 38 w 164"/>
                <a:gd name="T7" fmla="*/ 134 h 176"/>
                <a:gd name="T8" fmla="*/ 126 w 164"/>
                <a:gd name="T9" fmla="*/ 134 h 176"/>
                <a:gd name="T10" fmla="*/ 144 w 164"/>
                <a:gd name="T11" fmla="*/ 176 h 176"/>
                <a:gd name="T12" fmla="*/ 164 w 164"/>
                <a:gd name="T13" fmla="*/ 176 h 176"/>
                <a:gd name="T14" fmla="*/ 92 w 164"/>
                <a:gd name="T15" fmla="*/ 0 h 176"/>
                <a:gd name="T16" fmla="*/ 72 w 164"/>
                <a:gd name="T17" fmla="*/ 0 h 176"/>
                <a:gd name="T18" fmla="*/ 120 w 164"/>
                <a:gd name="T19" fmla="*/ 116 h 176"/>
                <a:gd name="T20" fmla="*/ 44 w 164"/>
                <a:gd name="T21" fmla="*/ 116 h 176"/>
                <a:gd name="T22" fmla="*/ 82 w 164"/>
                <a:gd name="T23" fmla="*/ 22 h 176"/>
                <a:gd name="T24" fmla="*/ 120 w 164"/>
                <a:gd name="T25" fmla="*/ 11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176">
                  <a:moveTo>
                    <a:pt x="72" y="0"/>
                  </a:moveTo>
                  <a:lnTo>
                    <a:pt x="0" y="176"/>
                  </a:lnTo>
                  <a:lnTo>
                    <a:pt x="20" y="176"/>
                  </a:lnTo>
                  <a:lnTo>
                    <a:pt x="38" y="134"/>
                  </a:lnTo>
                  <a:lnTo>
                    <a:pt x="126" y="134"/>
                  </a:lnTo>
                  <a:lnTo>
                    <a:pt x="144" y="176"/>
                  </a:lnTo>
                  <a:lnTo>
                    <a:pt x="164" y="176"/>
                  </a:lnTo>
                  <a:lnTo>
                    <a:pt x="92" y="0"/>
                  </a:lnTo>
                  <a:lnTo>
                    <a:pt x="72" y="0"/>
                  </a:lnTo>
                  <a:close/>
                  <a:moveTo>
                    <a:pt x="120" y="116"/>
                  </a:moveTo>
                  <a:lnTo>
                    <a:pt x="44" y="116"/>
                  </a:lnTo>
                  <a:lnTo>
                    <a:pt x="82" y="22"/>
                  </a:lnTo>
                  <a:lnTo>
                    <a:pt x="120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78">
              <a:extLst>
                <a:ext uri="{FF2B5EF4-FFF2-40B4-BE49-F238E27FC236}">
                  <a16:creationId xmlns:a16="http://schemas.microsoft.com/office/drawing/2014/main" id="{9204BA35-62BA-43B5-B189-F428F25991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46213" y="4379913"/>
              <a:ext cx="184150" cy="282575"/>
            </a:xfrm>
            <a:custGeom>
              <a:avLst/>
              <a:gdLst>
                <a:gd name="T0" fmla="*/ 29 w 58"/>
                <a:gd name="T1" fmla="*/ 0 h 89"/>
                <a:gd name="T2" fmla="*/ 8 w 58"/>
                <a:gd name="T3" fmla="*/ 10 h 89"/>
                <a:gd name="T4" fmla="*/ 8 w 58"/>
                <a:gd name="T5" fmla="*/ 2 h 89"/>
                <a:gd name="T6" fmla="*/ 0 w 58"/>
                <a:gd name="T7" fmla="*/ 2 h 89"/>
                <a:gd name="T8" fmla="*/ 0 w 58"/>
                <a:gd name="T9" fmla="*/ 89 h 89"/>
                <a:gd name="T10" fmla="*/ 8 w 58"/>
                <a:gd name="T11" fmla="*/ 89 h 89"/>
                <a:gd name="T12" fmla="*/ 8 w 58"/>
                <a:gd name="T13" fmla="*/ 58 h 89"/>
                <a:gd name="T14" fmla="*/ 29 w 58"/>
                <a:gd name="T15" fmla="*/ 67 h 89"/>
                <a:gd name="T16" fmla="*/ 58 w 58"/>
                <a:gd name="T17" fmla="*/ 34 h 89"/>
                <a:gd name="T18" fmla="*/ 29 w 58"/>
                <a:gd name="T19" fmla="*/ 0 h 89"/>
                <a:gd name="T20" fmla="*/ 48 w 58"/>
                <a:gd name="T21" fmla="*/ 34 h 89"/>
                <a:gd name="T22" fmla="*/ 28 w 58"/>
                <a:gd name="T23" fmla="*/ 59 h 89"/>
                <a:gd name="T24" fmla="*/ 8 w 58"/>
                <a:gd name="T25" fmla="*/ 49 h 89"/>
                <a:gd name="T26" fmla="*/ 8 w 58"/>
                <a:gd name="T27" fmla="*/ 19 h 89"/>
                <a:gd name="T28" fmla="*/ 28 w 58"/>
                <a:gd name="T29" fmla="*/ 8 h 89"/>
                <a:gd name="T30" fmla="*/ 48 w 58"/>
                <a:gd name="T31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89">
                  <a:moveTo>
                    <a:pt x="29" y="0"/>
                  </a:moveTo>
                  <a:cubicBezTo>
                    <a:pt x="21" y="0"/>
                    <a:pt x="13" y="4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4" y="64"/>
                    <a:pt x="21" y="67"/>
                    <a:pt x="29" y="67"/>
                  </a:cubicBezTo>
                  <a:cubicBezTo>
                    <a:pt x="46" y="67"/>
                    <a:pt x="58" y="54"/>
                    <a:pt x="58" y="34"/>
                  </a:cubicBezTo>
                  <a:cubicBezTo>
                    <a:pt x="58" y="13"/>
                    <a:pt x="46" y="0"/>
                    <a:pt x="29" y="0"/>
                  </a:cubicBezTo>
                  <a:close/>
                  <a:moveTo>
                    <a:pt x="48" y="34"/>
                  </a:moveTo>
                  <a:cubicBezTo>
                    <a:pt x="48" y="49"/>
                    <a:pt x="40" y="59"/>
                    <a:pt x="28" y="59"/>
                  </a:cubicBezTo>
                  <a:cubicBezTo>
                    <a:pt x="19" y="59"/>
                    <a:pt x="12" y="54"/>
                    <a:pt x="8" y="4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2" y="13"/>
                    <a:pt x="19" y="8"/>
                    <a:pt x="28" y="8"/>
                  </a:cubicBezTo>
                  <a:cubicBezTo>
                    <a:pt x="40" y="8"/>
                    <a:pt x="48" y="18"/>
                    <a:pt x="4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79">
              <a:extLst>
                <a:ext uri="{FF2B5EF4-FFF2-40B4-BE49-F238E27FC236}">
                  <a16:creationId xmlns:a16="http://schemas.microsoft.com/office/drawing/2014/main" id="{E28F41DA-99F2-4DE4-8C4A-D2B9C01544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25550" y="4379913"/>
              <a:ext cx="180975" cy="282575"/>
            </a:xfrm>
            <a:custGeom>
              <a:avLst/>
              <a:gdLst>
                <a:gd name="T0" fmla="*/ 29 w 57"/>
                <a:gd name="T1" fmla="*/ 0 h 89"/>
                <a:gd name="T2" fmla="*/ 8 w 57"/>
                <a:gd name="T3" fmla="*/ 10 h 89"/>
                <a:gd name="T4" fmla="*/ 8 w 57"/>
                <a:gd name="T5" fmla="*/ 2 h 89"/>
                <a:gd name="T6" fmla="*/ 0 w 57"/>
                <a:gd name="T7" fmla="*/ 2 h 89"/>
                <a:gd name="T8" fmla="*/ 0 w 57"/>
                <a:gd name="T9" fmla="*/ 89 h 89"/>
                <a:gd name="T10" fmla="*/ 8 w 57"/>
                <a:gd name="T11" fmla="*/ 89 h 89"/>
                <a:gd name="T12" fmla="*/ 8 w 57"/>
                <a:gd name="T13" fmla="*/ 58 h 89"/>
                <a:gd name="T14" fmla="*/ 29 w 57"/>
                <a:gd name="T15" fmla="*/ 67 h 89"/>
                <a:gd name="T16" fmla="*/ 57 w 57"/>
                <a:gd name="T17" fmla="*/ 34 h 89"/>
                <a:gd name="T18" fmla="*/ 29 w 57"/>
                <a:gd name="T19" fmla="*/ 0 h 89"/>
                <a:gd name="T20" fmla="*/ 48 w 57"/>
                <a:gd name="T21" fmla="*/ 34 h 89"/>
                <a:gd name="T22" fmla="*/ 28 w 57"/>
                <a:gd name="T23" fmla="*/ 59 h 89"/>
                <a:gd name="T24" fmla="*/ 8 w 57"/>
                <a:gd name="T25" fmla="*/ 49 h 89"/>
                <a:gd name="T26" fmla="*/ 8 w 57"/>
                <a:gd name="T27" fmla="*/ 19 h 89"/>
                <a:gd name="T28" fmla="*/ 28 w 57"/>
                <a:gd name="T29" fmla="*/ 8 h 89"/>
                <a:gd name="T30" fmla="*/ 48 w 57"/>
                <a:gd name="T31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89">
                  <a:moveTo>
                    <a:pt x="29" y="0"/>
                  </a:moveTo>
                  <a:cubicBezTo>
                    <a:pt x="21" y="0"/>
                    <a:pt x="13" y="4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4" y="64"/>
                    <a:pt x="21" y="67"/>
                    <a:pt x="29" y="67"/>
                  </a:cubicBezTo>
                  <a:cubicBezTo>
                    <a:pt x="46" y="67"/>
                    <a:pt x="57" y="54"/>
                    <a:pt x="57" y="34"/>
                  </a:cubicBezTo>
                  <a:cubicBezTo>
                    <a:pt x="57" y="13"/>
                    <a:pt x="46" y="0"/>
                    <a:pt x="29" y="0"/>
                  </a:cubicBezTo>
                  <a:close/>
                  <a:moveTo>
                    <a:pt x="48" y="34"/>
                  </a:moveTo>
                  <a:cubicBezTo>
                    <a:pt x="48" y="49"/>
                    <a:pt x="40" y="59"/>
                    <a:pt x="28" y="59"/>
                  </a:cubicBezTo>
                  <a:cubicBezTo>
                    <a:pt x="19" y="59"/>
                    <a:pt x="12" y="54"/>
                    <a:pt x="8" y="4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2" y="13"/>
                    <a:pt x="19" y="8"/>
                    <a:pt x="28" y="8"/>
                  </a:cubicBezTo>
                  <a:cubicBezTo>
                    <a:pt x="40" y="8"/>
                    <a:pt x="48" y="18"/>
                    <a:pt x="4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80">
              <a:extLst>
                <a:ext uri="{FF2B5EF4-FFF2-40B4-BE49-F238E27FC236}">
                  <a16:creationId xmlns:a16="http://schemas.microsoft.com/office/drawing/2014/main" id="{53217D4D-4F03-4200-B091-B2A7004FFE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25525" y="4379913"/>
              <a:ext cx="155575" cy="212725"/>
            </a:xfrm>
            <a:custGeom>
              <a:avLst/>
              <a:gdLst>
                <a:gd name="T0" fmla="*/ 26 w 49"/>
                <a:gd name="T1" fmla="*/ 28 h 67"/>
                <a:gd name="T2" fmla="*/ 26 w 49"/>
                <a:gd name="T3" fmla="*/ 28 h 67"/>
                <a:gd name="T4" fmla="*/ 10 w 49"/>
                <a:gd name="T5" fmla="*/ 18 h 67"/>
                <a:gd name="T6" fmla="*/ 25 w 49"/>
                <a:gd name="T7" fmla="*/ 8 h 67"/>
                <a:gd name="T8" fmla="*/ 42 w 49"/>
                <a:gd name="T9" fmla="*/ 16 h 67"/>
                <a:gd name="T10" fmla="*/ 43 w 49"/>
                <a:gd name="T11" fmla="*/ 17 h 67"/>
                <a:gd name="T12" fmla="*/ 48 w 49"/>
                <a:gd name="T13" fmla="*/ 10 h 67"/>
                <a:gd name="T14" fmla="*/ 48 w 49"/>
                <a:gd name="T15" fmla="*/ 10 h 67"/>
                <a:gd name="T16" fmla="*/ 25 w 49"/>
                <a:gd name="T17" fmla="*/ 0 h 67"/>
                <a:gd name="T18" fmla="*/ 2 w 49"/>
                <a:gd name="T19" fmla="*/ 18 h 67"/>
                <a:gd name="T20" fmla="*/ 24 w 49"/>
                <a:gd name="T21" fmla="*/ 37 h 67"/>
                <a:gd name="T22" fmla="*/ 24 w 49"/>
                <a:gd name="T23" fmla="*/ 37 h 67"/>
                <a:gd name="T24" fmla="*/ 41 w 49"/>
                <a:gd name="T25" fmla="*/ 48 h 67"/>
                <a:gd name="T26" fmla="*/ 25 w 49"/>
                <a:gd name="T27" fmla="*/ 60 h 67"/>
                <a:gd name="T28" fmla="*/ 6 w 49"/>
                <a:gd name="T29" fmla="*/ 51 h 67"/>
                <a:gd name="T30" fmla="*/ 5 w 49"/>
                <a:gd name="T31" fmla="*/ 50 h 67"/>
                <a:gd name="T32" fmla="*/ 0 w 49"/>
                <a:gd name="T33" fmla="*/ 56 h 67"/>
                <a:gd name="T34" fmla="*/ 1 w 49"/>
                <a:gd name="T35" fmla="*/ 57 h 67"/>
                <a:gd name="T36" fmla="*/ 25 w 49"/>
                <a:gd name="T37" fmla="*/ 67 h 67"/>
                <a:gd name="T38" fmla="*/ 49 w 49"/>
                <a:gd name="T39" fmla="*/ 48 h 67"/>
                <a:gd name="T40" fmla="*/ 26 w 49"/>
                <a:gd name="T41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67">
                  <a:moveTo>
                    <a:pt x="26" y="28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17" y="26"/>
                    <a:pt x="10" y="24"/>
                    <a:pt x="10" y="18"/>
                  </a:cubicBezTo>
                  <a:cubicBezTo>
                    <a:pt x="10" y="12"/>
                    <a:pt x="16" y="8"/>
                    <a:pt x="25" y="8"/>
                  </a:cubicBezTo>
                  <a:cubicBezTo>
                    <a:pt x="32" y="8"/>
                    <a:pt x="39" y="11"/>
                    <a:pt x="42" y="16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2" y="4"/>
                    <a:pt x="34" y="0"/>
                    <a:pt x="25" y="0"/>
                  </a:cubicBezTo>
                  <a:cubicBezTo>
                    <a:pt x="11" y="0"/>
                    <a:pt x="2" y="8"/>
                    <a:pt x="2" y="18"/>
                  </a:cubicBezTo>
                  <a:cubicBezTo>
                    <a:pt x="2" y="31"/>
                    <a:pt x="13" y="34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4" y="39"/>
                    <a:pt x="41" y="41"/>
                    <a:pt x="41" y="48"/>
                  </a:cubicBezTo>
                  <a:cubicBezTo>
                    <a:pt x="41" y="55"/>
                    <a:pt x="35" y="60"/>
                    <a:pt x="25" y="60"/>
                  </a:cubicBezTo>
                  <a:cubicBezTo>
                    <a:pt x="16" y="60"/>
                    <a:pt x="9" y="55"/>
                    <a:pt x="6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7" y="64"/>
                    <a:pt x="15" y="67"/>
                    <a:pt x="25" y="67"/>
                  </a:cubicBezTo>
                  <a:cubicBezTo>
                    <a:pt x="40" y="67"/>
                    <a:pt x="49" y="60"/>
                    <a:pt x="49" y="48"/>
                  </a:cubicBezTo>
                  <a:cubicBezTo>
                    <a:pt x="49" y="34"/>
                    <a:pt x="37" y="31"/>
                    <a:pt x="2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281">
              <a:extLst>
                <a:ext uri="{FF2B5EF4-FFF2-40B4-BE49-F238E27FC236}">
                  <a16:creationId xmlns:a16="http://schemas.microsoft.com/office/drawing/2014/main" id="{2A9F4DA9-2077-4D6B-A813-1AF06D671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-803275" y="4344988"/>
              <a:ext cx="184150" cy="209550"/>
            </a:xfrm>
            <a:custGeom>
              <a:avLst/>
              <a:gdLst>
                <a:gd name="T0" fmla="*/ 0 w 116"/>
                <a:gd name="T1" fmla="*/ 0 h 132"/>
                <a:gd name="T2" fmla="*/ 0 w 116"/>
                <a:gd name="T3" fmla="*/ 16 h 132"/>
                <a:gd name="T4" fmla="*/ 96 w 116"/>
                <a:gd name="T5" fmla="*/ 66 h 132"/>
                <a:gd name="T6" fmla="*/ 0 w 116"/>
                <a:gd name="T7" fmla="*/ 114 h 132"/>
                <a:gd name="T8" fmla="*/ 0 w 116"/>
                <a:gd name="T9" fmla="*/ 114 h 132"/>
                <a:gd name="T10" fmla="*/ 0 w 116"/>
                <a:gd name="T11" fmla="*/ 132 h 132"/>
                <a:gd name="T12" fmla="*/ 116 w 116"/>
                <a:gd name="T13" fmla="*/ 72 h 132"/>
                <a:gd name="T14" fmla="*/ 116 w 116"/>
                <a:gd name="T15" fmla="*/ 60 h 132"/>
                <a:gd name="T16" fmla="*/ 0 w 116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32">
                  <a:moveTo>
                    <a:pt x="0" y="0"/>
                  </a:moveTo>
                  <a:lnTo>
                    <a:pt x="0" y="16"/>
                  </a:lnTo>
                  <a:lnTo>
                    <a:pt x="96" y="6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0" y="132"/>
                  </a:lnTo>
                  <a:lnTo>
                    <a:pt x="116" y="72"/>
                  </a:lnTo>
                  <a:lnTo>
                    <a:pt x="116" y="6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12722244-03B8-4DD3-85DC-7A8AAEC80AE6}"/>
              </a:ext>
            </a:extLst>
          </p:cNvPr>
          <p:cNvGrpSpPr/>
          <p:nvPr/>
        </p:nvGrpSpPr>
        <p:grpSpPr>
          <a:xfrm>
            <a:off x="884236" y="3660539"/>
            <a:ext cx="963613" cy="282575"/>
            <a:chOff x="-6396038" y="11113"/>
            <a:chExt cx="963613" cy="282575"/>
          </a:xfrm>
          <a:solidFill>
            <a:schemeClr val="tx1"/>
          </a:solidFill>
        </p:grpSpPr>
        <p:sp>
          <p:nvSpPr>
            <p:cNvPr id="291" name="Oval 282">
              <a:extLst>
                <a:ext uri="{FF2B5EF4-FFF2-40B4-BE49-F238E27FC236}">
                  <a16:creationId xmlns:a16="http://schemas.microsoft.com/office/drawing/2014/main" id="{ABBEFF3F-71F7-4678-821B-E0E057AC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396038" y="20638"/>
              <a:ext cx="41275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Rectangle 283">
              <a:extLst>
                <a:ext uri="{FF2B5EF4-FFF2-40B4-BE49-F238E27FC236}">
                  <a16:creationId xmlns:a16="http://schemas.microsoft.com/office/drawing/2014/main" id="{D256337B-07BF-49E1-BBB8-75A95598C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389688" y="87313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84">
              <a:extLst>
                <a:ext uri="{FF2B5EF4-FFF2-40B4-BE49-F238E27FC236}">
                  <a16:creationId xmlns:a16="http://schemas.microsoft.com/office/drawing/2014/main" id="{9705DA2D-1A7C-47CE-8E29-CD46CB048B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84913" y="11113"/>
              <a:ext cx="195263" cy="279400"/>
            </a:xfrm>
            <a:custGeom>
              <a:avLst/>
              <a:gdLst>
                <a:gd name="T0" fmla="*/ 60 w 61"/>
                <a:gd name="T1" fmla="*/ 26 h 88"/>
                <a:gd name="T2" fmla="*/ 33 w 61"/>
                <a:gd name="T3" fmla="*/ 0 h 88"/>
                <a:gd name="T4" fmla="*/ 0 w 61"/>
                <a:gd name="T5" fmla="*/ 0 h 88"/>
                <a:gd name="T6" fmla="*/ 0 w 61"/>
                <a:gd name="T7" fmla="*/ 88 h 88"/>
                <a:gd name="T8" fmla="*/ 9 w 61"/>
                <a:gd name="T9" fmla="*/ 88 h 88"/>
                <a:gd name="T10" fmla="*/ 9 w 61"/>
                <a:gd name="T11" fmla="*/ 52 h 88"/>
                <a:gd name="T12" fmla="*/ 26 w 61"/>
                <a:gd name="T13" fmla="*/ 52 h 88"/>
                <a:gd name="T14" fmla="*/ 50 w 61"/>
                <a:gd name="T15" fmla="*/ 88 h 88"/>
                <a:gd name="T16" fmla="*/ 61 w 61"/>
                <a:gd name="T17" fmla="*/ 88 h 88"/>
                <a:gd name="T18" fmla="*/ 37 w 61"/>
                <a:gd name="T19" fmla="*/ 52 h 88"/>
                <a:gd name="T20" fmla="*/ 60 w 61"/>
                <a:gd name="T21" fmla="*/ 26 h 88"/>
                <a:gd name="T22" fmla="*/ 50 w 61"/>
                <a:gd name="T23" fmla="*/ 26 h 88"/>
                <a:gd name="T24" fmla="*/ 32 w 61"/>
                <a:gd name="T25" fmla="*/ 44 h 88"/>
                <a:gd name="T26" fmla="*/ 9 w 61"/>
                <a:gd name="T27" fmla="*/ 44 h 88"/>
                <a:gd name="T28" fmla="*/ 9 w 61"/>
                <a:gd name="T29" fmla="*/ 9 h 88"/>
                <a:gd name="T30" fmla="*/ 32 w 61"/>
                <a:gd name="T31" fmla="*/ 9 h 88"/>
                <a:gd name="T32" fmla="*/ 50 w 61"/>
                <a:gd name="T33" fmla="*/ 2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1" h="88">
                  <a:moveTo>
                    <a:pt x="60" y="26"/>
                  </a:moveTo>
                  <a:cubicBezTo>
                    <a:pt x="60" y="11"/>
                    <a:pt x="49" y="0"/>
                    <a:pt x="3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48" y="51"/>
                    <a:pt x="60" y="43"/>
                    <a:pt x="60" y="26"/>
                  </a:cubicBezTo>
                  <a:close/>
                  <a:moveTo>
                    <a:pt x="50" y="26"/>
                  </a:moveTo>
                  <a:cubicBezTo>
                    <a:pt x="50" y="37"/>
                    <a:pt x="42" y="44"/>
                    <a:pt x="32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42" y="9"/>
                    <a:pt x="50" y="16"/>
                    <a:pt x="5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85">
              <a:extLst>
                <a:ext uri="{FF2B5EF4-FFF2-40B4-BE49-F238E27FC236}">
                  <a16:creationId xmlns:a16="http://schemas.microsoft.com/office/drawing/2014/main" id="{EB94EC95-4C71-4330-B7E8-C09C48B71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70600" y="87313"/>
              <a:ext cx="161925" cy="206375"/>
            </a:xfrm>
            <a:custGeom>
              <a:avLst/>
              <a:gdLst>
                <a:gd name="T0" fmla="*/ 42 w 51"/>
                <a:gd name="T1" fmla="*/ 48 h 65"/>
                <a:gd name="T2" fmla="*/ 23 w 51"/>
                <a:gd name="T3" fmla="*/ 57 h 65"/>
                <a:gd name="T4" fmla="*/ 9 w 51"/>
                <a:gd name="T5" fmla="*/ 43 h 65"/>
                <a:gd name="T6" fmla="*/ 9 w 51"/>
                <a:gd name="T7" fmla="*/ 0 h 65"/>
                <a:gd name="T8" fmla="*/ 0 w 51"/>
                <a:gd name="T9" fmla="*/ 0 h 65"/>
                <a:gd name="T10" fmla="*/ 0 w 51"/>
                <a:gd name="T11" fmla="*/ 44 h 65"/>
                <a:gd name="T12" fmla="*/ 21 w 51"/>
                <a:gd name="T13" fmla="*/ 65 h 65"/>
                <a:gd name="T14" fmla="*/ 42 w 51"/>
                <a:gd name="T15" fmla="*/ 56 h 65"/>
                <a:gd name="T16" fmla="*/ 42 w 51"/>
                <a:gd name="T17" fmla="*/ 64 h 65"/>
                <a:gd name="T18" fmla="*/ 51 w 51"/>
                <a:gd name="T19" fmla="*/ 64 h 65"/>
                <a:gd name="T20" fmla="*/ 51 w 51"/>
                <a:gd name="T21" fmla="*/ 0 h 65"/>
                <a:gd name="T22" fmla="*/ 42 w 51"/>
                <a:gd name="T23" fmla="*/ 0 h 65"/>
                <a:gd name="T24" fmla="*/ 42 w 51"/>
                <a:gd name="T25" fmla="*/ 4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" h="65">
                  <a:moveTo>
                    <a:pt x="42" y="48"/>
                  </a:moveTo>
                  <a:cubicBezTo>
                    <a:pt x="39" y="52"/>
                    <a:pt x="31" y="57"/>
                    <a:pt x="23" y="57"/>
                  </a:cubicBezTo>
                  <a:cubicBezTo>
                    <a:pt x="13" y="57"/>
                    <a:pt x="9" y="53"/>
                    <a:pt x="9" y="4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8"/>
                    <a:pt x="7" y="65"/>
                    <a:pt x="21" y="65"/>
                  </a:cubicBezTo>
                  <a:cubicBezTo>
                    <a:pt x="28" y="65"/>
                    <a:pt x="36" y="62"/>
                    <a:pt x="42" y="56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51" y="64"/>
                    <a:pt x="51" y="64"/>
                    <a:pt x="51" y="64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2" y="0"/>
                    <a:pt x="42" y="0"/>
                    <a:pt x="42" y="0"/>
                  </a:cubicBezTo>
                  <a:lnTo>
                    <a:pt x="4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Rectangle 286">
              <a:extLst>
                <a:ext uri="{FF2B5EF4-FFF2-40B4-BE49-F238E27FC236}">
                  <a16:creationId xmlns:a16="http://schemas.microsoft.com/office/drawing/2014/main" id="{3ABC2328-DB31-4832-8EDF-1A1851B38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861050" y="11113"/>
              <a:ext cx="25400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287">
              <a:extLst>
                <a:ext uri="{FF2B5EF4-FFF2-40B4-BE49-F238E27FC236}">
                  <a16:creationId xmlns:a16="http://schemas.microsoft.com/office/drawing/2014/main" id="{DA810CAA-A9C0-4726-8B89-7634D5B5ED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00725" y="80963"/>
              <a:ext cx="193675" cy="212725"/>
            </a:xfrm>
            <a:custGeom>
              <a:avLst/>
              <a:gdLst>
                <a:gd name="T0" fmla="*/ 31 w 61"/>
                <a:gd name="T1" fmla="*/ 0 h 67"/>
                <a:gd name="T2" fmla="*/ 0 w 61"/>
                <a:gd name="T3" fmla="*/ 34 h 67"/>
                <a:gd name="T4" fmla="*/ 32 w 61"/>
                <a:gd name="T5" fmla="*/ 67 h 67"/>
                <a:gd name="T6" fmla="*/ 57 w 61"/>
                <a:gd name="T7" fmla="*/ 57 h 67"/>
                <a:gd name="T8" fmla="*/ 58 w 61"/>
                <a:gd name="T9" fmla="*/ 56 h 67"/>
                <a:gd name="T10" fmla="*/ 53 w 61"/>
                <a:gd name="T11" fmla="*/ 50 h 67"/>
                <a:gd name="T12" fmla="*/ 52 w 61"/>
                <a:gd name="T13" fmla="*/ 51 h 67"/>
                <a:gd name="T14" fmla="*/ 33 w 61"/>
                <a:gd name="T15" fmla="*/ 60 h 67"/>
                <a:gd name="T16" fmla="*/ 10 w 61"/>
                <a:gd name="T17" fmla="*/ 37 h 67"/>
                <a:gd name="T18" fmla="*/ 61 w 61"/>
                <a:gd name="T19" fmla="*/ 37 h 67"/>
                <a:gd name="T20" fmla="*/ 61 w 61"/>
                <a:gd name="T21" fmla="*/ 34 h 67"/>
                <a:gd name="T22" fmla="*/ 31 w 61"/>
                <a:gd name="T23" fmla="*/ 0 h 67"/>
                <a:gd name="T24" fmla="*/ 31 w 61"/>
                <a:gd name="T25" fmla="*/ 8 h 67"/>
                <a:gd name="T26" fmla="*/ 53 w 61"/>
                <a:gd name="T27" fmla="*/ 30 h 67"/>
                <a:gd name="T28" fmla="*/ 10 w 61"/>
                <a:gd name="T29" fmla="*/ 30 h 67"/>
                <a:gd name="T30" fmla="*/ 31 w 61"/>
                <a:gd name="T31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7">
                  <a:moveTo>
                    <a:pt x="31" y="0"/>
                  </a:moveTo>
                  <a:cubicBezTo>
                    <a:pt x="14" y="0"/>
                    <a:pt x="0" y="15"/>
                    <a:pt x="0" y="34"/>
                  </a:cubicBezTo>
                  <a:cubicBezTo>
                    <a:pt x="0" y="53"/>
                    <a:pt x="14" y="67"/>
                    <a:pt x="32" y="67"/>
                  </a:cubicBezTo>
                  <a:cubicBezTo>
                    <a:pt x="42" y="67"/>
                    <a:pt x="51" y="64"/>
                    <a:pt x="57" y="57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47" y="57"/>
                    <a:pt x="40" y="60"/>
                    <a:pt x="33" y="60"/>
                  </a:cubicBezTo>
                  <a:cubicBezTo>
                    <a:pt x="20" y="60"/>
                    <a:pt x="11" y="50"/>
                    <a:pt x="10" y="3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17"/>
                    <a:pt x="52" y="0"/>
                    <a:pt x="31" y="0"/>
                  </a:cubicBezTo>
                  <a:close/>
                  <a:moveTo>
                    <a:pt x="31" y="8"/>
                  </a:moveTo>
                  <a:cubicBezTo>
                    <a:pt x="46" y="8"/>
                    <a:pt x="52" y="21"/>
                    <a:pt x="53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1"/>
                    <a:pt x="17" y="8"/>
                    <a:pt x="3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288">
              <a:extLst>
                <a:ext uri="{FF2B5EF4-FFF2-40B4-BE49-F238E27FC236}">
                  <a16:creationId xmlns:a16="http://schemas.microsoft.com/office/drawing/2014/main" id="{BFB0CAF3-06E0-4143-A215-32065201B88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88000" y="80963"/>
              <a:ext cx="155575" cy="212725"/>
            </a:xfrm>
            <a:custGeom>
              <a:avLst/>
              <a:gdLst>
                <a:gd name="T0" fmla="*/ 26 w 49"/>
                <a:gd name="T1" fmla="*/ 28 h 67"/>
                <a:gd name="T2" fmla="*/ 26 w 49"/>
                <a:gd name="T3" fmla="*/ 28 h 67"/>
                <a:gd name="T4" fmla="*/ 10 w 49"/>
                <a:gd name="T5" fmla="*/ 18 h 67"/>
                <a:gd name="T6" fmla="*/ 25 w 49"/>
                <a:gd name="T7" fmla="*/ 8 h 67"/>
                <a:gd name="T8" fmla="*/ 42 w 49"/>
                <a:gd name="T9" fmla="*/ 16 h 67"/>
                <a:gd name="T10" fmla="*/ 43 w 49"/>
                <a:gd name="T11" fmla="*/ 17 h 67"/>
                <a:gd name="T12" fmla="*/ 48 w 49"/>
                <a:gd name="T13" fmla="*/ 10 h 67"/>
                <a:gd name="T14" fmla="*/ 47 w 49"/>
                <a:gd name="T15" fmla="*/ 10 h 67"/>
                <a:gd name="T16" fmla="*/ 25 w 49"/>
                <a:gd name="T17" fmla="*/ 0 h 67"/>
                <a:gd name="T18" fmla="*/ 2 w 49"/>
                <a:gd name="T19" fmla="*/ 19 h 67"/>
                <a:gd name="T20" fmla="*/ 24 w 49"/>
                <a:gd name="T21" fmla="*/ 37 h 67"/>
                <a:gd name="T22" fmla="*/ 24 w 49"/>
                <a:gd name="T23" fmla="*/ 37 h 67"/>
                <a:gd name="T24" fmla="*/ 41 w 49"/>
                <a:gd name="T25" fmla="*/ 48 h 67"/>
                <a:gd name="T26" fmla="*/ 25 w 49"/>
                <a:gd name="T27" fmla="*/ 60 h 67"/>
                <a:gd name="T28" fmla="*/ 6 w 49"/>
                <a:gd name="T29" fmla="*/ 51 h 67"/>
                <a:gd name="T30" fmla="*/ 5 w 49"/>
                <a:gd name="T31" fmla="*/ 50 h 67"/>
                <a:gd name="T32" fmla="*/ 0 w 49"/>
                <a:gd name="T33" fmla="*/ 57 h 67"/>
                <a:gd name="T34" fmla="*/ 0 w 49"/>
                <a:gd name="T35" fmla="*/ 57 h 67"/>
                <a:gd name="T36" fmla="*/ 25 w 49"/>
                <a:gd name="T37" fmla="*/ 67 h 67"/>
                <a:gd name="T38" fmla="*/ 49 w 49"/>
                <a:gd name="T39" fmla="*/ 48 h 67"/>
                <a:gd name="T40" fmla="*/ 26 w 49"/>
                <a:gd name="T41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67">
                  <a:moveTo>
                    <a:pt x="26" y="28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17" y="26"/>
                    <a:pt x="10" y="24"/>
                    <a:pt x="10" y="18"/>
                  </a:cubicBezTo>
                  <a:cubicBezTo>
                    <a:pt x="10" y="12"/>
                    <a:pt x="16" y="8"/>
                    <a:pt x="25" y="8"/>
                  </a:cubicBezTo>
                  <a:cubicBezTo>
                    <a:pt x="32" y="8"/>
                    <a:pt x="39" y="11"/>
                    <a:pt x="42" y="16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2" y="4"/>
                    <a:pt x="34" y="0"/>
                    <a:pt x="25" y="0"/>
                  </a:cubicBezTo>
                  <a:cubicBezTo>
                    <a:pt x="11" y="0"/>
                    <a:pt x="2" y="8"/>
                    <a:pt x="2" y="19"/>
                  </a:cubicBezTo>
                  <a:cubicBezTo>
                    <a:pt x="2" y="31"/>
                    <a:pt x="13" y="34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4" y="39"/>
                    <a:pt x="41" y="42"/>
                    <a:pt x="41" y="48"/>
                  </a:cubicBezTo>
                  <a:cubicBezTo>
                    <a:pt x="41" y="55"/>
                    <a:pt x="35" y="60"/>
                    <a:pt x="25" y="60"/>
                  </a:cubicBezTo>
                  <a:cubicBezTo>
                    <a:pt x="16" y="60"/>
                    <a:pt x="9" y="55"/>
                    <a:pt x="6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7" y="64"/>
                    <a:pt x="14" y="67"/>
                    <a:pt x="25" y="67"/>
                  </a:cubicBezTo>
                  <a:cubicBezTo>
                    <a:pt x="40" y="67"/>
                    <a:pt x="49" y="60"/>
                    <a:pt x="49" y="48"/>
                  </a:cubicBezTo>
                  <a:cubicBezTo>
                    <a:pt x="49" y="34"/>
                    <a:pt x="37" y="31"/>
                    <a:pt x="2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7700C1F5-A56F-4924-B396-244F82A50885}"/>
              </a:ext>
            </a:extLst>
          </p:cNvPr>
          <p:cNvGrpSpPr/>
          <p:nvPr/>
        </p:nvGrpSpPr>
        <p:grpSpPr>
          <a:xfrm>
            <a:off x="6654631" y="3658951"/>
            <a:ext cx="1281113" cy="285750"/>
            <a:chOff x="-6453188" y="1941513"/>
            <a:chExt cx="1281113" cy="285750"/>
          </a:xfrm>
          <a:solidFill>
            <a:schemeClr val="tx1"/>
          </a:solidFill>
        </p:grpSpPr>
        <p:sp>
          <p:nvSpPr>
            <p:cNvPr id="298" name="Rectangle 289">
              <a:extLst>
                <a:ext uri="{FF2B5EF4-FFF2-40B4-BE49-F238E27FC236}">
                  <a16:creationId xmlns:a16="http://schemas.microsoft.com/office/drawing/2014/main" id="{458C1671-6AFD-4216-90F7-9A5E7C76EC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446838" y="2020888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Oval 290">
              <a:extLst>
                <a:ext uri="{FF2B5EF4-FFF2-40B4-BE49-F238E27FC236}">
                  <a16:creationId xmlns:a16="http://schemas.microsoft.com/office/drawing/2014/main" id="{2ECE7106-F15B-4B9B-962E-C6EFE1880E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453188" y="1954213"/>
              <a:ext cx="41275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291">
              <a:extLst>
                <a:ext uri="{FF2B5EF4-FFF2-40B4-BE49-F238E27FC236}">
                  <a16:creationId xmlns:a16="http://schemas.microsoft.com/office/drawing/2014/main" id="{C01D5375-1149-4840-9BBE-F25121D73304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54763" y="1941513"/>
              <a:ext cx="246063" cy="285750"/>
            </a:xfrm>
            <a:custGeom>
              <a:avLst/>
              <a:gdLst>
                <a:gd name="T0" fmla="*/ 68 w 77"/>
                <a:gd name="T1" fmla="*/ 70 h 90"/>
                <a:gd name="T2" fmla="*/ 44 w 77"/>
                <a:gd name="T3" fmla="*/ 82 h 90"/>
                <a:gd name="T4" fmla="*/ 9 w 77"/>
                <a:gd name="T5" fmla="*/ 45 h 90"/>
                <a:gd name="T6" fmla="*/ 44 w 77"/>
                <a:gd name="T7" fmla="*/ 9 h 90"/>
                <a:gd name="T8" fmla="*/ 68 w 77"/>
                <a:gd name="T9" fmla="*/ 21 h 90"/>
                <a:gd name="T10" fmla="*/ 69 w 77"/>
                <a:gd name="T11" fmla="*/ 21 h 90"/>
                <a:gd name="T12" fmla="*/ 76 w 77"/>
                <a:gd name="T13" fmla="*/ 16 h 90"/>
                <a:gd name="T14" fmla="*/ 76 w 77"/>
                <a:gd name="T15" fmla="*/ 15 h 90"/>
                <a:gd name="T16" fmla="*/ 44 w 77"/>
                <a:gd name="T17" fmla="*/ 0 h 90"/>
                <a:gd name="T18" fmla="*/ 0 w 77"/>
                <a:gd name="T19" fmla="*/ 45 h 90"/>
                <a:gd name="T20" fmla="*/ 44 w 77"/>
                <a:gd name="T21" fmla="*/ 90 h 90"/>
                <a:gd name="T22" fmla="*/ 76 w 77"/>
                <a:gd name="T23" fmla="*/ 75 h 90"/>
                <a:gd name="T24" fmla="*/ 77 w 77"/>
                <a:gd name="T25" fmla="*/ 74 h 90"/>
                <a:gd name="T26" fmla="*/ 69 w 77"/>
                <a:gd name="T27" fmla="*/ 69 h 90"/>
                <a:gd name="T28" fmla="*/ 68 w 77"/>
                <a:gd name="T29" fmla="*/ 7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" h="90">
                  <a:moveTo>
                    <a:pt x="68" y="70"/>
                  </a:moveTo>
                  <a:cubicBezTo>
                    <a:pt x="63" y="77"/>
                    <a:pt x="54" y="82"/>
                    <a:pt x="44" y="82"/>
                  </a:cubicBezTo>
                  <a:cubicBezTo>
                    <a:pt x="24" y="82"/>
                    <a:pt x="9" y="66"/>
                    <a:pt x="9" y="45"/>
                  </a:cubicBezTo>
                  <a:cubicBezTo>
                    <a:pt x="9" y="24"/>
                    <a:pt x="24" y="9"/>
                    <a:pt x="44" y="9"/>
                  </a:cubicBezTo>
                  <a:cubicBezTo>
                    <a:pt x="54" y="9"/>
                    <a:pt x="63" y="13"/>
                    <a:pt x="68" y="21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68" y="5"/>
                    <a:pt x="57" y="0"/>
                    <a:pt x="44" y="0"/>
                  </a:cubicBezTo>
                  <a:cubicBezTo>
                    <a:pt x="18" y="0"/>
                    <a:pt x="0" y="19"/>
                    <a:pt x="0" y="45"/>
                  </a:cubicBezTo>
                  <a:cubicBezTo>
                    <a:pt x="0" y="71"/>
                    <a:pt x="18" y="90"/>
                    <a:pt x="44" y="90"/>
                  </a:cubicBezTo>
                  <a:cubicBezTo>
                    <a:pt x="57" y="90"/>
                    <a:pt x="67" y="85"/>
                    <a:pt x="76" y="7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9" y="69"/>
                    <a:pt x="69" y="69"/>
                    <a:pt x="69" y="69"/>
                  </a:cubicBezTo>
                  <a:lnTo>
                    <a:pt x="68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292">
              <a:extLst>
                <a:ext uri="{FF2B5EF4-FFF2-40B4-BE49-F238E27FC236}">
                  <a16:creationId xmlns:a16="http://schemas.microsoft.com/office/drawing/2014/main" id="{7026D9AC-A85F-4B77-825A-FB092EFBCE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096000" y="2014538"/>
              <a:ext cx="196850" cy="212725"/>
            </a:xfrm>
            <a:custGeom>
              <a:avLst/>
              <a:gdLst>
                <a:gd name="T0" fmla="*/ 31 w 62"/>
                <a:gd name="T1" fmla="*/ 0 h 67"/>
                <a:gd name="T2" fmla="*/ 0 w 62"/>
                <a:gd name="T3" fmla="*/ 34 h 67"/>
                <a:gd name="T4" fmla="*/ 31 w 62"/>
                <a:gd name="T5" fmla="*/ 67 h 67"/>
                <a:gd name="T6" fmla="*/ 62 w 62"/>
                <a:gd name="T7" fmla="*/ 34 h 67"/>
                <a:gd name="T8" fmla="*/ 31 w 62"/>
                <a:gd name="T9" fmla="*/ 0 h 67"/>
                <a:gd name="T10" fmla="*/ 52 w 62"/>
                <a:gd name="T11" fmla="*/ 34 h 67"/>
                <a:gd name="T12" fmla="*/ 31 w 62"/>
                <a:gd name="T13" fmla="*/ 59 h 67"/>
                <a:gd name="T14" fmla="*/ 9 w 62"/>
                <a:gd name="T15" fmla="*/ 34 h 67"/>
                <a:gd name="T16" fmla="*/ 31 w 62"/>
                <a:gd name="T17" fmla="*/ 8 h 67"/>
                <a:gd name="T18" fmla="*/ 52 w 6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7">
                  <a:moveTo>
                    <a:pt x="31" y="0"/>
                  </a:moveTo>
                  <a:cubicBezTo>
                    <a:pt x="13" y="0"/>
                    <a:pt x="0" y="14"/>
                    <a:pt x="0" y="34"/>
                  </a:cubicBezTo>
                  <a:cubicBezTo>
                    <a:pt x="0" y="53"/>
                    <a:pt x="13" y="67"/>
                    <a:pt x="31" y="67"/>
                  </a:cubicBezTo>
                  <a:cubicBezTo>
                    <a:pt x="49" y="67"/>
                    <a:pt x="62" y="53"/>
                    <a:pt x="62" y="34"/>
                  </a:cubicBezTo>
                  <a:cubicBezTo>
                    <a:pt x="62" y="14"/>
                    <a:pt x="49" y="0"/>
                    <a:pt x="31" y="0"/>
                  </a:cubicBezTo>
                  <a:close/>
                  <a:moveTo>
                    <a:pt x="52" y="34"/>
                  </a:moveTo>
                  <a:cubicBezTo>
                    <a:pt x="52" y="46"/>
                    <a:pt x="46" y="59"/>
                    <a:pt x="31" y="59"/>
                  </a:cubicBezTo>
                  <a:cubicBezTo>
                    <a:pt x="17" y="59"/>
                    <a:pt x="9" y="46"/>
                    <a:pt x="9" y="34"/>
                  </a:cubicBezTo>
                  <a:cubicBezTo>
                    <a:pt x="9" y="21"/>
                    <a:pt x="17" y="8"/>
                    <a:pt x="31" y="8"/>
                  </a:cubicBezTo>
                  <a:cubicBezTo>
                    <a:pt x="46" y="8"/>
                    <a:pt x="52" y="22"/>
                    <a:pt x="5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293">
              <a:extLst>
                <a:ext uri="{FF2B5EF4-FFF2-40B4-BE49-F238E27FC236}">
                  <a16:creationId xmlns:a16="http://schemas.microsoft.com/office/drawing/2014/main" id="{C6FB2227-24B3-4864-B69E-56C69B804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64225" y="2014538"/>
              <a:ext cx="158750" cy="209550"/>
            </a:xfrm>
            <a:custGeom>
              <a:avLst/>
              <a:gdLst>
                <a:gd name="T0" fmla="*/ 30 w 50"/>
                <a:gd name="T1" fmla="*/ 0 h 66"/>
                <a:gd name="T2" fmla="*/ 8 w 50"/>
                <a:gd name="T3" fmla="*/ 10 h 66"/>
                <a:gd name="T4" fmla="*/ 8 w 50"/>
                <a:gd name="T5" fmla="*/ 2 h 66"/>
                <a:gd name="T6" fmla="*/ 0 w 50"/>
                <a:gd name="T7" fmla="*/ 2 h 66"/>
                <a:gd name="T8" fmla="*/ 0 w 50"/>
                <a:gd name="T9" fmla="*/ 66 h 66"/>
                <a:gd name="T10" fmla="*/ 8 w 50"/>
                <a:gd name="T11" fmla="*/ 66 h 66"/>
                <a:gd name="T12" fmla="*/ 8 w 50"/>
                <a:gd name="T13" fmla="*/ 18 h 66"/>
                <a:gd name="T14" fmla="*/ 27 w 50"/>
                <a:gd name="T15" fmla="*/ 8 h 66"/>
                <a:gd name="T16" fmla="*/ 41 w 50"/>
                <a:gd name="T17" fmla="*/ 23 h 66"/>
                <a:gd name="T18" fmla="*/ 41 w 50"/>
                <a:gd name="T19" fmla="*/ 66 h 66"/>
                <a:gd name="T20" fmla="*/ 50 w 50"/>
                <a:gd name="T21" fmla="*/ 66 h 66"/>
                <a:gd name="T22" fmla="*/ 50 w 50"/>
                <a:gd name="T23" fmla="*/ 21 h 66"/>
                <a:gd name="T24" fmla="*/ 30 w 50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66">
                  <a:moveTo>
                    <a:pt x="30" y="0"/>
                  </a:moveTo>
                  <a:cubicBezTo>
                    <a:pt x="21" y="0"/>
                    <a:pt x="13" y="5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2" y="13"/>
                    <a:pt x="20" y="8"/>
                    <a:pt x="27" y="8"/>
                  </a:cubicBezTo>
                  <a:cubicBezTo>
                    <a:pt x="37" y="8"/>
                    <a:pt x="41" y="13"/>
                    <a:pt x="41" y="23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7"/>
                    <a:pt x="43" y="0"/>
                    <a:pt x="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294">
              <a:extLst>
                <a:ext uri="{FF2B5EF4-FFF2-40B4-BE49-F238E27FC236}">
                  <a16:creationId xmlns:a16="http://schemas.microsoft.com/office/drawing/2014/main" id="{EF594FB7-DCCE-47B5-9006-F52D396ED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73725" y="1966913"/>
              <a:ext cx="111125" cy="260350"/>
            </a:xfrm>
            <a:custGeom>
              <a:avLst/>
              <a:gdLst>
                <a:gd name="T0" fmla="*/ 30 w 35"/>
                <a:gd name="T1" fmla="*/ 72 h 82"/>
                <a:gd name="T2" fmla="*/ 24 w 35"/>
                <a:gd name="T3" fmla="*/ 74 h 82"/>
                <a:gd name="T4" fmla="*/ 19 w 35"/>
                <a:gd name="T5" fmla="*/ 67 h 82"/>
                <a:gd name="T6" fmla="*/ 19 w 35"/>
                <a:gd name="T7" fmla="*/ 25 h 82"/>
                <a:gd name="T8" fmla="*/ 31 w 35"/>
                <a:gd name="T9" fmla="*/ 25 h 82"/>
                <a:gd name="T10" fmla="*/ 31 w 35"/>
                <a:gd name="T11" fmla="*/ 17 h 82"/>
                <a:gd name="T12" fmla="*/ 19 w 35"/>
                <a:gd name="T13" fmla="*/ 17 h 82"/>
                <a:gd name="T14" fmla="*/ 19 w 35"/>
                <a:gd name="T15" fmla="*/ 0 h 82"/>
                <a:gd name="T16" fmla="*/ 10 w 35"/>
                <a:gd name="T17" fmla="*/ 0 h 82"/>
                <a:gd name="T18" fmla="*/ 10 w 35"/>
                <a:gd name="T19" fmla="*/ 17 h 82"/>
                <a:gd name="T20" fmla="*/ 0 w 35"/>
                <a:gd name="T21" fmla="*/ 17 h 82"/>
                <a:gd name="T22" fmla="*/ 0 w 35"/>
                <a:gd name="T23" fmla="*/ 25 h 82"/>
                <a:gd name="T24" fmla="*/ 10 w 35"/>
                <a:gd name="T25" fmla="*/ 25 h 82"/>
                <a:gd name="T26" fmla="*/ 10 w 35"/>
                <a:gd name="T27" fmla="*/ 68 h 82"/>
                <a:gd name="T28" fmla="*/ 23 w 35"/>
                <a:gd name="T29" fmla="*/ 82 h 82"/>
                <a:gd name="T30" fmla="*/ 34 w 35"/>
                <a:gd name="T31" fmla="*/ 78 h 82"/>
                <a:gd name="T32" fmla="*/ 35 w 35"/>
                <a:gd name="T33" fmla="*/ 78 h 82"/>
                <a:gd name="T34" fmla="*/ 31 w 35"/>
                <a:gd name="T35" fmla="*/ 71 h 82"/>
                <a:gd name="T36" fmla="*/ 30 w 35"/>
                <a:gd name="T37" fmla="*/ 7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82">
                  <a:moveTo>
                    <a:pt x="30" y="72"/>
                  </a:moveTo>
                  <a:cubicBezTo>
                    <a:pt x="29" y="73"/>
                    <a:pt x="27" y="74"/>
                    <a:pt x="24" y="74"/>
                  </a:cubicBezTo>
                  <a:cubicBezTo>
                    <a:pt x="20" y="74"/>
                    <a:pt x="19" y="70"/>
                    <a:pt x="19" y="67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0" y="77"/>
                    <a:pt x="15" y="82"/>
                    <a:pt x="23" y="82"/>
                  </a:cubicBezTo>
                  <a:cubicBezTo>
                    <a:pt x="28" y="82"/>
                    <a:pt x="31" y="81"/>
                    <a:pt x="34" y="78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1" y="71"/>
                    <a:pt x="31" y="71"/>
                    <a:pt x="31" y="71"/>
                  </a:cubicBezTo>
                  <a:lnTo>
                    <a:pt x="30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295">
              <a:extLst>
                <a:ext uri="{FF2B5EF4-FFF2-40B4-BE49-F238E27FC236}">
                  <a16:creationId xmlns:a16="http://schemas.microsoft.com/office/drawing/2014/main" id="{18389D11-E90E-4DD7-AF92-F427130B5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34025" y="2017713"/>
              <a:ext cx="95250" cy="206375"/>
            </a:xfrm>
            <a:custGeom>
              <a:avLst/>
              <a:gdLst>
                <a:gd name="T0" fmla="*/ 9 w 30"/>
                <a:gd name="T1" fmla="*/ 10 h 65"/>
                <a:gd name="T2" fmla="*/ 9 w 30"/>
                <a:gd name="T3" fmla="*/ 1 h 65"/>
                <a:gd name="T4" fmla="*/ 0 w 30"/>
                <a:gd name="T5" fmla="*/ 1 h 65"/>
                <a:gd name="T6" fmla="*/ 0 w 30"/>
                <a:gd name="T7" fmla="*/ 65 h 65"/>
                <a:gd name="T8" fmla="*/ 9 w 30"/>
                <a:gd name="T9" fmla="*/ 65 h 65"/>
                <a:gd name="T10" fmla="*/ 9 w 30"/>
                <a:gd name="T11" fmla="*/ 19 h 65"/>
                <a:gd name="T12" fmla="*/ 25 w 30"/>
                <a:gd name="T13" fmla="*/ 9 h 65"/>
                <a:gd name="T14" fmla="*/ 28 w 30"/>
                <a:gd name="T15" fmla="*/ 9 h 65"/>
                <a:gd name="T16" fmla="*/ 30 w 30"/>
                <a:gd name="T17" fmla="*/ 9 h 65"/>
                <a:gd name="T18" fmla="*/ 30 w 30"/>
                <a:gd name="T19" fmla="*/ 0 h 65"/>
                <a:gd name="T20" fmla="*/ 29 w 30"/>
                <a:gd name="T21" fmla="*/ 0 h 65"/>
                <a:gd name="T22" fmla="*/ 9 w 30"/>
                <a:gd name="T23" fmla="*/ 1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65">
                  <a:moveTo>
                    <a:pt x="9" y="10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2" y="14"/>
                    <a:pt x="20" y="9"/>
                    <a:pt x="25" y="9"/>
                  </a:cubicBezTo>
                  <a:cubicBezTo>
                    <a:pt x="26" y="9"/>
                    <a:pt x="27" y="9"/>
                    <a:pt x="28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1" y="0"/>
                    <a:pt x="14" y="3"/>
                    <a:pt x="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296">
              <a:extLst>
                <a:ext uri="{FF2B5EF4-FFF2-40B4-BE49-F238E27FC236}">
                  <a16:creationId xmlns:a16="http://schemas.microsoft.com/office/drawing/2014/main" id="{05A76542-589E-489F-BCA7-BB6395690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429250" y="2014538"/>
              <a:ext cx="196850" cy="212725"/>
            </a:xfrm>
            <a:custGeom>
              <a:avLst/>
              <a:gdLst>
                <a:gd name="T0" fmla="*/ 31 w 62"/>
                <a:gd name="T1" fmla="*/ 0 h 67"/>
                <a:gd name="T2" fmla="*/ 0 w 62"/>
                <a:gd name="T3" fmla="*/ 34 h 67"/>
                <a:gd name="T4" fmla="*/ 31 w 62"/>
                <a:gd name="T5" fmla="*/ 67 h 67"/>
                <a:gd name="T6" fmla="*/ 62 w 62"/>
                <a:gd name="T7" fmla="*/ 34 h 67"/>
                <a:gd name="T8" fmla="*/ 31 w 62"/>
                <a:gd name="T9" fmla="*/ 0 h 67"/>
                <a:gd name="T10" fmla="*/ 52 w 62"/>
                <a:gd name="T11" fmla="*/ 34 h 67"/>
                <a:gd name="T12" fmla="*/ 31 w 62"/>
                <a:gd name="T13" fmla="*/ 59 h 67"/>
                <a:gd name="T14" fmla="*/ 9 w 62"/>
                <a:gd name="T15" fmla="*/ 34 h 67"/>
                <a:gd name="T16" fmla="*/ 31 w 62"/>
                <a:gd name="T17" fmla="*/ 8 h 67"/>
                <a:gd name="T18" fmla="*/ 52 w 62"/>
                <a:gd name="T19" fmla="*/ 3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7">
                  <a:moveTo>
                    <a:pt x="31" y="0"/>
                  </a:moveTo>
                  <a:cubicBezTo>
                    <a:pt x="13" y="0"/>
                    <a:pt x="0" y="14"/>
                    <a:pt x="0" y="34"/>
                  </a:cubicBezTo>
                  <a:cubicBezTo>
                    <a:pt x="0" y="53"/>
                    <a:pt x="13" y="67"/>
                    <a:pt x="31" y="67"/>
                  </a:cubicBezTo>
                  <a:cubicBezTo>
                    <a:pt x="49" y="67"/>
                    <a:pt x="62" y="53"/>
                    <a:pt x="62" y="34"/>
                  </a:cubicBezTo>
                  <a:cubicBezTo>
                    <a:pt x="62" y="14"/>
                    <a:pt x="49" y="0"/>
                    <a:pt x="31" y="0"/>
                  </a:cubicBezTo>
                  <a:close/>
                  <a:moveTo>
                    <a:pt x="52" y="34"/>
                  </a:moveTo>
                  <a:cubicBezTo>
                    <a:pt x="52" y="46"/>
                    <a:pt x="46" y="59"/>
                    <a:pt x="31" y="59"/>
                  </a:cubicBezTo>
                  <a:cubicBezTo>
                    <a:pt x="17" y="59"/>
                    <a:pt x="9" y="46"/>
                    <a:pt x="9" y="34"/>
                  </a:cubicBezTo>
                  <a:cubicBezTo>
                    <a:pt x="9" y="21"/>
                    <a:pt x="17" y="8"/>
                    <a:pt x="31" y="8"/>
                  </a:cubicBezTo>
                  <a:cubicBezTo>
                    <a:pt x="46" y="8"/>
                    <a:pt x="52" y="22"/>
                    <a:pt x="5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Rectangle 297">
              <a:extLst>
                <a:ext uri="{FF2B5EF4-FFF2-40B4-BE49-F238E27FC236}">
                  <a16:creationId xmlns:a16="http://schemas.microsoft.com/office/drawing/2014/main" id="{70816FEE-2773-4D82-9764-B3A2EAE59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197475" y="1944688"/>
              <a:ext cx="25400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7" name="Group 326">
            <a:extLst>
              <a:ext uri="{FF2B5EF4-FFF2-40B4-BE49-F238E27FC236}">
                <a16:creationId xmlns:a16="http://schemas.microsoft.com/office/drawing/2014/main" id="{B18808BC-8CFA-45D2-8F1C-992BD3A5FBD7}"/>
              </a:ext>
            </a:extLst>
          </p:cNvPr>
          <p:cNvGrpSpPr/>
          <p:nvPr/>
        </p:nvGrpSpPr>
        <p:grpSpPr>
          <a:xfrm>
            <a:off x="9000371" y="3658951"/>
            <a:ext cx="995363" cy="285750"/>
            <a:chOff x="-4040188" y="1941513"/>
            <a:chExt cx="995363" cy="285750"/>
          </a:xfrm>
          <a:solidFill>
            <a:schemeClr val="tx1"/>
          </a:solidFill>
        </p:grpSpPr>
        <p:sp>
          <p:nvSpPr>
            <p:cNvPr id="307" name="Freeform 298">
              <a:extLst>
                <a:ext uri="{FF2B5EF4-FFF2-40B4-BE49-F238E27FC236}">
                  <a16:creationId xmlns:a16="http://schemas.microsoft.com/office/drawing/2014/main" id="{7A5D49D3-A531-445B-8C51-F78BB88947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4040188" y="1944688"/>
              <a:ext cx="206375" cy="279400"/>
            </a:xfrm>
            <a:custGeom>
              <a:avLst/>
              <a:gdLst>
                <a:gd name="T0" fmla="*/ 0 w 130"/>
                <a:gd name="T1" fmla="*/ 18 h 176"/>
                <a:gd name="T2" fmla="*/ 56 w 130"/>
                <a:gd name="T3" fmla="*/ 18 h 176"/>
                <a:gd name="T4" fmla="*/ 56 w 130"/>
                <a:gd name="T5" fmla="*/ 176 h 176"/>
                <a:gd name="T6" fmla="*/ 74 w 130"/>
                <a:gd name="T7" fmla="*/ 176 h 176"/>
                <a:gd name="T8" fmla="*/ 74 w 130"/>
                <a:gd name="T9" fmla="*/ 18 h 176"/>
                <a:gd name="T10" fmla="*/ 130 w 130"/>
                <a:gd name="T11" fmla="*/ 18 h 176"/>
                <a:gd name="T12" fmla="*/ 130 w 130"/>
                <a:gd name="T13" fmla="*/ 0 h 176"/>
                <a:gd name="T14" fmla="*/ 0 w 130"/>
                <a:gd name="T15" fmla="*/ 0 h 176"/>
                <a:gd name="T16" fmla="*/ 0 w 130"/>
                <a:gd name="T17" fmla="*/ 1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176">
                  <a:moveTo>
                    <a:pt x="0" y="18"/>
                  </a:moveTo>
                  <a:lnTo>
                    <a:pt x="56" y="18"/>
                  </a:lnTo>
                  <a:lnTo>
                    <a:pt x="56" y="176"/>
                  </a:lnTo>
                  <a:lnTo>
                    <a:pt x="74" y="176"/>
                  </a:lnTo>
                  <a:lnTo>
                    <a:pt x="74" y="18"/>
                  </a:lnTo>
                  <a:lnTo>
                    <a:pt x="130" y="18"/>
                  </a:lnTo>
                  <a:lnTo>
                    <a:pt x="130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299">
              <a:extLst>
                <a:ext uri="{FF2B5EF4-FFF2-40B4-BE49-F238E27FC236}">
                  <a16:creationId xmlns:a16="http://schemas.microsoft.com/office/drawing/2014/main" id="{7C0E6F2E-EFBF-4CF7-A9DF-418A4984F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05238" y="1944688"/>
              <a:ext cx="261938" cy="279400"/>
            </a:xfrm>
            <a:custGeom>
              <a:avLst/>
              <a:gdLst>
                <a:gd name="T0" fmla="*/ 82 w 165"/>
                <a:gd name="T1" fmla="*/ 140 h 176"/>
                <a:gd name="T2" fmla="*/ 26 w 165"/>
                <a:gd name="T3" fmla="*/ 0 h 176"/>
                <a:gd name="T4" fmla="*/ 0 w 165"/>
                <a:gd name="T5" fmla="*/ 0 h 176"/>
                <a:gd name="T6" fmla="*/ 0 w 165"/>
                <a:gd name="T7" fmla="*/ 176 h 176"/>
                <a:gd name="T8" fmla="*/ 20 w 165"/>
                <a:gd name="T9" fmla="*/ 176 h 176"/>
                <a:gd name="T10" fmla="*/ 20 w 165"/>
                <a:gd name="T11" fmla="*/ 32 h 176"/>
                <a:gd name="T12" fmla="*/ 78 w 165"/>
                <a:gd name="T13" fmla="*/ 174 h 176"/>
                <a:gd name="T14" fmla="*/ 78 w 165"/>
                <a:gd name="T15" fmla="*/ 176 h 176"/>
                <a:gd name="T16" fmla="*/ 87 w 165"/>
                <a:gd name="T17" fmla="*/ 176 h 176"/>
                <a:gd name="T18" fmla="*/ 147 w 165"/>
                <a:gd name="T19" fmla="*/ 32 h 176"/>
                <a:gd name="T20" fmla="*/ 147 w 165"/>
                <a:gd name="T21" fmla="*/ 176 h 176"/>
                <a:gd name="T22" fmla="*/ 165 w 165"/>
                <a:gd name="T23" fmla="*/ 176 h 176"/>
                <a:gd name="T24" fmla="*/ 165 w 165"/>
                <a:gd name="T25" fmla="*/ 0 h 176"/>
                <a:gd name="T26" fmla="*/ 139 w 165"/>
                <a:gd name="T27" fmla="*/ 0 h 176"/>
                <a:gd name="T28" fmla="*/ 82 w 165"/>
                <a:gd name="T29" fmla="*/ 14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176">
                  <a:moveTo>
                    <a:pt x="82" y="140"/>
                  </a:moveTo>
                  <a:lnTo>
                    <a:pt x="26" y="0"/>
                  </a:lnTo>
                  <a:lnTo>
                    <a:pt x="0" y="0"/>
                  </a:lnTo>
                  <a:lnTo>
                    <a:pt x="0" y="176"/>
                  </a:lnTo>
                  <a:lnTo>
                    <a:pt x="20" y="176"/>
                  </a:lnTo>
                  <a:lnTo>
                    <a:pt x="20" y="32"/>
                  </a:lnTo>
                  <a:lnTo>
                    <a:pt x="78" y="174"/>
                  </a:lnTo>
                  <a:lnTo>
                    <a:pt x="78" y="176"/>
                  </a:lnTo>
                  <a:lnTo>
                    <a:pt x="87" y="176"/>
                  </a:lnTo>
                  <a:lnTo>
                    <a:pt x="147" y="32"/>
                  </a:lnTo>
                  <a:lnTo>
                    <a:pt x="147" y="176"/>
                  </a:lnTo>
                  <a:lnTo>
                    <a:pt x="165" y="176"/>
                  </a:lnTo>
                  <a:lnTo>
                    <a:pt x="165" y="0"/>
                  </a:lnTo>
                  <a:lnTo>
                    <a:pt x="139" y="0"/>
                  </a:lnTo>
                  <a:lnTo>
                    <a:pt x="82" y="1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300">
              <a:extLst>
                <a:ext uri="{FF2B5EF4-FFF2-40B4-BE49-F238E27FC236}">
                  <a16:creationId xmlns:a16="http://schemas.microsoft.com/office/drawing/2014/main" id="{CEAC75B3-02FE-42EA-8605-C3637EEAB9A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1550" y="1941513"/>
              <a:ext cx="203200" cy="285750"/>
            </a:xfrm>
            <a:custGeom>
              <a:avLst/>
              <a:gdLst>
                <a:gd name="T0" fmla="*/ 34 w 64"/>
                <a:gd name="T1" fmla="*/ 39 h 90"/>
                <a:gd name="T2" fmla="*/ 13 w 64"/>
                <a:gd name="T3" fmla="*/ 23 h 90"/>
                <a:gd name="T4" fmla="*/ 32 w 64"/>
                <a:gd name="T5" fmla="*/ 9 h 90"/>
                <a:gd name="T6" fmla="*/ 56 w 64"/>
                <a:gd name="T7" fmla="*/ 19 h 90"/>
                <a:gd name="T8" fmla="*/ 56 w 64"/>
                <a:gd name="T9" fmla="*/ 20 h 90"/>
                <a:gd name="T10" fmla="*/ 63 w 64"/>
                <a:gd name="T11" fmla="*/ 13 h 90"/>
                <a:gd name="T12" fmla="*/ 62 w 64"/>
                <a:gd name="T13" fmla="*/ 12 h 90"/>
                <a:gd name="T14" fmla="*/ 32 w 64"/>
                <a:gd name="T15" fmla="*/ 0 h 90"/>
                <a:gd name="T16" fmla="*/ 3 w 64"/>
                <a:gd name="T17" fmla="*/ 24 h 90"/>
                <a:gd name="T18" fmla="*/ 32 w 64"/>
                <a:gd name="T19" fmla="*/ 48 h 90"/>
                <a:gd name="T20" fmla="*/ 32 w 64"/>
                <a:gd name="T21" fmla="*/ 48 h 90"/>
                <a:gd name="T22" fmla="*/ 54 w 64"/>
                <a:gd name="T23" fmla="*/ 66 h 90"/>
                <a:gd name="T24" fmla="*/ 33 w 64"/>
                <a:gd name="T25" fmla="*/ 82 h 90"/>
                <a:gd name="T26" fmla="*/ 7 w 64"/>
                <a:gd name="T27" fmla="*/ 70 h 90"/>
                <a:gd name="T28" fmla="*/ 6 w 64"/>
                <a:gd name="T29" fmla="*/ 69 h 90"/>
                <a:gd name="T30" fmla="*/ 0 w 64"/>
                <a:gd name="T31" fmla="*/ 76 h 90"/>
                <a:gd name="T32" fmla="*/ 1 w 64"/>
                <a:gd name="T33" fmla="*/ 76 h 90"/>
                <a:gd name="T34" fmla="*/ 33 w 64"/>
                <a:gd name="T35" fmla="*/ 90 h 90"/>
                <a:gd name="T36" fmla="*/ 64 w 64"/>
                <a:gd name="T37" fmla="*/ 65 h 90"/>
                <a:gd name="T38" fmla="*/ 34 w 64"/>
                <a:gd name="T39" fmla="*/ 3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" h="90">
                  <a:moveTo>
                    <a:pt x="34" y="39"/>
                  </a:moveTo>
                  <a:cubicBezTo>
                    <a:pt x="23" y="36"/>
                    <a:pt x="13" y="33"/>
                    <a:pt x="13" y="23"/>
                  </a:cubicBezTo>
                  <a:cubicBezTo>
                    <a:pt x="13" y="15"/>
                    <a:pt x="21" y="9"/>
                    <a:pt x="32" y="9"/>
                  </a:cubicBezTo>
                  <a:cubicBezTo>
                    <a:pt x="42" y="9"/>
                    <a:pt x="50" y="12"/>
                    <a:pt x="56" y="1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55" y="4"/>
                    <a:pt x="45" y="0"/>
                    <a:pt x="32" y="0"/>
                  </a:cubicBezTo>
                  <a:cubicBezTo>
                    <a:pt x="16" y="0"/>
                    <a:pt x="3" y="10"/>
                    <a:pt x="3" y="24"/>
                  </a:cubicBezTo>
                  <a:cubicBezTo>
                    <a:pt x="3" y="40"/>
                    <a:pt x="18" y="44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45" y="52"/>
                    <a:pt x="54" y="55"/>
                    <a:pt x="54" y="66"/>
                  </a:cubicBezTo>
                  <a:cubicBezTo>
                    <a:pt x="54" y="73"/>
                    <a:pt x="49" y="82"/>
                    <a:pt x="33" y="82"/>
                  </a:cubicBezTo>
                  <a:cubicBezTo>
                    <a:pt x="19" y="82"/>
                    <a:pt x="11" y="74"/>
                    <a:pt x="7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8" y="85"/>
                    <a:pt x="20" y="90"/>
                    <a:pt x="33" y="90"/>
                  </a:cubicBezTo>
                  <a:cubicBezTo>
                    <a:pt x="56" y="90"/>
                    <a:pt x="64" y="77"/>
                    <a:pt x="64" y="65"/>
                  </a:cubicBezTo>
                  <a:cubicBezTo>
                    <a:pt x="64" y="47"/>
                    <a:pt x="48" y="43"/>
                    <a:pt x="34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301">
              <a:extLst>
                <a:ext uri="{FF2B5EF4-FFF2-40B4-BE49-F238E27FC236}">
                  <a16:creationId xmlns:a16="http://schemas.microsoft.com/office/drawing/2014/main" id="{F385C479-22A0-4DC6-9A75-3B7B289AE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70250" y="1944688"/>
              <a:ext cx="225425" cy="279400"/>
            </a:xfrm>
            <a:custGeom>
              <a:avLst/>
              <a:gdLst>
                <a:gd name="T0" fmla="*/ 122 w 142"/>
                <a:gd name="T1" fmla="*/ 0 h 176"/>
                <a:gd name="T2" fmla="*/ 122 w 142"/>
                <a:gd name="T3" fmla="*/ 78 h 176"/>
                <a:gd name="T4" fmla="*/ 18 w 142"/>
                <a:gd name="T5" fmla="*/ 78 h 176"/>
                <a:gd name="T6" fmla="*/ 18 w 142"/>
                <a:gd name="T7" fmla="*/ 0 h 176"/>
                <a:gd name="T8" fmla="*/ 0 w 142"/>
                <a:gd name="T9" fmla="*/ 0 h 176"/>
                <a:gd name="T10" fmla="*/ 0 w 142"/>
                <a:gd name="T11" fmla="*/ 176 h 176"/>
                <a:gd name="T12" fmla="*/ 18 w 142"/>
                <a:gd name="T13" fmla="*/ 176 h 176"/>
                <a:gd name="T14" fmla="*/ 18 w 142"/>
                <a:gd name="T15" fmla="*/ 94 h 176"/>
                <a:gd name="T16" fmla="*/ 122 w 142"/>
                <a:gd name="T17" fmla="*/ 94 h 176"/>
                <a:gd name="T18" fmla="*/ 122 w 142"/>
                <a:gd name="T19" fmla="*/ 176 h 176"/>
                <a:gd name="T20" fmla="*/ 142 w 142"/>
                <a:gd name="T21" fmla="*/ 176 h 176"/>
                <a:gd name="T22" fmla="*/ 142 w 142"/>
                <a:gd name="T23" fmla="*/ 0 h 176"/>
                <a:gd name="T24" fmla="*/ 122 w 142"/>
                <a:gd name="T2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2" h="176">
                  <a:moveTo>
                    <a:pt x="122" y="0"/>
                  </a:moveTo>
                  <a:lnTo>
                    <a:pt x="122" y="78"/>
                  </a:lnTo>
                  <a:lnTo>
                    <a:pt x="18" y="78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176"/>
                  </a:lnTo>
                  <a:lnTo>
                    <a:pt x="18" y="176"/>
                  </a:lnTo>
                  <a:lnTo>
                    <a:pt x="18" y="94"/>
                  </a:lnTo>
                  <a:lnTo>
                    <a:pt x="122" y="94"/>
                  </a:lnTo>
                  <a:lnTo>
                    <a:pt x="122" y="176"/>
                  </a:lnTo>
                  <a:lnTo>
                    <a:pt x="142" y="176"/>
                  </a:lnTo>
                  <a:lnTo>
                    <a:pt x="142" y="0"/>
                  </a:lnTo>
                  <a:lnTo>
                    <a:pt x="1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C03FFB43-2B8B-425D-986B-EEE773CDB6EA}"/>
              </a:ext>
            </a:extLst>
          </p:cNvPr>
          <p:cNvGrpSpPr/>
          <p:nvPr/>
        </p:nvGrpSpPr>
        <p:grpSpPr>
          <a:xfrm>
            <a:off x="2912476" y="3658951"/>
            <a:ext cx="681038" cy="285750"/>
            <a:chOff x="-3954463" y="7938"/>
            <a:chExt cx="681038" cy="285750"/>
          </a:xfrm>
          <a:solidFill>
            <a:schemeClr val="tx1"/>
          </a:solidFill>
        </p:grpSpPr>
        <p:sp>
          <p:nvSpPr>
            <p:cNvPr id="311" name="Oval 302">
              <a:extLst>
                <a:ext uri="{FF2B5EF4-FFF2-40B4-BE49-F238E27FC236}">
                  <a16:creationId xmlns:a16="http://schemas.microsoft.com/office/drawing/2014/main" id="{90B811AE-DCC4-48B1-BCEF-02B2B36E07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954463" y="20638"/>
              <a:ext cx="38100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Rectangle 303">
              <a:extLst>
                <a:ext uri="{FF2B5EF4-FFF2-40B4-BE49-F238E27FC236}">
                  <a16:creationId xmlns:a16="http://schemas.microsoft.com/office/drawing/2014/main" id="{DD881763-A7F0-4E13-8385-1B85A5C6F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948113" y="87313"/>
              <a:ext cx="28575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304">
              <a:extLst>
                <a:ext uri="{FF2B5EF4-FFF2-40B4-BE49-F238E27FC236}">
                  <a16:creationId xmlns:a16="http://schemas.microsoft.com/office/drawing/2014/main" id="{F6149590-CAA4-4371-91EB-D65C8A292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859213" y="7938"/>
              <a:ext cx="246063" cy="285750"/>
            </a:xfrm>
            <a:custGeom>
              <a:avLst/>
              <a:gdLst>
                <a:gd name="T0" fmla="*/ 69 w 77"/>
                <a:gd name="T1" fmla="*/ 70 h 90"/>
                <a:gd name="T2" fmla="*/ 44 w 77"/>
                <a:gd name="T3" fmla="*/ 82 h 90"/>
                <a:gd name="T4" fmla="*/ 10 w 77"/>
                <a:gd name="T5" fmla="*/ 45 h 90"/>
                <a:gd name="T6" fmla="*/ 44 w 77"/>
                <a:gd name="T7" fmla="*/ 9 h 90"/>
                <a:gd name="T8" fmla="*/ 69 w 77"/>
                <a:gd name="T9" fmla="*/ 21 h 90"/>
                <a:gd name="T10" fmla="*/ 69 w 77"/>
                <a:gd name="T11" fmla="*/ 21 h 90"/>
                <a:gd name="T12" fmla="*/ 77 w 77"/>
                <a:gd name="T13" fmla="*/ 16 h 90"/>
                <a:gd name="T14" fmla="*/ 76 w 77"/>
                <a:gd name="T15" fmla="*/ 15 h 90"/>
                <a:gd name="T16" fmla="*/ 44 w 77"/>
                <a:gd name="T17" fmla="*/ 0 h 90"/>
                <a:gd name="T18" fmla="*/ 0 w 77"/>
                <a:gd name="T19" fmla="*/ 45 h 90"/>
                <a:gd name="T20" fmla="*/ 44 w 77"/>
                <a:gd name="T21" fmla="*/ 90 h 90"/>
                <a:gd name="T22" fmla="*/ 76 w 77"/>
                <a:gd name="T23" fmla="*/ 75 h 90"/>
                <a:gd name="T24" fmla="*/ 77 w 77"/>
                <a:gd name="T25" fmla="*/ 74 h 90"/>
                <a:gd name="T26" fmla="*/ 69 w 77"/>
                <a:gd name="T27" fmla="*/ 69 h 90"/>
                <a:gd name="T28" fmla="*/ 69 w 77"/>
                <a:gd name="T29" fmla="*/ 7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7" h="90">
                  <a:moveTo>
                    <a:pt x="69" y="70"/>
                  </a:moveTo>
                  <a:cubicBezTo>
                    <a:pt x="63" y="77"/>
                    <a:pt x="54" y="82"/>
                    <a:pt x="44" y="82"/>
                  </a:cubicBezTo>
                  <a:cubicBezTo>
                    <a:pt x="24" y="82"/>
                    <a:pt x="10" y="66"/>
                    <a:pt x="10" y="45"/>
                  </a:cubicBezTo>
                  <a:cubicBezTo>
                    <a:pt x="10" y="24"/>
                    <a:pt x="24" y="9"/>
                    <a:pt x="44" y="9"/>
                  </a:cubicBezTo>
                  <a:cubicBezTo>
                    <a:pt x="54" y="9"/>
                    <a:pt x="63" y="13"/>
                    <a:pt x="69" y="21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68" y="5"/>
                    <a:pt x="57" y="0"/>
                    <a:pt x="44" y="0"/>
                  </a:cubicBezTo>
                  <a:cubicBezTo>
                    <a:pt x="19" y="0"/>
                    <a:pt x="0" y="19"/>
                    <a:pt x="0" y="45"/>
                  </a:cubicBezTo>
                  <a:cubicBezTo>
                    <a:pt x="0" y="71"/>
                    <a:pt x="19" y="90"/>
                    <a:pt x="44" y="90"/>
                  </a:cubicBezTo>
                  <a:cubicBezTo>
                    <a:pt x="57" y="90"/>
                    <a:pt x="68" y="85"/>
                    <a:pt x="76" y="7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9" y="69"/>
                    <a:pt x="69" y="69"/>
                    <a:pt x="69" y="69"/>
                  </a:cubicBezTo>
                  <a:lnTo>
                    <a:pt x="69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305">
              <a:extLst>
                <a:ext uri="{FF2B5EF4-FFF2-40B4-BE49-F238E27FC236}">
                  <a16:creationId xmlns:a16="http://schemas.microsoft.com/office/drawing/2014/main" id="{75B5D827-4DD8-4902-9850-D8AE0B4BD5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97275" y="80963"/>
              <a:ext cx="161925" cy="212725"/>
            </a:xfrm>
            <a:custGeom>
              <a:avLst/>
              <a:gdLst>
                <a:gd name="T0" fmla="*/ 28 w 51"/>
                <a:gd name="T1" fmla="*/ 0 h 67"/>
                <a:gd name="T2" fmla="*/ 3 w 51"/>
                <a:gd name="T3" fmla="*/ 11 h 67"/>
                <a:gd name="T4" fmla="*/ 3 w 51"/>
                <a:gd name="T5" fmla="*/ 12 h 67"/>
                <a:gd name="T6" fmla="*/ 8 w 51"/>
                <a:gd name="T7" fmla="*/ 18 h 67"/>
                <a:gd name="T8" fmla="*/ 8 w 51"/>
                <a:gd name="T9" fmla="*/ 17 h 67"/>
                <a:gd name="T10" fmla="*/ 27 w 51"/>
                <a:gd name="T11" fmla="*/ 8 h 67"/>
                <a:gd name="T12" fmla="*/ 43 w 51"/>
                <a:gd name="T13" fmla="*/ 22 h 67"/>
                <a:gd name="T14" fmla="*/ 43 w 51"/>
                <a:gd name="T15" fmla="*/ 32 h 67"/>
                <a:gd name="T16" fmla="*/ 23 w 51"/>
                <a:gd name="T17" fmla="*/ 24 h 67"/>
                <a:gd name="T18" fmla="*/ 0 w 51"/>
                <a:gd name="T19" fmla="*/ 46 h 67"/>
                <a:gd name="T20" fmla="*/ 23 w 51"/>
                <a:gd name="T21" fmla="*/ 67 h 67"/>
                <a:gd name="T22" fmla="*/ 43 w 51"/>
                <a:gd name="T23" fmla="*/ 60 h 67"/>
                <a:gd name="T24" fmla="*/ 43 w 51"/>
                <a:gd name="T25" fmla="*/ 66 h 67"/>
                <a:gd name="T26" fmla="*/ 51 w 51"/>
                <a:gd name="T27" fmla="*/ 66 h 67"/>
                <a:gd name="T28" fmla="*/ 51 w 51"/>
                <a:gd name="T29" fmla="*/ 21 h 67"/>
                <a:gd name="T30" fmla="*/ 28 w 51"/>
                <a:gd name="T31" fmla="*/ 0 h 67"/>
                <a:gd name="T32" fmla="*/ 43 w 51"/>
                <a:gd name="T33" fmla="*/ 52 h 67"/>
                <a:gd name="T34" fmla="*/ 25 w 51"/>
                <a:gd name="T35" fmla="*/ 60 h 67"/>
                <a:gd name="T36" fmla="*/ 9 w 51"/>
                <a:gd name="T37" fmla="*/ 46 h 67"/>
                <a:gd name="T38" fmla="*/ 25 w 51"/>
                <a:gd name="T39" fmla="*/ 31 h 67"/>
                <a:gd name="T40" fmla="*/ 43 w 51"/>
                <a:gd name="T41" fmla="*/ 39 h 67"/>
                <a:gd name="T42" fmla="*/ 43 w 51"/>
                <a:gd name="T43" fmla="*/ 5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1" h="67">
                  <a:moveTo>
                    <a:pt x="28" y="0"/>
                  </a:moveTo>
                  <a:cubicBezTo>
                    <a:pt x="18" y="0"/>
                    <a:pt x="10" y="4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4" y="11"/>
                    <a:pt x="19" y="8"/>
                    <a:pt x="27" y="8"/>
                  </a:cubicBezTo>
                  <a:cubicBezTo>
                    <a:pt x="36" y="8"/>
                    <a:pt x="43" y="13"/>
                    <a:pt x="43" y="2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7" y="27"/>
                    <a:pt x="31" y="24"/>
                    <a:pt x="23" y="24"/>
                  </a:cubicBezTo>
                  <a:cubicBezTo>
                    <a:pt x="11" y="24"/>
                    <a:pt x="0" y="32"/>
                    <a:pt x="0" y="46"/>
                  </a:cubicBezTo>
                  <a:cubicBezTo>
                    <a:pt x="0" y="60"/>
                    <a:pt x="12" y="67"/>
                    <a:pt x="23" y="67"/>
                  </a:cubicBezTo>
                  <a:cubicBezTo>
                    <a:pt x="31" y="67"/>
                    <a:pt x="37" y="65"/>
                    <a:pt x="43" y="60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1" y="8"/>
                    <a:pt x="42" y="0"/>
                    <a:pt x="28" y="0"/>
                  </a:cubicBezTo>
                  <a:close/>
                  <a:moveTo>
                    <a:pt x="43" y="52"/>
                  </a:moveTo>
                  <a:cubicBezTo>
                    <a:pt x="39" y="57"/>
                    <a:pt x="32" y="60"/>
                    <a:pt x="25" y="60"/>
                  </a:cubicBezTo>
                  <a:cubicBezTo>
                    <a:pt x="16" y="60"/>
                    <a:pt x="9" y="54"/>
                    <a:pt x="9" y="46"/>
                  </a:cubicBezTo>
                  <a:cubicBezTo>
                    <a:pt x="9" y="37"/>
                    <a:pt x="16" y="31"/>
                    <a:pt x="25" y="31"/>
                  </a:cubicBezTo>
                  <a:cubicBezTo>
                    <a:pt x="32" y="31"/>
                    <a:pt x="39" y="34"/>
                    <a:pt x="43" y="39"/>
                  </a:cubicBezTo>
                  <a:lnTo>
                    <a:pt x="43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Rectangle 306">
              <a:extLst>
                <a:ext uri="{FF2B5EF4-FFF2-40B4-BE49-F238E27FC236}">
                  <a16:creationId xmlns:a16="http://schemas.microsoft.com/office/drawing/2014/main" id="{B0AB7FF8-06C6-4222-8551-1D882A803A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87725" y="11113"/>
              <a:ext cx="28575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Rectangle 307">
              <a:extLst>
                <a:ext uri="{FF2B5EF4-FFF2-40B4-BE49-F238E27FC236}">
                  <a16:creationId xmlns:a16="http://schemas.microsoft.com/office/drawing/2014/main" id="{E63D2CE8-6EC3-4B41-9C1A-DCE363407D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302000" y="11113"/>
              <a:ext cx="28575" cy="279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86A3F82D-7CF0-4700-B82B-555E1740CAF5}"/>
              </a:ext>
            </a:extLst>
          </p:cNvPr>
          <p:cNvGrpSpPr/>
          <p:nvPr/>
        </p:nvGrpSpPr>
        <p:grpSpPr>
          <a:xfrm>
            <a:off x="4658141" y="3625614"/>
            <a:ext cx="931863" cy="352425"/>
            <a:chOff x="-1801813" y="11113"/>
            <a:chExt cx="931863" cy="352425"/>
          </a:xfrm>
          <a:solidFill>
            <a:schemeClr val="tx1"/>
          </a:solidFill>
        </p:grpSpPr>
        <p:sp>
          <p:nvSpPr>
            <p:cNvPr id="317" name="Rectangle 308">
              <a:extLst>
                <a:ext uri="{FF2B5EF4-FFF2-40B4-BE49-F238E27FC236}">
                  <a16:creationId xmlns:a16="http://schemas.microsoft.com/office/drawing/2014/main" id="{2258595D-060F-44C8-A648-5720492483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95463" y="87313"/>
              <a:ext cx="25400" cy="2032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Oval 309">
              <a:extLst>
                <a:ext uri="{FF2B5EF4-FFF2-40B4-BE49-F238E27FC236}">
                  <a16:creationId xmlns:a16="http://schemas.microsoft.com/office/drawing/2014/main" id="{8E493DD9-4E86-480E-A5BE-67C2821CA9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801813" y="20638"/>
              <a:ext cx="38100" cy="412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310">
              <a:extLst>
                <a:ext uri="{FF2B5EF4-FFF2-40B4-BE49-F238E27FC236}">
                  <a16:creationId xmlns:a16="http://schemas.microsoft.com/office/drawing/2014/main" id="{1FD2C26A-45B1-4037-A9E6-BBBDDD63D6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25613" y="11113"/>
              <a:ext cx="260350" cy="279400"/>
            </a:xfrm>
            <a:custGeom>
              <a:avLst/>
              <a:gdLst>
                <a:gd name="T0" fmla="*/ 72 w 164"/>
                <a:gd name="T1" fmla="*/ 0 h 176"/>
                <a:gd name="T2" fmla="*/ 0 w 164"/>
                <a:gd name="T3" fmla="*/ 176 h 176"/>
                <a:gd name="T4" fmla="*/ 20 w 164"/>
                <a:gd name="T5" fmla="*/ 176 h 176"/>
                <a:gd name="T6" fmla="*/ 38 w 164"/>
                <a:gd name="T7" fmla="*/ 134 h 176"/>
                <a:gd name="T8" fmla="*/ 126 w 164"/>
                <a:gd name="T9" fmla="*/ 134 h 176"/>
                <a:gd name="T10" fmla="*/ 144 w 164"/>
                <a:gd name="T11" fmla="*/ 176 h 176"/>
                <a:gd name="T12" fmla="*/ 164 w 164"/>
                <a:gd name="T13" fmla="*/ 176 h 176"/>
                <a:gd name="T14" fmla="*/ 92 w 164"/>
                <a:gd name="T15" fmla="*/ 0 h 176"/>
                <a:gd name="T16" fmla="*/ 72 w 164"/>
                <a:gd name="T17" fmla="*/ 0 h 176"/>
                <a:gd name="T18" fmla="*/ 120 w 164"/>
                <a:gd name="T19" fmla="*/ 116 h 176"/>
                <a:gd name="T20" fmla="*/ 44 w 164"/>
                <a:gd name="T21" fmla="*/ 116 h 176"/>
                <a:gd name="T22" fmla="*/ 82 w 164"/>
                <a:gd name="T23" fmla="*/ 22 h 176"/>
                <a:gd name="T24" fmla="*/ 120 w 164"/>
                <a:gd name="T25" fmla="*/ 11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176">
                  <a:moveTo>
                    <a:pt x="72" y="0"/>
                  </a:moveTo>
                  <a:lnTo>
                    <a:pt x="0" y="176"/>
                  </a:lnTo>
                  <a:lnTo>
                    <a:pt x="20" y="176"/>
                  </a:lnTo>
                  <a:lnTo>
                    <a:pt x="38" y="134"/>
                  </a:lnTo>
                  <a:lnTo>
                    <a:pt x="126" y="134"/>
                  </a:lnTo>
                  <a:lnTo>
                    <a:pt x="144" y="176"/>
                  </a:lnTo>
                  <a:lnTo>
                    <a:pt x="164" y="176"/>
                  </a:lnTo>
                  <a:lnTo>
                    <a:pt x="92" y="0"/>
                  </a:lnTo>
                  <a:lnTo>
                    <a:pt x="72" y="0"/>
                  </a:lnTo>
                  <a:close/>
                  <a:moveTo>
                    <a:pt x="120" y="116"/>
                  </a:moveTo>
                  <a:lnTo>
                    <a:pt x="44" y="116"/>
                  </a:lnTo>
                  <a:lnTo>
                    <a:pt x="82" y="22"/>
                  </a:lnTo>
                  <a:lnTo>
                    <a:pt x="120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311">
              <a:extLst>
                <a:ext uri="{FF2B5EF4-FFF2-40B4-BE49-F238E27FC236}">
                  <a16:creationId xmlns:a16="http://schemas.microsoft.com/office/drawing/2014/main" id="{783A813B-0D5E-4876-97A6-8B23685E2D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46213" y="80963"/>
              <a:ext cx="184150" cy="282575"/>
            </a:xfrm>
            <a:custGeom>
              <a:avLst/>
              <a:gdLst>
                <a:gd name="T0" fmla="*/ 29 w 58"/>
                <a:gd name="T1" fmla="*/ 0 h 89"/>
                <a:gd name="T2" fmla="*/ 8 w 58"/>
                <a:gd name="T3" fmla="*/ 10 h 89"/>
                <a:gd name="T4" fmla="*/ 8 w 58"/>
                <a:gd name="T5" fmla="*/ 2 h 89"/>
                <a:gd name="T6" fmla="*/ 0 w 58"/>
                <a:gd name="T7" fmla="*/ 2 h 89"/>
                <a:gd name="T8" fmla="*/ 0 w 58"/>
                <a:gd name="T9" fmla="*/ 89 h 89"/>
                <a:gd name="T10" fmla="*/ 8 w 58"/>
                <a:gd name="T11" fmla="*/ 89 h 89"/>
                <a:gd name="T12" fmla="*/ 8 w 58"/>
                <a:gd name="T13" fmla="*/ 58 h 89"/>
                <a:gd name="T14" fmla="*/ 29 w 58"/>
                <a:gd name="T15" fmla="*/ 67 h 89"/>
                <a:gd name="T16" fmla="*/ 58 w 58"/>
                <a:gd name="T17" fmla="*/ 34 h 89"/>
                <a:gd name="T18" fmla="*/ 29 w 58"/>
                <a:gd name="T19" fmla="*/ 0 h 89"/>
                <a:gd name="T20" fmla="*/ 48 w 58"/>
                <a:gd name="T21" fmla="*/ 34 h 89"/>
                <a:gd name="T22" fmla="*/ 28 w 58"/>
                <a:gd name="T23" fmla="*/ 59 h 89"/>
                <a:gd name="T24" fmla="*/ 8 w 58"/>
                <a:gd name="T25" fmla="*/ 49 h 89"/>
                <a:gd name="T26" fmla="*/ 8 w 58"/>
                <a:gd name="T27" fmla="*/ 19 h 89"/>
                <a:gd name="T28" fmla="*/ 28 w 58"/>
                <a:gd name="T29" fmla="*/ 8 h 89"/>
                <a:gd name="T30" fmla="*/ 48 w 58"/>
                <a:gd name="T31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89">
                  <a:moveTo>
                    <a:pt x="29" y="0"/>
                  </a:moveTo>
                  <a:cubicBezTo>
                    <a:pt x="21" y="0"/>
                    <a:pt x="13" y="4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4" y="64"/>
                    <a:pt x="21" y="67"/>
                    <a:pt x="29" y="67"/>
                  </a:cubicBezTo>
                  <a:cubicBezTo>
                    <a:pt x="46" y="67"/>
                    <a:pt x="58" y="54"/>
                    <a:pt x="58" y="34"/>
                  </a:cubicBezTo>
                  <a:cubicBezTo>
                    <a:pt x="58" y="14"/>
                    <a:pt x="46" y="0"/>
                    <a:pt x="29" y="0"/>
                  </a:cubicBezTo>
                  <a:close/>
                  <a:moveTo>
                    <a:pt x="48" y="34"/>
                  </a:moveTo>
                  <a:cubicBezTo>
                    <a:pt x="48" y="49"/>
                    <a:pt x="40" y="59"/>
                    <a:pt x="28" y="59"/>
                  </a:cubicBezTo>
                  <a:cubicBezTo>
                    <a:pt x="19" y="59"/>
                    <a:pt x="12" y="54"/>
                    <a:pt x="8" y="4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2" y="14"/>
                    <a:pt x="19" y="8"/>
                    <a:pt x="28" y="8"/>
                  </a:cubicBezTo>
                  <a:cubicBezTo>
                    <a:pt x="40" y="8"/>
                    <a:pt x="48" y="18"/>
                    <a:pt x="4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312">
              <a:extLst>
                <a:ext uri="{FF2B5EF4-FFF2-40B4-BE49-F238E27FC236}">
                  <a16:creationId xmlns:a16="http://schemas.microsoft.com/office/drawing/2014/main" id="{C9E0E557-C483-4C6C-BF29-1D03A7B911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25550" y="80963"/>
              <a:ext cx="180975" cy="282575"/>
            </a:xfrm>
            <a:custGeom>
              <a:avLst/>
              <a:gdLst>
                <a:gd name="T0" fmla="*/ 29 w 57"/>
                <a:gd name="T1" fmla="*/ 0 h 89"/>
                <a:gd name="T2" fmla="*/ 8 w 57"/>
                <a:gd name="T3" fmla="*/ 10 h 89"/>
                <a:gd name="T4" fmla="*/ 8 w 57"/>
                <a:gd name="T5" fmla="*/ 2 h 89"/>
                <a:gd name="T6" fmla="*/ 0 w 57"/>
                <a:gd name="T7" fmla="*/ 2 h 89"/>
                <a:gd name="T8" fmla="*/ 0 w 57"/>
                <a:gd name="T9" fmla="*/ 89 h 89"/>
                <a:gd name="T10" fmla="*/ 8 w 57"/>
                <a:gd name="T11" fmla="*/ 89 h 89"/>
                <a:gd name="T12" fmla="*/ 8 w 57"/>
                <a:gd name="T13" fmla="*/ 58 h 89"/>
                <a:gd name="T14" fmla="*/ 29 w 57"/>
                <a:gd name="T15" fmla="*/ 67 h 89"/>
                <a:gd name="T16" fmla="*/ 57 w 57"/>
                <a:gd name="T17" fmla="*/ 34 h 89"/>
                <a:gd name="T18" fmla="*/ 29 w 57"/>
                <a:gd name="T19" fmla="*/ 0 h 89"/>
                <a:gd name="T20" fmla="*/ 48 w 57"/>
                <a:gd name="T21" fmla="*/ 34 h 89"/>
                <a:gd name="T22" fmla="*/ 28 w 57"/>
                <a:gd name="T23" fmla="*/ 59 h 89"/>
                <a:gd name="T24" fmla="*/ 8 w 57"/>
                <a:gd name="T25" fmla="*/ 49 h 89"/>
                <a:gd name="T26" fmla="*/ 8 w 57"/>
                <a:gd name="T27" fmla="*/ 19 h 89"/>
                <a:gd name="T28" fmla="*/ 28 w 57"/>
                <a:gd name="T29" fmla="*/ 8 h 89"/>
                <a:gd name="T30" fmla="*/ 48 w 57"/>
                <a:gd name="T31" fmla="*/ 3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89">
                  <a:moveTo>
                    <a:pt x="29" y="0"/>
                  </a:moveTo>
                  <a:cubicBezTo>
                    <a:pt x="21" y="0"/>
                    <a:pt x="13" y="4"/>
                    <a:pt x="8" y="1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4" y="64"/>
                    <a:pt x="21" y="67"/>
                    <a:pt x="29" y="67"/>
                  </a:cubicBezTo>
                  <a:cubicBezTo>
                    <a:pt x="46" y="67"/>
                    <a:pt x="57" y="54"/>
                    <a:pt x="57" y="34"/>
                  </a:cubicBezTo>
                  <a:cubicBezTo>
                    <a:pt x="57" y="14"/>
                    <a:pt x="46" y="0"/>
                    <a:pt x="29" y="0"/>
                  </a:cubicBezTo>
                  <a:close/>
                  <a:moveTo>
                    <a:pt x="48" y="34"/>
                  </a:moveTo>
                  <a:cubicBezTo>
                    <a:pt x="48" y="49"/>
                    <a:pt x="40" y="59"/>
                    <a:pt x="28" y="59"/>
                  </a:cubicBezTo>
                  <a:cubicBezTo>
                    <a:pt x="19" y="59"/>
                    <a:pt x="12" y="54"/>
                    <a:pt x="8" y="4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2" y="14"/>
                    <a:pt x="19" y="8"/>
                    <a:pt x="28" y="8"/>
                  </a:cubicBezTo>
                  <a:cubicBezTo>
                    <a:pt x="40" y="8"/>
                    <a:pt x="48" y="18"/>
                    <a:pt x="4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313">
              <a:extLst>
                <a:ext uri="{FF2B5EF4-FFF2-40B4-BE49-F238E27FC236}">
                  <a16:creationId xmlns:a16="http://schemas.microsoft.com/office/drawing/2014/main" id="{27D1964A-9531-4C44-908B-19D074FCD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25525" y="80963"/>
              <a:ext cx="155575" cy="212725"/>
            </a:xfrm>
            <a:custGeom>
              <a:avLst/>
              <a:gdLst>
                <a:gd name="T0" fmla="*/ 26 w 49"/>
                <a:gd name="T1" fmla="*/ 28 h 67"/>
                <a:gd name="T2" fmla="*/ 26 w 49"/>
                <a:gd name="T3" fmla="*/ 28 h 67"/>
                <a:gd name="T4" fmla="*/ 10 w 49"/>
                <a:gd name="T5" fmla="*/ 18 h 67"/>
                <a:gd name="T6" fmla="*/ 25 w 49"/>
                <a:gd name="T7" fmla="*/ 8 h 67"/>
                <a:gd name="T8" fmla="*/ 42 w 49"/>
                <a:gd name="T9" fmla="*/ 16 h 67"/>
                <a:gd name="T10" fmla="*/ 43 w 49"/>
                <a:gd name="T11" fmla="*/ 17 h 67"/>
                <a:gd name="T12" fmla="*/ 48 w 49"/>
                <a:gd name="T13" fmla="*/ 10 h 67"/>
                <a:gd name="T14" fmla="*/ 48 w 49"/>
                <a:gd name="T15" fmla="*/ 10 h 67"/>
                <a:gd name="T16" fmla="*/ 25 w 49"/>
                <a:gd name="T17" fmla="*/ 0 h 67"/>
                <a:gd name="T18" fmla="*/ 2 w 49"/>
                <a:gd name="T19" fmla="*/ 19 h 67"/>
                <a:gd name="T20" fmla="*/ 24 w 49"/>
                <a:gd name="T21" fmla="*/ 37 h 67"/>
                <a:gd name="T22" fmla="*/ 24 w 49"/>
                <a:gd name="T23" fmla="*/ 37 h 67"/>
                <a:gd name="T24" fmla="*/ 41 w 49"/>
                <a:gd name="T25" fmla="*/ 48 h 67"/>
                <a:gd name="T26" fmla="*/ 25 w 49"/>
                <a:gd name="T27" fmla="*/ 60 h 67"/>
                <a:gd name="T28" fmla="*/ 6 w 49"/>
                <a:gd name="T29" fmla="*/ 51 h 67"/>
                <a:gd name="T30" fmla="*/ 5 w 49"/>
                <a:gd name="T31" fmla="*/ 50 h 67"/>
                <a:gd name="T32" fmla="*/ 0 w 49"/>
                <a:gd name="T33" fmla="*/ 57 h 67"/>
                <a:gd name="T34" fmla="*/ 1 w 49"/>
                <a:gd name="T35" fmla="*/ 57 h 67"/>
                <a:gd name="T36" fmla="*/ 25 w 49"/>
                <a:gd name="T37" fmla="*/ 67 h 67"/>
                <a:gd name="T38" fmla="*/ 49 w 49"/>
                <a:gd name="T39" fmla="*/ 48 h 67"/>
                <a:gd name="T40" fmla="*/ 26 w 49"/>
                <a:gd name="T41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" h="67">
                  <a:moveTo>
                    <a:pt x="26" y="28"/>
                  </a:moveTo>
                  <a:cubicBezTo>
                    <a:pt x="26" y="28"/>
                    <a:pt x="26" y="28"/>
                    <a:pt x="26" y="28"/>
                  </a:cubicBezTo>
                  <a:cubicBezTo>
                    <a:pt x="17" y="26"/>
                    <a:pt x="10" y="24"/>
                    <a:pt x="10" y="18"/>
                  </a:cubicBezTo>
                  <a:cubicBezTo>
                    <a:pt x="10" y="12"/>
                    <a:pt x="16" y="8"/>
                    <a:pt x="25" y="8"/>
                  </a:cubicBezTo>
                  <a:cubicBezTo>
                    <a:pt x="32" y="8"/>
                    <a:pt x="39" y="11"/>
                    <a:pt x="42" y="16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2" y="4"/>
                    <a:pt x="34" y="0"/>
                    <a:pt x="25" y="0"/>
                  </a:cubicBezTo>
                  <a:cubicBezTo>
                    <a:pt x="11" y="0"/>
                    <a:pt x="2" y="8"/>
                    <a:pt x="2" y="19"/>
                  </a:cubicBezTo>
                  <a:cubicBezTo>
                    <a:pt x="2" y="31"/>
                    <a:pt x="13" y="34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34" y="39"/>
                    <a:pt x="41" y="42"/>
                    <a:pt x="41" y="48"/>
                  </a:cubicBezTo>
                  <a:cubicBezTo>
                    <a:pt x="41" y="55"/>
                    <a:pt x="35" y="60"/>
                    <a:pt x="25" y="60"/>
                  </a:cubicBezTo>
                  <a:cubicBezTo>
                    <a:pt x="16" y="60"/>
                    <a:pt x="9" y="55"/>
                    <a:pt x="6" y="51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7" y="64"/>
                    <a:pt x="15" y="67"/>
                    <a:pt x="25" y="67"/>
                  </a:cubicBezTo>
                  <a:cubicBezTo>
                    <a:pt x="40" y="67"/>
                    <a:pt x="49" y="60"/>
                    <a:pt x="49" y="48"/>
                  </a:cubicBezTo>
                  <a:cubicBezTo>
                    <a:pt x="49" y="34"/>
                    <a:pt x="37" y="31"/>
                    <a:pt x="2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3" name="TextBox 332">
            <a:extLst>
              <a:ext uri="{FF2B5EF4-FFF2-40B4-BE49-F238E27FC236}">
                <a16:creationId xmlns:a16="http://schemas.microsoft.com/office/drawing/2014/main" id="{EF349056-3CC7-4CA3-9C57-AB7DFE4B32D6}"/>
              </a:ext>
            </a:extLst>
          </p:cNvPr>
          <p:cNvSpPr txBox="1"/>
          <p:nvPr/>
        </p:nvSpPr>
        <p:spPr>
          <a:xfrm>
            <a:off x="665043" y="2349837"/>
            <a:ext cx="145597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BIG-IP iSeries ]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33885084-88FD-4C35-AFBF-893A8FBA3698}"/>
              </a:ext>
            </a:extLst>
          </p:cNvPr>
          <p:cNvSpPr txBox="1"/>
          <p:nvPr/>
        </p:nvSpPr>
        <p:spPr>
          <a:xfrm>
            <a:off x="3086692" y="2349837"/>
            <a:ext cx="1120243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VIPRION ]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FA03F7F9-D6C3-47A9-9885-76CB7CFE4D9B}"/>
              </a:ext>
            </a:extLst>
          </p:cNvPr>
          <p:cNvSpPr txBox="1"/>
          <p:nvPr/>
        </p:nvSpPr>
        <p:spPr>
          <a:xfrm>
            <a:off x="5008600" y="2349837"/>
            <a:ext cx="175823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virtual edition (VE) ]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EB8D878D-F337-48A7-AB62-B60A1904AB16}"/>
              </a:ext>
            </a:extLst>
          </p:cNvPr>
          <p:cNvSpPr txBox="1"/>
          <p:nvPr/>
        </p:nvSpPr>
        <p:spPr>
          <a:xfrm>
            <a:off x="6755365" y="2349837"/>
            <a:ext cx="170534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edition (CE) ]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CB932BBC-D394-4F6C-A119-DCB3DBE8AA97}"/>
              </a:ext>
            </a:extLst>
          </p:cNvPr>
          <p:cNvSpPr txBox="1"/>
          <p:nvPr/>
        </p:nvSpPr>
        <p:spPr>
          <a:xfrm>
            <a:off x="8460705" y="2349837"/>
            <a:ext cx="170534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cloud edition (CE) ]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C56AD699-5B65-4A86-85D0-FB0E61B954BF}"/>
              </a:ext>
            </a:extLst>
          </p:cNvPr>
          <p:cNvSpPr txBox="1"/>
          <p:nvPr/>
        </p:nvSpPr>
        <p:spPr>
          <a:xfrm>
            <a:off x="10215072" y="2349837"/>
            <a:ext cx="193296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subscription licensing ]</a:t>
            </a:r>
          </a:p>
        </p:txBody>
      </p:sp>
    </p:spTree>
    <p:extLst>
      <p:ext uri="{BB962C8B-B14F-4D97-AF65-F5344CB8AC3E}">
        <p14:creationId xmlns:p14="http://schemas.microsoft.com/office/powerpoint/2010/main" val="148180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3A5A12-BD7C-4F79-8812-EA47ED0B2F7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C50A5B-7E47-45EC-A024-3730AA0FAB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1933D-A700-47C2-935B-8EA79C758F34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01EF74B-1956-4A19-B450-CD0B76DC73A9}"/>
              </a:ext>
            </a:extLst>
          </p:cNvPr>
          <p:cNvGrpSpPr/>
          <p:nvPr/>
        </p:nvGrpSpPr>
        <p:grpSpPr>
          <a:xfrm>
            <a:off x="476250" y="423069"/>
            <a:ext cx="1403350" cy="1403350"/>
            <a:chOff x="-6248400" y="-3175"/>
            <a:chExt cx="1403350" cy="1403350"/>
          </a:xfrm>
          <a:solidFill>
            <a:schemeClr val="tx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E3715E9E-C3AD-4C75-8AE4-F556713AD3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35663" y="434975"/>
              <a:ext cx="147638" cy="241300"/>
            </a:xfrm>
            <a:custGeom>
              <a:avLst/>
              <a:gdLst>
                <a:gd name="T0" fmla="*/ 32 w 47"/>
                <a:gd name="T1" fmla="*/ 35 h 77"/>
                <a:gd name="T2" fmla="*/ 32 w 47"/>
                <a:gd name="T3" fmla="*/ 35 h 77"/>
                <a:gd name="T4" fmla="*/ 44 w 47"/>
                <a:gd name="T5" fmla="*/ 19 h 77"/>
                <a:gd name="T6" fmla="*/ 38 w 47"/>
                <a:gd name="T7" fmla="*/ 5 h 77"/>
                <a:gd name="T8" fmla="*/ 17 w 47"/>
                <a:gd name="T9" fmla="*/ 0 h 77"/>
                <a:gd name="T10" fmla="*/ 0 w 47"/>
                <a:gd name="T11" fmla="*/ 1 h 77"/>
                <a:gd name="T12" fmla="*/ 0 w 47"/>
                <a:gd name="T13" fmla="*/ 76 h 77"/>
                <a:gd name="T14" fmla="*/ 15 w 47"/>
                <a:gd name="T15" fmla="*/ 77 h 77"/>
                <a:gd name="T16" fmla="*/ 41 w 47"/>
                <a:gd name="T17" fmla="*/ 69 h 77"/>
                <a:gd name="T18" fmla="*/ 47 w 47"/>
                <a:gd name="T19" fmla="*/ 54 h 77"/>
                <a:gd name="T20" fmla="*/ 32 w 47"/>
                <a:gd name="T21" fmla="*/ 35 h 77"/>
                <a:gd name="T22" fmla="*/ 9 w 47"/>
                <a:gd name="T23" fmla="*/ 8 h 77"/>
                <a:gd name="T24" fmla="*/ 18 w 47"/>
                <a:gd name="T25" fmla="*/ 7 h 77"/>
                <a:gd name="T26" fmla="*/ 34 w 47"/>
                <a:gd name="T27" fmla="*/ 20 h 77"/>
                <a:gd name="T28" fmla="*/ 18 w 47"/>
                <a:gd name="T29" fmla="*/ 32 h 77"/>
                <a:gd name="T30" fmla="*/ 9 w 47"/>
                <a:gd name="T31" fmla="*/ 32 h 77"/>
                <a:gd name="T32" fmla="*/ 9 w 47"/>
                <a:gd name="T33" fmla="*/ 8 h 77"/>
                <a:gd name="T34" fmla="*/ 17 w 47"/>
                <a:gd name="T35" fmla="*/ 69 h 77"/>
                <a:gd name="T36" fmla="*/ 9 w 47"/>
                <a:gd name="T37" fmla="*/ 68 h 77"/>
                <a:gd name="T38" fmla="*/ 9 w 47"/>
                <a:gd name="T39" fmla="*/ 40 h 77"/>
                <a:gd name="T40" fmla="*/ 17 w 47"/>
                <a:gd name="T41" fmla="*/ 40 h 77"/>
                <a:gd name="T42" fmla="*/ 37 w 47"/>
                <a:gd name="T43" fmla="*/ 54 h 77"/>
                <a:gd name="T44" fmla="*/ 17 w 47"/>
                <a:gd name="T4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32" y="35"/>
                  </a:moveTo>
                  <a:cubicBezTo>
                    <a:pt x="32" y="35"/>
                    <a:pt x="32" y="35"/>
                    <a:pt x="32" y="35"/>
                  </a:cubicBezTo>
                  <a:cubicBezTo>
                    <a:pt x="40" y="32"/>
                    <a:pt x="44" y="26"/>
                    <a:pt x="44" y="19"/>
                  </a:cubicBezTo>
                  <a:cubicBezTo>
                    <a:pt x="44" y="13"/>
                    <a:pt x="42" y="8"/>
                    <a:pt x="38" y="5"/>
                  </a:cubicBezTo>
                  <a:cubicBezTo>
                    <a:pt x="33" y="2"/>
                    <a:pt x="27" y="0"/>
                    <a:pt x="17" y="0"/>
                  </a:cubicBezTo>
                  <a:cubicBezTo>
                    <a:pt x="11" y="0"/>
                    <a:pt x="4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6"/>
                    <a:pt x="8" y="77"/>
                    <a:pt x="15" y="77"/>
                  </a:cubicBezTo>
                  <a:cubicBezTo>
                    <a:pt x="27" y="77"/>
                    <a:pt x="35" y="74"/>
                    <a:pt x="41" y="69"/>
                  </a:cubicBezTo>
                  <a:cubicBezTo>
                    <a:pt x="45" y="66"/>
                    <a:pt x="47" y="61"/>
                    <a:pt x="47" y="54"/>
                  </a:cubicBezTo>
                  <a:cubicBezTo>
                    <a:pt x="47" y="43"/>
                    <a:pt x="39" y="37"/>
                    <a:pt x="32" y="35"/>
                  </a:cubicBezTo>
                  <a:close/>
                  <a:moveTo>
                    <a:pt x="9" y="8"/>
                  </a:moveTo>
                  <a:cubicBezTo>
                    <a:pt x="11" y="8"/>
                    <a:pt x="13" y="7"/>
                    <a:pt x="18" y="7"/>
                  </a:cubicBezTo>
                  <a:cubicBezTo>
                    <a:pt x="28" y="7"/>
                    <a:pt x="34" y="11"/>
                    <a:pt x="34" y="20"/>
                  </a:cubicBezTo>
                  <a:cubicBezTo>
                    <a:pt x="34" y="27"/>
                    <a:pt x="28" y="32"/>
                    <a:pt x="18" y="32"/>
                  </a:cubicBezTo>
                  <a:cubicBezTo>
                    <a:pt x="9" y="32"/>
                    <a:pt x="9" y="32"/>
                    <a:pt x="9" y="32"/>
                  </a:cubicBezTo>
                  <a:lnTo>
                    <a:pt x="9" y="8"/>
                  </a:lnTo>
                  <a:close/>
                  <a:moveTo>
                    <a:pt x="17" y="69"/>
                  </a:moveTo>
                  <a:cubicBezTo>
                    <a:pt x="14" y="69"/>
                    <a:pt x="11" y="69"/>
                    <a:pt x="9" y="68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28" y="40"/>
                    <a:pt x="37" y="44"/>
                    <a:pt x="37" y="54"/>
                  </a:cubicBezTo>
                  <a:cubicBezTo>
                    <a:pt x="37" y="65"/>
                    <a:pt x="28" y="69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7C4A2617-64A4-4067-BB0D-C51BC874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56275" y="434975"/>
              <a:ext cx="30163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061DCE18-D4B9-4D77-8E74-B1682A7C8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94363" y="434975"/>
              <a:ext cx="193675" cy="241300"/>
            </a:xfrm>
            <a:custGeom>
              <a:avLst/>
              <a:gdLst>
                <a:gd name="T0" fmla="*/ 39 w 62"/>
                <a:gd name="T1" fmla="*/ 77 h 77"/>
                <a:gd name="T2" fmla="*/ 62 w 62"/>
                <a:gd name="T3" fmla="*/ 73 h 77"/>
                <a:gd name="T4" fmla="*/ 62 w 62"/>
                <a:gd name="T5" fmla="*/ 36 h 77"/>
                <a:gd name="T6" fmla="*/ 37 w 62"/>
                <a:gd name="T7" fmla="*/ 36 h 77"/>
                <a:gd name="T8" fmla="*/ 37 w 62"/>
                <a:gd name="T9" fmla="*/ 44 h 77"/>
                <a:gd name="T10" fmla="*/ 52 w 62"/>
                <a:gd name="T11" fmla="*/ 44 h 77"/>
                <a:gd name="T12" fmla="*/ 52 w 62"/>
                <a:gd name="T13" fmla="*/ 67 h 77"/>
                <a:gd name="T14" fmla="*/ 39 w 62"/>
                <a:gd name="T15" fmla="*/ 69 h 77"/>
                <a:gd name="T16" fmla="*/ 10 w 62"/>
                <a:gd name="T17" fmla="*/ 38 h 77"/>
                <a:gd name="T18" fmla="*/ 41 w 62"/>
                <a:gd name="T19" fmla="*/ 8 h 77"/>
                <a:gd name="T20" fmla="*/ 57 w 62"/>
                <a:gd name="T21" fmla="*/ 11 h 77"/>
                <a:gd name="T22" fmla="*/ 60 w 62"/>
                <a:gd name="T23" fmla="*/ 3 h 77"/>
                <a:gd name="T24" fmla="*/ 41 w 62"/>
                <a:gd name="T25" fmla="*/ 0 h 77"/>
                <a:gd name="T26" fmla="*/ 0 w 62"/>
                <a:gd name="T27" fmla="*/ 39 h 77"/>
                <a:gd name="T28" fmla="*/ 10 w 62"/>
                <a:gd name="T29" fmla="*/ 67 h 77"/>
                <a:gd name="T30" fmla="*/ 39 w 62"/>
                <a:gd name="T31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9" y="77"/>
                  </a:moveTo>
                  <a:cubicBezTo>
                    <a:pt x="49" y="77"/>
                    <a:pt x="58" y="74"/>
                    <a:pt x="62" y="73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46" y="69"/>
                    <a:pt x="39" y="69"/>
                  </a:cubicBezTo>
                  <a:cubicBezTo>
                    <a:pt x="22" y="69"/>
                    <a:pt x="10" y="57"/>
                    <a:pt x="10" y="38"/>
                  </a:cubicBezTo>
                  <a:cubicBezTo>
                    <a:pt x="10" y="19"/>
                    <a:pt x="22" y="8"/>
                    <a:pt x="41" y="8"/>
                  </a:cubicBezTo>
                  <a:cubicBezTo>
                    <a:pt x="48" y="8"/>
                    <a:pt x="53" y="9"/>
                    <a:pt x="57" y="11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56" y="2"/>
                    <a:pt x="50" y="0"/>
                    <a:pt x="41" y="0"/>
                  </a:cubicBezTo>
                  <a:cubicBezTo>
                    <a:pt x="16" y="0"/>
                    <a:pt x="0" y="16"/>
                    <a:pt x="0" y="39"/>
                  </a:cubicBezTo>
                  <a:cubicBezTo>
                    <a:pt x="0" y="50"/>
                    <a:pt x="4" y="60"/>
                    <a:pt x="10" y="67"/>
                  </a:cubicBezTo>
                  <a:cubicBezTo>
                    <a:pt x="18" y="74"/>
                    <a:pt x="27" y="77"/>
                    <a:pt x="3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87970C5C-B9A3-4DB3-9996-6122B1B6C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478463" y="566738"/>
              <a:ext cx="8413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id="{CDCDE7BD-0D7C-49E6-8C11-8A21C46373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362575" y="434975"/>
              <a:ext cx="28575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097656AE-F5D7-44CB-A93B-57F1E1F312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86375" y="434975"/>
              <a:ext cx="142875" cy="238125"/>
            </a:xfrm>
            <a:custGeom>
              <a:avLst/>
              <a:gdLst>
                <a:gd name="T0" fmla="*/ 39 w 46"/>
                <a:gd name="T1" fmla="*/ 6 h 76"/>
                <a:gd name="T2" fmla="*/ 18 w 46"/>
                <a:gd name="T3" fmla="*/ 0 h 76"/>
                <a:gd name="T4" fmla="*/ 0 w 46"/>
                <a:gd name="T5" fmla="*/ 1 h 76"/>
                <a:gd name="T6" fmla="*/ 0 w 46"/>
                <a:gd name="T7" fmla="*/ 76 h 76"/>
                <a:gd name="T8" fmla="*/ 9 w 46"/>
                <a:gd name="T9" fmla="*/ 76 h 76"/>
                <a:gd name="T10" fmla="*/ 9 w 46"/>
                <a:gd name="T11" fmla="*/ 46 h 76"/>
                <a:gd name="T12" fmla="*/ 17 w 46"/>
                <a:gd name="T13" fmla="*/ 46 h 76"/>
                <a:gd name="T14" fmla="*/ 40 w 46"/>
                <a:gd name="T15" fmla="*/ 38 h 76"/>
                <a:gd name="T16" fmla="*/ 46 w 46"/>
                <a:gd name="T17" fmla="*/ 22 h 76"/>
                <a:gd name="T18" fmla="*/ 39 w 46"/>
                <a:gd name="T19" fmla="*/ 6 h 76"/>
                <a:gd name="T20" fmla="*/ 17 w 46"/>
                <a:gd name="T21" fmla="*/ 38 h 76"/>
                <a:gd name="T22" fmla="*/ 9 w 46"/>
                <a:gd name="T23" fmla="*/ 38 h 76"/>
                <a:gd name="T24" fmla="*/ 9 w 46"/>
                <a:gd name="T25" fmla="*/ 8 h 76"/>
                <a:gd name="T26" fmla="*/ 18 w 46"/>
                <a:gd name="T27" fmla="*/ 8 h 76"/>
                <a:gd name="T28" fmla="*/ 36 w 46"/>
                <a:gd name="T29" fmla="*/ 22 h 76"/>
                <a:gd name="T30" fmla="*/ 17 w 46"/>
                <a:gd name="T31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39" y="6"/>
                  </a:moveTo>
                  <a:cubicBezTo>
                    <a:pt x="35" y="2"/>
                    <a:pt x="28" y="0"/>
                    <a:pt x="18" y="0"/>
                  </a:cubicBezTo>
                  <a:cubicBezTo>
                    <a:pt x="10" y="0"/>
                    <a:pt x="4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6"/>
                    <a:pt x="14" y="46"/>
                    <a:pt x="17" y="46"/>
                  </a:cubicBezTo>
                  <a:cubicBezTo>
                    <a:pt x="27" y="46"/>
                    <a:pt x="35" y="44"/>
                    <a:pt x="40" y="38"/>
                  </a:cubicBezTo>
                  <a:cubicBezTo>
                    <a:pt x="44" y="34"/>
                    <a:pt x="46" y="29"/>
                    <a:pt x="46" y="22"/>
                  </a:cubicBezTo>
                  <a:cubicBezTo>
                    <a:pt x="46" y="15"/>
                    <a:pt x="44" y="10"/>
                    <a:pt x="39" y="6"/>
                  </a:cubicBezTo>
                  <a:close/>
                  <a:moveTo>
                    <a:pt x="17" y="38"/>
                  </a:moveTo>
                  <a:cubicBezTo>
                    <a:pt x="14" y="38"/>
                    <a:pt x="11" y="38"/>
                    <a:pt x="9" y="3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1" y="8"/>
                    <a:pt x="14" y="8"/>
                    <a:pt x="18" y="8"/>
                  </a:cubicBezTo>
                  <a:cubicBezTo>
                    <a:pt x="29" y="8"/>
                    <a:pt x="36" y="12"/>
                    <a:pt x="36" y="22"/>
                  </a:cubicBezTo>
                  <a:cubicBezTo>
                    <a:pt x="36" y="33"/>
                    <a:pt x="29" y="38"/>
                    <a:pt x="1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C5E9A98C-B742-4D82-B805-5ADFDFD08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807075" y="760413"/>
              <a:ext cx="131763" cy="238125"/>
            </a:xfrm>
            <a:custGeom>
              <a:avLst/>
              <a:gdLst>
                <a:gd name="T0" fmla="*/ 20 w 83"/>
                <a:gd name="T1" fmla="*/ 0 h 150"/>
                <a:gd name="T2" fmla="*/ 0 w 83"/>
                <a:gd name="T3" fmla="*/ 0 h 150"/>
                <a:gd name="T4" fmla="*/ 0 w 83"/>
                <a:gd name="T5" fmla="*/ 150 h 150"/>
                <a:gd name="T6" fmla="*/ 83 w 83"/>
                <a:gd name="T7" fmla="*/ 150 h 150"/>
                <a:gd name="T8" fmla="*/ 83 w 83"/>
                <a:gd name="T9" fmla="*/ 134 h 150"/>
                <a:gd name="T10" fmla="*/ 20 w 83"/>
                <a:gd name="T11" fmla="*/ 134 h 150"/>
                <a:gd name="T12" fmla="*/ 20 w 83"/>
                <a:gd name="T1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50">
                  <a:moveTo>
                    <a:pt x="20" y="0"/>
                  </a:moveTo>
                  <a:lnTo>
                    <a:pt x="0" y="0"/>
                  </a:lnTo>
                  <a:lnTo>
                    <a:pt x="0" y="150"/>
                  </a:lnTo>
                  <a:lnTo>
                    <a:pt x="83" y="150"/>
                  </a:lnTo>
                  <a:lnTo>
                    <a:pt x="83" y="134"/>
                  </a:lnTo>
                  <a:lnTo>
                    <a:pt x="20" y="134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49D7EB73-500C-42F1-A3FD-8DDD959A1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-5707063" y="760413"/>
              <a:ext cx="176213" cy="238125"/>
            </a:xfrm>
            <a:custGeom>
              <a:avLst/>
              <a:gdLst>
                <a:gd name="T0" fmla="*/ 0 w 111"/>
                <a:gd name="T1" fmla="*/ 18 h 150"/>
                <a:gd name="T2" fmla="*/ 46 w 111"/>
                <a:gd name="T3" fmla="*/ 18 h 150"/>
                <a:gd name="T4" fmla="*/ 46 w 111"/>
                <a:gd name="T5" fmla="*/ 150 h 150"/>
                <a:gd name="T6" fmla="*/ 65 w 111"/>
                <a:gd name="T7" fmla="*/ 150 h 150"/>
                <a:gd name="T8" fmla="*/ 65 w 111"/>
                <a:gd name="T9" fmla="*/ 18 h 150"/>
                <a:gd name="T10" fmla="*/ 111 w 111"/>
                <a:gd name="T11" fmla="*/ 18 h 150"/>
                <a:gd name="T12" fmla="*/ 111 w 111"/>
                <a:gd name="T13" fmla="*/ 0 h 150"/>
                <a:gd name="T14" fmla="*/ 0 w 111"/>
                <a:gd name="T15" fmla="*/ 0 h 150"/>
                <a:gd name="T16" fmla="*/ 0 w 111"/>
                <a:gd name="T17" fmla="*/ 1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50">
                  <a:moveTo>
                    <a:pt x="0" y="18"/>
                  </a:moveTo>
                  <a:lnTo>
                    <a:pt x="46" y="18"/>
                  </a:lnTo>
                  <a:lnTo>
                    <a:pt x="46" y="150"/>
                  </a:lnTo>
                  <a:lnTo>
                    <a:pt x="65" y="150"/>
                  </a:lnTo>
                  <a:lnTo>
                    <a:pt x="65" y="18"/>
                  </a:lnTo>
                  <a:lnTo>
                    <a:pt x="111" y="18"/>
                  </a:lnTo>
                  <a:lnTo>
                    <a:pt x="111" y="0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965A171A-D1D8-410C-A5A2-08F8AC312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521325" y="760413"/>
              <a:ext cx="239713" cy="238125"/>
            </a:xfrm>
            <a:custGeom>
              <a:avLst/>
              <a:gdLst>
                <a:gd name="T0" fmla="*/ 60 w 77"/>
                <a:gd name="T1" fmla="*/ 0 h 76"/>
                <a:gd name="T2" fmla="*/ 47 w 77"/>
                <a:gd name="T3" fmla="*/ 37 h 76"/>
                <a:gd name="T4" fmla="*/ 39 w 77"/>
                <a:gd name="T5" fmla="*/ 62 h 76"/>
                <a:gd name="T6" fmla="*/ 39 w 77"/>
                <a:gd name="T7" fmla="*/ 62 h 76"/>
                <a:gd name="T8" fmla="*/ 31 w 77"/>
                <a:gd name="T9" fmla="*/ 37 h 76"/>
                <a:gd name="T10" fmla="*/ 18 w 77"/>
                <a:gd name="T11" fmla="*/ 0 h 76"/>
                <a:gd name="T12" fmla="*/ 6 w 77"/>
                <a:gd name="T13" fmla="*/ 0 h 76"/>
                <a:gd name="T14" fmla="*/ 0 w 77"/>
                <a:gd name="T15" fmla="*/ 76 h 76"/>
                <a:gd name="T16" fmla="*/ 10 w 77"/>
                <a:gd name="T17" fmla="*/ 76 h 76"/>
                <a:gd name="T18" fmla="*/ 12 w 77"/>
                <a:gd name="T19" fmla="*/ 44 h 76"/>
                <a:gd name="T20" fmla="*/ 13 w 77"/>
                <a:gd name="T21" fmla="*/ 10 h 76"/>
                <a:gd name="T22" fmla="*/ 13 w 77"/>
                <a:gd name="T23" fmla="*/ 10 h 76"/>
                <a:gd name="T24" fmla="*/ 22 w 77"/>
                <a:gd name="T25" fmla="*/ 39 h 76"/>
                <a:gd name="T26" fmla="*/ 34 w 77"/>
                <a:gd name="T27" fmla="*/ 75 h 76"/>
                <a:gd name="T28" fmla="*/ 42 w 77"/>
                <a:gd name="T29" fmla="*/ 75 h 76"/>
                <a:gd name="T30" fmla="*/ 55 w 77"/>
                <a:gd name="T31" fmla="*/ 39 h 76"/>
                <a:gd name="T32" fmla="*/ 64 w 77"/>
                <a:gd name="T33" fmla="*/ 10 h 76"/>
                <a:gd name="T34" fmla="*/ 65 w 77"/>
                <a:gd name="T35" fmla="*/ 10 h 76"/>
                <a:gd name="T36" fmla="*/ 66 w 77"/>
                <a:gd name="T37" fmla="*/ 43 h 76"/>
                <a:gd name="T38" fmla="*/ 68 w 77"/>
                <a:gd name="T39" fmla="*/ 76 h 76"/>
                <a:gd name="T40" fmla="*/ 77 w 77"/>
                <a:gd name="T41" fmla="*/ 76 h 76"/>
                <a:gd name="T42" fmla="*/ 73 w 77"/>
                <a:gd name="T43" fmla="*/ 0 h 76"/>
                <a:gd name="T44" fmla="*/ 60 w 77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76">
                  <a:moveTo>
                    <a:pt x="60" y="0"/>
                  </a:moveTo>
                  <a:cubicBezTo>
                    <a:pt x="47" y="37"/>
                    <a:pt x="47" y="37"/>
                    <a:pt x="47" y="37"/>
                  </a:cubicBezTo>
                  <a:cubicBezTo>
                    <a:pt x="43" y="46"/>
                    <a:pt x="41" y="55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7" y="54"/>
                    <a:pt x="34" y="46"/>
                    <a:pt x="31" y="3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32"/>
                    <a:pt x="13" y="2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5" y="19"/>
                    <a:pt x="18" y="29"/>
                    <a:pt x="22" y="39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9" y="28"/>
                    <a:pt x="62" y="19"/>
                    <a:pt x="64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20"/>
                    <a:pt x="65" y="32"/>
                    <a:pt x="66" y="43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C530F910-C1D9-4E27-9379-0FFDDFD55F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48400" y="-31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8"/>
                    <a:pt x="101" y="448"/>
                    <a:pt x="224" y="448"/>
                  </a:cubicBezTo>
                  <a:cubicBezTo>
                    <a:pt x="348" y="448"/>
                    <a:pt x="448" y="348"/>
                    <a:pt x="448" y="224"/>
                  </a:cubicBezTo>
                  <a:cubicBezTo>
                    <a:pt x="448" y="101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5"/>
                    <a:pt x="105" y="8"/>
                    <a:pt x="224" y="8"/>
                  </a:cubicBezTo>
                  <a:cubicBezTo>
                    <a:pt x="343" y="8"/>
                    <a:pt x="440" y="105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410C09D-E348-48E9-BAFD-538B0F743CD3}"/>
              </a:ext>
            </a:extLst>
          </p:cNvPr>
          <p:cNvGrpSpPr/>
          <p:nvPr/>
        </p:nvGrpSpPr>
        <p:grpSpPr>
          <a:xfrm>
            <a:off x="2444114" y="423069"/>
            <a:ext cx="1403350" cy="1403350"/>
            <a:chOff x="-3994150" y="-3175"/>
            <a:chExt cx="1403350" cy="1403350"/>
          </a:xfrm>
          <a:solidFill>
            <a:schemeClr val="tx1"/>
          </a:solidFill>
        </p:grpSpPr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0463433E-34DC-4063-BE1D-FA549C1098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81413" y="434975"/>
              <a:ext cx="147638" cy="241300"/>
            </a:xfrm>
            <a:custGeom>
              <a:avLst/>
              <a:gdLst>
                <a:gd name="T0" fmla="*/ 47 w 47"/>
                <a:gd name="T1" fmla="*/ 54 h 77"/>
                <a:gd name="T2" fmla="*/ 32 w 47"/>
                <a:gd name="T3" fmla="*/ 35 h 77"/>
                <a:gd name="T4" fmla="*/ 32 w 47"/>
                <a:gd name="T5" fmla="*/ 35 h 77"/>
                <a:gd name="T6" fmla="*/ 44 w 47"/>
                <a:gd name="T7" fmla="*/ 19 h 77"/>
                <a:gd name="T8" fmla="*/ 38 w 47"/>
                <a:gd name="T9" fmla="*/ 5 h 77"/>
                <a:gd name="T10" fmla="*/ 17 w 47"/>
                <a:gd name="T11" fmla="*/ 0 h 77"/>
                <a:gd name="T12" fmla="*/ 0 w 47"/>
                <a:gd name="T13" fmla="*/ 1 h 77"/>
                <a:gd name="T14" fmla="*/ 0 w 47"/>
                <a:gd name="T15" fmla="*/ 76 h 77"/>
                <a:gd name="T16" fmla="*/ 15 w 47"/>
                <a:gd name="T17" fmla="*/ 77 h 77"/>
                <a:gd name="T18" fmla="*/ 41 w 47"/>
                <a:gd name="T19" fmla="*/ 69 h 77"/>
                <a:gd name="T20" fmla="*/ 47 w 47"/>
                <a:gd name="T21" fmla="*/ 54 h 77"/>
                <a:gd name="T22" fmla="*/ 9 w 47"/>
                <a:gd name="T23" fmla="*/ 8 h 77"/>
                <a:gd name="T24" fmla="*/ 18 w 47"/>
                <a:gd name="T25" fmla="*/ 7 h 77"/>
                <a:gd name="T26" fmla="*/ 34 w 47"/>
                <a:gd name="T27" fmla="*/ 20 h 77"/>
                <a:gd name="T28" fmla="*/ 18 w 47"/>
                <a:gd name="T29" fmla="*/ 32 h 77"/>
                <a:gd name="T30" fmla="*/ 9 w 47"/>
                <a:gd name="T31" fmla="*/ 32 h 77"/>
                <a:gd name="T32" fmla="*/ 9 w 47"/>
                <a:gd name="T33" fmla="*/ 8 h 77"/>
                <a:gd name="T34" fmla="*/ 17 w 47"/>
                <a:gd name="T35" fmla="*/ 69 h 77"/>
                <a:gd name="T36" fmla="*/ 9 w 47"/>
                <a:gd name="T37" fmla="*/ 68 h 77"/>
                <a:gd name="T38" fmla="*/ 9 w 47"/>
                <a:gd name="T39" fmla="*/ 40 h 77"/>
                <a:gd name="T40" fmla="*/ 17 w 47"/>
                <a:gd name="T41" fmla="*/ 40 h 77"/>
                <a:gd name="T42" fmla="*/ 37 w 47"/>
                <a:gd name="T43" fmla="*/ 54 h 77"/>
                <a:gd name="T44" fmla="*/ 17 w 47"/>
                <a:gd name="T4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47" y="54"/>
                  </a:moveTo>
                  <a:cubicBezTo>
                    <a:pt x="47" y="43"/>
                    <a:pt x="39" y="37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40" y="32"/>
                    <a:pt x="44" y="26"/>
                    <a:pt x="44" y="19"/>
                  </a:cubicBezTo>
                  <a:cubicBezTo>
                    <a:pt x="44" y="13"/>
                    <a:pt x="42" y="8"/>
                    <a:pt x="38" y="5"/>
                  </a:cubicBezTo>
                  <a:cubicBezTo>
                    <a:pt x="33" y="2"/>
                    <a:pt x="27" y="0"/>
                    <a:pt x="17" y="0"/>
                  </a:cubicBezTo>
                  <a:cubicBezTo>
                    <a:pt x="11" y="0"/>
                    <a:pt x="4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6"/>
                    <a:pt x="8" y="77"/>
                    <a:pt x="15" y="77"/>
                  </a:cubicBezTo>
                  <a:cubicBezTo>
                    <a:pt x="27" y="77"/>
                    <a:pt x="35" y="74"/>
                    <a:pt x="41" y="69"/>
                  </a:cubicBezTo>
                  <a:cubicBezTo>
                    <a:pt x="45" y="66"/>
                    <a:pt x="47" y="61"/>
                    <a:pt x="47" y="54"/>
                  </a:cubicBezTo>
                  <a:close/>
                  <a:moveTo>
                    <a:pt x="9" y="8"/>
                  </a:moveTo>
                  <a:cubicBezTo>
                    <a:pt x="11" y="8"/>
                    <a:pt x="13" y="7"/>
                    <a:pt x="18" y="7"/>
                  </a:cubicBezTo>
                  <a:cubicBezTo>
                    <a:pt x="28" y="7"/>
                    <a:pt x="34" y="11"/>
                    <a:pt x="34" y="20"/>
                  </a:cubicBezTo>
                  <a:cubicBezTo>
                    <a:pt x="34" y="27"/>
                    <a:pt x="28" y="32"/>
                    <a:pt x="18" y="32"/>
                  </a:cubicBezTo>
                  <a:cubicBezTo>
                    <a:pt x="9" y="32"/>
                    <a:pt x="9" y="32"/>
                    <a:pt x="9" y="32"/>
                  </a:cubicBezTo>
                  <a:lnTo>
                    <a:pt x="9" y="8"/>
                  </a:lnTo>
                  <a:close/>
                  <a:moveTo>
                    <a:pt x="17" y="69"/>
                  </a:moveTo>
                  <a:cubicBezTo>
                    <a:pt x="14" y="69"/>
                    <a:pt x="11" y="69"/>
                    <a:pt x="9" y="68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28" y="40"/>
                    <a:pt x="37" y="44"/>
                    <a:pt x="37" y="54"/>
                  </a:cubicBezTo>
                  <a:cubicBezTo>
                    <a:pt x="37" y="65"/>
                    <a:pt x="28" y="69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6">
              <a:extLst>
                <a:ext uri="{FF2B5EF4-FFF2-40B4-BE49-F238E27FC236}">
                  <a16:creationId xmlns:a16="http://schemas.microsoft.com/office/drawing/2014/main" id="{C80F75A2-6AAD-4FB5-BF93-78A6F4A070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02025" y="434975"/>
              <a:ext cx="31750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A2894A28-BCB4-4774-B242-EE78FB85F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40113" y="434975"/>
              <a:ext cx="195263" cy="241300"/>
            </a:xfrm>
            <a:custGeom>
              <a:avLst/>
              <a:gdLst>
                <a:gd name="T0" fmla="*/ 37 w 62"/>
                <a:gd name="T1" fmla="*/ 44 h 77"/>
                <a:gd name="T2" fmla="*/ 52 w 62"/>
                <a:gd name="T3" fmla="*/ 44 h 77"/>
                <a:gd name="T4" fmla="*/ 52 w 62"/>
                <a:gd name="T5" fmla="*/ 67 h 77"/>
                <a:gd name="T6" fmla="*/ 39 w 62"/>
                <a:gd name="T7" fmla="*/ 69 h 77"/>
                <a:gd name="T8" fmla="*/ 10 w 62"/>
                <a:gd name="T9" fmla="*/ 38 h 77"/>
                <a:gd name="T10" fmla="*/ 41 w 62"/>
                <a:gd name="T11" fmla="*/ 8 h 77"/>
                <a:gd name="T12" fmla="*/ 57 w 62"/>
                <a:gd name="T13" fmla="*/ 11 h 77"/>
                <a:gd name="T14" fmla="*/ 60 w 62"/>
                <a:gd name="T15" fmla="*/ 3 h 77"/>
                <a:gd name="T16" fmla="*/ 41 w 62"/>
                <a:gd name="T17" fmla="*/ 0 h 77"/>
                <a:gd name="T18" fmla="*/ 0 w 62"/>
                <a:gd name="T19" fmla="*/ 39 h 77"/>
                <a:gd name="T20" fmla="*/ 10 w 62"/>
                <a:gd name="T21" fmla="*/ 67 h 77"/>
                <a:gd name="T22" fmla="*/ 39 w 62"/>
                <a:gd name="T23" fmla="*/ 77 h 77"/>
                <a:gd name="T24" fmla="*/ 62 w 62"/>
                <a:gd name="T25" fmla="*/ 73 h 77"/>
                <a:gd name="T26" fmla="*/ 62 w 62"/>
                <a:gd name="T27" fmla="*/ 36 h 77"/>
                <a:gd name="T28" fmla="*/ 37 w 62"/>
                <a:gd name="T29" fmla="*/ 36 h 77"/>
                <a:gd name="T30" fmla="*/ 37 w 62"/>
                <a:gd name="T31" fmla="*/ 4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7" y="44"/>
                  </a:moveTo>
                  <a:cubicBezTo>
                    <a:pt x="52" y="44"/>
                    <a:pt x="52" y="44"/>
                    <a:pt x="52" y="44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46" y="69"/>
                    <a:pt x="39" y="69"/>
                  </a:cubicBezTo>
                  <a:cubicBezTo>
                    <a:pt x="22" y="69"/>
                    <a:pt x="10" y="57"/>
                    <a:pt x="10" y="38"/>
                  </a:cubicBezTo>
                  <a:cubicBezTo>
                    <a:pt x="10" y="19"/>
                    <a:pt x="22" y="8"/>
                    <a:pt x="41" y="8"/>
                  </a:cubicBezTo>
                  <a:cubicBezTo>
                    <a:pt x="48" y="8"/>
                    <a:pt x="53" y="9"/>
                    <a:pt x="57" y="11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56" y="2"/>
                    <a:pt x="50" y="0"/>
                    <a:pt x="41" y="0"/>
                  </a:cubicBezTo>
                  <a:cubicBezTo>
                    <a:pt x="16" y="0"/>
                    <a:pt x="0" y="16"/>
                    <a:pt x="0" y="39"/>
                  </a:cubicBezTo>
                  <a:cubicBezTo>
                    <a:pt x="0" y="50"/>
                    <a:pt x="4" y="60"/>
                    <a:pt x="10" y="67"/>
                  </a:cubicBezTo>
                  <a:cubicBezTo>
                    <a:pt x="18" y="74"/>
                    <a:pt x="27" y="77"/>
                    <a:pt x="39" y="77"/>
                  </a:cubicBezTo>
                  <a:cubicBezTo>
                    <a:pt x="49" y="77"/>
                    <a:pt x="58" y="74"/>
                    <a:pt x="62" y="73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37" y="36"/>
                    <a:pt x="37" y="36"/>
                    <a:pt x="37" y="36"/>
                  </a:cubicBez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61871F8D-9407-41B4-A3EE-7AF4186FBF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224213" y="566738"/>
              <a:ext cx="85725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AAB59382-FA69-402D-90D3-C49074E2BF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108325" y="434975"/>
              <a:ext cx="28575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B8CBC2-23C2-45BF-B262-BACFF6AF8F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32125" y="434975"/>
              <a:ext cx="142875" cy="238125"/>
            </a:xfrm>
            <a:custGeom>
              <a:avLst/>
              <a:gdLst>
                <a:gd name="T0" fmla="*/ 39 w 46"/>
                <a:gd name="T1" fmla="*/ 6 h 76"/>
                <a:gd name="T2" fmla="*/ 18 w 46"/>
                <a:gd name="T3" fmla="*/ 0 h 76"/>
                <a:gd name="T4" fmla="*/ 0 w 46"/>
                <a:gd name="T5" fmla="*/ 1 h 76"/>
                <a:gd name="T6" fmla="*/ 0 w 46"/>
                <a:gd name="T7" fmla="*/ 76 h 76"/>
                <a:gd name="T8" fmla="*/ 9 w 46"/>
                <a:gd name="T9" fmla="*/ 76 h 76"/>
                <a:gd name="T10" fmla="*/ 9 w 46"/>
                <a:gd name="T11" fmla="*/ 46 h 76"/>
                <a:gd name="T12" fmla="*/ 17 w 46"/>
                <a:gd name="T13" fmla="*/ 46 h 76"/>
                <a:gd name="T14" fmla="*/ 40 w 46"/>
                <a:gd name="T15" fmla="*/ 38 h 76"/>
                <a:gd name="T16" fmla="*/ 46 w 46"/>
                <a:gd name="T17" fmla="*/ 22 h 76"/>
                <a:gd name="T18" fmla="*/ 39 w 46"/>
                <a:gd name="T19" fmla="*/ 6 h 76"/>
                <a:gd name="T20" fmla="*/ 17 w 46"/>
                <a:gd name="T21" fmla="*/ 38 h 76"/>
                <a:gd name="T22" fmla="*/ 9 w 46"/>
                <a:gd name="T23" fmla="*/ 38 h 76"/>
                <a:gd name="T24" fmla="*/ 9 w 46"/>
                <a:gd name="T25" fmla="*/ 8 h 76"/>
                <a:gd name="T26" fmla="*/ 18 w 46"/>
                <a:gd name="T27" fmla="*/ 8 h 76"/>
                <a:gd name="T28" fmla="*/ 36 w 46"/>
                <a:gd name="T29" fmla="*/ 22 h 76"/>
                <a:gd name="T30" fmla="*/ 17 w 46"/>
                <a:gd name="T31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39" y="6"/>
                  </a:moveTo>
                  <a:cubicBezTo>
                    <a:pt x="35" y="2"/>
                    <a:pt x="28" y="0"/>
                    <a:pt x="18" y="0"/>
                  </a:cubicBezTo>
                  <a:cubicBezTo>
                    <a:pt x="10" y="0"/>
                    <a:pt x="4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6"/>
                    <a:pt x="14" y="46"/>
                    <a:pt x="17" y="46"/>
                  </a:cubicBezTo>
                  <a:cubicBezTo>
                    <a:pt x="27" y="46"/>
                    <a:pt x="35" y="44"/>
                    <a:pt x="40" y="38"/>
                  </a:cubicBezTo>
                  <a:cubicBezTo>
                    <a:pt x="44" y="34"/>
                    <a:pt x="46" y="29"/>
                    <a:pt x="46" y="22"/>
                  </a:cubicBezTo>
                  <a:cubicBezTo>
                    <a:pt x="46" y="15"/>
                    <a:pt x="44" y="10"/>
                    <a:pt x="39" y="6"/>
                  </a:cubicBezTo>
                  <a:close/>
                  <a:moveTo>
                    <a:pt x="17" y="38"/>
                  </a:moveTo>
                  <a:cubicBezTo>
                    <a:pt x="14" y="38"/>
                    <a:pt x="11" y="38"/>
                    <a:pt x="9" y="3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1" y="8"/>
                    <a:pt x="14" y="8"/>
                    <a:pt x="18" y="8"/>
                  </a:cubicBezTo>
                  <a:cubicBezTo>
                    <a:pt x="29" y="8"/>
                    <a:pt x="36" y="12"/>
                    <a:pt x="36" y="22"/>
                  </a:cubicBezTo>
                  <a:cubicBezTo>
                    <a:pt x="36" y="33"/>
                    <a:pt x="29" y="38"/>
                    <a:pt x="1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FAFD9382-EBA6-47C8-9437-FF25050F4A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08388" y="760413"/>
              <a:ext cx="196850" cy="238125"/>
            </a:xfrm>
            <a:custGeom>
              <a:avLst/>
              <a:gdLst>
                <a:gd name="T0" fmla="*/ 26 w 63"/>
                <a:gd name="T1" fmla="*/ 0 h 76"/>
                <a:gd name="T2" fmla="*/ 0 w 63"/>
                <a:gd name="T3" fmla="*/ 76 h 76"/>
                <a:gd name="T4" fmla="*/ 10 w 63"/>
                <a:gd name="T5" fmla="*/ 76 h 76"/>
                <a:gd name="T6" fmla="*/ 18 w 63"/>
                <a:gd name="T7" fmla="*/ 52 h 76"/>
                <a:gd name="T8" fmla="*/ 45 w 63"/>
                <a:gd name="T9" fmla="*/ 52 h 76"/>
                <a:gd name="T10" fmla="*/ 53 w 63"/>
                <a:gd name="T11" fmla="*/ 76 h 76"/>
                <a:gd name="T12" fmla="*/ 63 w 63"/>
                <a:gd name="T13" fmla="*/ 76 h 76"/>
                <a:gd name="T14" fmla="*/ 37 w 63"/>
                <a:gd name="T15" fmla="*/ 0 h 76"/>
                <a:gd name="T16" fmla="*/ 26 w 63"/>
                <a:gd name="T17" fmla="*/ 0 h 76"/>
                <a:gd name="T18" fmla="*/ 20 w 63"/>
                <a:gd name="T19" fmla="*/ 45 h 76"/>
                <a:gd name="T20" fmla="*/ 27 w 63"/>
                <a:gd name="T21" fmla="*/ 23 h 76"/>
                <a:gd name="T22" fmla="*/ 31 w 63"/>
                <a:gd name="T23" fmla="*/ 9 h 76"/>
                <a:gd name="T24" fmla="*/ 31 w 63"/>
                <a:gd name="T25" fmla="*/ 9 h 76"/>
                <a:gd name="T26" fmla="*/ 35 w 63"/>
                <a:gd name="T27" fmla="*/ 23 h 76"/>
                <a:gd name="T28" fmla="*/ 43 w 63"/>
                <a:gd name="T29" fmla="*/ 45 h 76"/>
                <a:gd name="T30" fmla="*/ 20 w 63"/>
                <a:gd name="T31" fmla="*/ 4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76">
                  <a:moveTo>
                    <a:pt x="26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37" y="0"/>
                    <a:pt x="37" y="0"/>
                    <a:pt x="37" y="0"/>
                  </a:cubicBezTo>
                  <a:lnTo>
                    <a:pt x="26" y="0"/>
                  </a:lnTo>
                  <a:close/>
                  <a:moveTo>
                    <a:pt x="20" y="45"/>
                  </a:moveTo>
                  <a:cubicBezTo>
                    <a:pt x="27" y="23"/>
                    <a:pt x="27" y="23"/>
                    <a:pt x="27" y="23"/>
                  </a:cubicBezTo>
                  <a:cubicBezTo>
                    <a:pt x="29" y="18"/>
                    <a:pt x="30" y="13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13"/>
                    <a:pt x="34" y="18"/>
                    <a:pt x="35" y="23"/>
                  </a:cubicBezTo>
                  <a:cubicBezTo>
                    <a:pt x="43" y="45"/>
                    <a:pt x="43" y="45"/>
                    <a:pt x="43" y="45"/>
                  </a:cubicBezTo>
                  <a:lnTo>
                    <a:pt x="2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F7DE7120-C44C-4ACB-A52C-81AD3943A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95663" y="757238"/>
              <a:ext cx="141288" cy="244475"/>
            </a:xfrm>
            <a:custGeom>
              <a:avLst/>
              <a:gdLst>
                <a:gd name="T0" fmla="*/ 26 w 45"/>
                <a:gd name="T1" fmla="*/ 34 h 78"/>
                <a:gd name="T2" fmla="*/ 11 w 45"/>
                <a:gd name="T3" fmla="*/ 20 h 78"/>
                <a:gd name="T4" fmla="*/ 25 w 45"/>
                <a:gd name="T5" fmla="*/ 8 h 78"/>
                <a:gd name="T6" fmla="*/ 40 w 45"/>
                <a:gd name="T7" fmla="*/ 12 h 78"/>
                <a:gd name="T8" fmla="*/ 42 w 45"/>
                <a:gd name="T9" fmla="*/ 4 h 78"/>
                <a:gd name="T10" fmla="*/ 26 w 45"/>
                <a:gd name="T11" fmla="*/ 0 h 78"/>
                <a:gd name="T12" fmla="*/ 1 w 45"/>
                <a:gd name="T13" fmla="*/ 21 h 78"/>
                <a:gd name="T14" fmla="*/ 21 w 45"/>
                <a:gd name="T15" fmla="*/ 42 h 78"/>
                <a:gd name="T16" fmla="*/ 35 w 45"/>
                <a:gd name="T17" fmla="*/ 57 h 78"/>
                <a:gd name="T18" fmla="*/ 20 w 45"/>
                <a:gd name="T19" fmla="*/ 70 h 78"/>
                <a:gd name="T20" fmla="*/ 2 w 45"/>
                <a:gd name="T21" fmla="*/ 65 h 78"/>
                <a:gd name="T22" fmla="*/ 0 w 45"/>
                <a:gd name="T23" fmla="*/ 73 h 78"/>
                <a:gd name="T24" fmla="*/ 19 w 45"/>
                <a:gd name="T25" fmla="*/ 78 h 78"/>
                <a:gd name="T26" fmla="*/ 45 w 45"/>
                <a:gd name="T27" fmla="*/ 56 h 78"/>
                <a:gd name="T28" fmla="*/ 26 w 45"/>
                <a:gd name="T29" fmla="*/ 3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26" y="34"/>
                  </a:moveTo>
                  <a:cubicBezTo>
                    <a:pt x="16" y="30"/>
                    <a:pt x="11" y="27"/>
                    <a:pt x="11" y="20"/>
                  </a:cubicBezTo>
                  <a:cubicBezTo>
                    <a:pt x="11" y="14"/>
                    <a:pt x="15" y="8"/>
                    <a:pt x="25" y="8"/>
                  </a:cubicBezTo>
                  <a:cubicBezTo>
                    <a:pt x="32" y="8"/>
                    <a:pt x="37" y="10"/>
                    <a:pt x="40" y="12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9" y="2"/>
                    <a:pt x="33" y="0"/>
                    <a:pt x="26" y="0"/>
                  </a:cubicBezTo>
                  <a:cubicBezTo>
                    <a:pt x="11" y="0"/>
                    <a:pt x="1" y="9"/>
                    <a:pt x="1" y="21"/>
                  </a:cubicBezTo>
                  <a:cubicBezTo>
                    <a:pt x="1" y="31"/>
                    <a:pt x="9" y="38"/>
                    <a:pt x="21" y="42"/>
                  </a:cubicBezTo>
                  <a:cubicBezTo>
                    <a:pt x="31" y="46"/>
                    <a:pt x="35" y="50"/>
                    <a:pt x="35" y="57"/>
                  </a:cubicBezTo>
                  <a:cubicBezTo>
                    <a:pt x="35" y="65"/>
                    <a:pt x="30" y="70"/>
                    <a:pt x="20" y="70"/>
                  </a:cubicBezTo>
                  <a:cubicBezTo>
                    <a:pt x="13" y="70"/>
                    <a:pt x="6" y="68"/>
                    <a:pt x="2" y="6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4" y="76"/>
                    <a:pt x="12" y="78"/>
                    <a:pt x="19" y="78"/>
                  </a:cubicBezTo>
                  <a:cubicBezTo>
                    <a:pt x="37" y="78"/>
                    <a:pt x="45" y="68"/>
                    <a:pt x="45" y="56"/>
                  </a:cubicBezTo>
                  <a:cubicBezTo>
                    <a:pt x="45" y="45"/>
                    <a:pt x="39" y="39"/>
                    <a:pt x="2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6D411228-63B5-4D50-A9C2-F246E19E7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27388" y="760413"/>
              <a:ext cx="241300" cy="238125"/>
            </a:xfrm>
            <a:custGeom>
              <a:avLst/>
              <a:gdLst>
                <a:gd name="T0" fmla="*/ 60 w 77"/>
                <a:gd name="T1" fmla="*/ 0 h 76"/>
                <a:gd name="T2" fmla="*/ 46 w 77"/>
                <a:gd name="T3" fmla="*/ 37 h 76"/>
                <a:gd name="T4" fmla="*/ 38 w 77"/>
                <a:gd name="T5" fmla="*/ 62 h 76"/>
                <a:gd name="T6" fmla="*/ 38 w 77"/>
                <a:gd name="T7" fmla="*/ 62 h 76"/>
                <a:gd name="T8" fmla="*/ 30 w 77"/>
                <a:gd name="T9" fmla="*/ 37 h 76"/>
                <a:gd name="T10" fmla="*/ 18 w 77"/>
                <a:gd name="T11" fmla="*/ 0 h 76"/>
                <a:gd name="T12" fmla="*/ 5 w 77"/>
                <a:gd name="T13" fmla="*/ 0 h 76"/>
                <a:gd name="T14" fmla="*/ 0 w 77"/>
                <a:gd name="T15" fmla="*/ 76 h 76"/>
                <a:gd name="T16" fmla="*/ 9 w 77"/>
                <a:gd name="T17" fmla="*/ 76 h 76"/>
                <a:gd name="T18" fmla="*/ 11 w 77"/>
                <a:gd name="T19" fmla="*/ 44 h 76"/>
                <a:gd name="T20" fmla="*/ 13 w 77"/>
                <a:gd name="T21" fmla="*/ 10 h 76"/>
                <a:gd name="T22" fmla="*/ 13 w 77"/>
                <a:gd name="T23" fmla="*/ 10 h 76"/>
                <a:gd name="T24" fmla="*/ 22 w 77"/>
                <a:gd name="T25" fmla="*/ 39 h 76"/>
                <a:gd name="T26" fmla="*/ 34 w 77"/>
                <a:gd name="T27" fmla="*/ 75 h 76"/>
                <a:gd name="T28" fmla="*/ 41 w 77"/>
                <a:gd name="T29" fmla="*/ 75 h 76"/>
                <a:gd name="T30" fmla="*/ 55 w 77"/>
                <a:gd name="T31" fmla="*/ 39 h 76"/>
                <a:gd name="T32" fmla="*/ 64 w 77"/>
                <a:gd name="T33" fmla="*/ 10 h 76"/>
                <a:gd name="T34" fmla="*/ 64 w 77"/>
                <a:gd name="T35" fmla="*/ 10 h 76"/>
                <a:gd name="T36" fmla="*/ 65 w 77"/>
                <a:gd name="T37" fmla="*/ 43 h 76"/>
                <a:gd name="T38" fmla="*/ 67 w 77"/>
                <a:gd name="T39" fmla="*/ 76 h 76"/>
                <a:gd name="T40" fmla="*/ 77 w 77"/>
                <a:gd name="T41" fmla="*/ 76 h 76"/>
                <a:gd name="T42" fmla="*/ 72 w 77"/>
                <a:gd name="T43" fmla="*/ 0 h 76"/>
                <a:gd name="T44" fmla="*/ 60 w 77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76">
                  <a:moveTo>
                    <a:pt x="60" y="0"/>
                  </a:moveTo>
                  <a:cubicBezTo>
                    <a:pt x="46" y="37"/>
                    <a:pt x="46" y="37"/>
                    <a:pt x="46" y="37"/>
                  </a:cubicBezTo>
                  <a:cubicBezTo>
                    <a:pt x="43" y="46"/>
                    <a:pt x="40" y="55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6" y="54"/>
                    <a:pt x="34" y="46"/>
                    <a:pt x="30" y="3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32"/>
                    <a:pt x="12" y="2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5" y="19"/>
                    <a:pt x="18" y="29"/>
                    <a:pt x="22" y="39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8" y="28"/>
                    <a:pt x="61" y="19"/>
                    <a:pt x="64" y="10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4" y="20"/>
                    <a:pt x="65" y="32"/>
                    <a:pt x="65" y="43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2" y="0"/>
                    <a:pt x="72" y="0"/>
                    <a:pt x="72" y="0"/>
                  </a:cubicBezTo>
                  <a:lnTo>
                    <a:pt x="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836D0F18-1011-438B-93FF-ABC386E64A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94150" y="-31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8"/>
                    <a:pt x="101" y="448"/>
                    <a:pt x="224" y="448"/>
                  </a:cubicBezTo>
                  <a:cubicBezTo>
                    <a:pt x="348" y="448"/>
                    <a:pt x="448" y="348"/>
                    <a:pt x="448" y="224"/>
                  </a:cubicBezTo>
                  <a:cubicBezTo>
                    <a:pt x="448" y="101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5"/>
                    <a:pt x="105" y="8"/>
                    <a:pt x="224" y="8"/>
                  </a:cubicBezTo>
                  <a:cubicBezTo>
                    <a:pt x="343" y="8"/>
                    <a:pt x="440" y="105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44F71AD-5482-4870-94D2-AE4CDAC8CF6D}"/>
              </a:ext>
            </a:extLst>
          </p:cNvPr>
          <p:cNvGrpSpPr/>
          <p:nvPr/>
        </p:nvGrpSpPr>
        <p:grpSpPr>
          <a:xfrm>
            <a:off x="4411978" y="423069"/>
            <a:ext cx="1403350" cy="1403350"/>
            <a:chOff x="-1708150" y="-3175"/>
            <a:chExt cx="1403350" cy="1403350"/>
          </a:xfrm>
          <a:solidFill>
            <a:schemeClr val="tx1"/>
          </a:solidFill>
        </p:grpSpPr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CC913B77-3888-46E1-AEBC-60852C0FC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98588" y="434975"/>
              <a:ext cx="147638" cy="241300"/>
            </a:xfrm>
            <a:custGeom>
              <a:avLst/>
              <a:gdLst>
                <a:gd name="T0" fmla="*/ 47 w 47"/>
                <a:gd name="T1" fmla="*/ 54 h 77"/>
                <a:gd name="T2" fmla="*/ 32 w 47"/>
                <a:gd name="T3" fmla="*/ 35 h 77"/>
                <a:gd name="T4" fmla="*/ 32 w 47"/>
                <a:gd name="T5" fmla="*/ 35 h 77"/>
                <a:gd name="T6" fmla="*/ 45 w 47"/>
                <a:gd name="T7" fmla="*/ 19 h 77"/>
                <a:gd name="T8" fmla="*/ 38 w 47"/>
                <a:gd name="T9" fmla="*/ 5 h 77"/>
                <a:gd name="T10" fmla="*/ 18 w 47"/>
                <a:gd name="T11" fmla="*/ 0 h 77"/>
                <a:gd name="T12" fmla="*/ 0 w 47"/>
                <a:gd name="T13" fmla="*/ 1 h 77"/>
                <a:gd name="T14" fmla="*/ 0 w 47"/>
                <a:gd name="T15" fmla="*/ 76 h 77"/>
                <a:gd name="T16" fmla="*/ 15 w 47"/>
                <a:gd name="T17" fmla="*/ 77 h 77"/>
                <a:gd name="T18" fmla="*/ 41 w 47"/>
                <a:gd name="T19" fmla="*/ 69 h 77"/>
                <a:gd name="T20" fmla="*/ 47 w 47"/>
                <a:gd name="T21" fmla="*/ 54 h 77"/>
                <a:gd name="T22" fmla="*/ 10 w 47"/>
                <a:gd name="T23" fmla="*/ 8 h 77"/>
                <a:gd name="T24" fmla="*/ 18 w 47"/>
                <a:gd name="T25" fmla="*/ 7 h 77"/>
                <a:gd name="T26" fmla="*/ 35 w 47"/>
                <a:gd name="T27" fmla="*/ 20 h 77"/>
                <a:gd name="T28" fmla="*/ 18 w 47"/>
                <a:gd name="T29" fmla="*/ 32 h 77"/>
                <a:gd name="T30" fmla="*/ 10 w 47"/>
                <a:gd name="T31" fmla="*/ 32 h 77"/>
                <a:gd name="T32" fmla="*/ 10 w 47"/>
                <a:gd name="T33" fmla="*/ 8 h 77"/>
                <a:gd name="T34" fmla="*/ 18 w 47"/>
                <a:gd name="T35" fmla="*/ 69 h 77"/>
                <a:gd name="T36" fmla="*/ 10 w 47"/>
                <a:gd name="T37" fmla="*/ 68 h 77"/>
                <a:gd name="T38" fmla="*/ 10 w 47"/>
                <a:gd name="T39" fmla="*/ 40 h 77"/>
                <a:gd name="T40" fmla="*/ 18 w 47"/>
                <a:gd name="T41" fmla="*/ 40 h 77"/>
                <a:gd name="T42" fmla="*/ 37 w 47"/>
                <a:gd name="T43" fmla="*/ 54 h 77"/>
                <a:gd name="T44" fmla="*/ 18 w 47"/>
                <a:gd name="T4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47" y="54"/>
                  </a:moveTo>
                  <a:cubicBezTo>
                    <a:pt x="47" y="43"/>
                    <a:pt x="39" y="37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40" y="32"/>
                    <a:pt x="45" y="26"/>
                    <a:pt x="45" y="19"/>
                  </a:cubicBezTo>
                  <a:cubicBezTo>
                    <a:pt x="45" y="13"/>
                    <a:pt x="42" y="8"/>
                    <a:pt x="38" y="5"/>
                  </a:cubicBezTo>
                  <a:cubicBezTo>
                    <a:pt x="34" y="2"/>
                    <a:pt x="27" y="0"/>
                    <a:pt x="18" y="0"/>
                  </a:cubicBezTo>
                  <a:cubicBezTo>
                    <a:pt x="11" y="0"/>
                    <a:pt x="4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6"/>
                    <a:pt x="8" y="77"/>
                    <a:pt x="15" y="77"/>
                  </a:cubicBezTo>
                  <a:cubicBezTo>
                    <a:pt x="27" y="77"/>
                    <a:pt x="36" y="74"/>
                    <a:pt x="41" y="69"/>
                  </a:cubicBezTo>
                  <a:cubicBezTo>
                    <a:pt x="45" y="66"/>
                    <a:pt x="47" y="61"/>
                    <a:pt x="47" y="54"/>
                  </a:cubicBezTo>
                  <a:close/>
                  <a:moveTo>
                    <a:pt x="10" y="8"/>
                  </a:moveTo>
                  <a:cubicBezTo>
                    <a:pt x="11" y="8"/>
                    <a:pt x="14" y="7"/>
                    <a:pt x="18" y="7"/>
                  </a:cubicBezTo>
                  <a:cubicBezTo>
                    <a:pt x="28" y="7"/>
                    <a:pt x="35" y="11"/>
                    <a:pt x="35" y="20"/>
                  </a:cubicBezTo>
                  <a:cubicBezTo>
                    <a:pt x="35" y="27"/>
                    <a:pt x="29" y="32"/>
                    <a:pt x="18" y="32"/>
                  </a:cubicBezTo>
                  <a:cubicBezTo>
                    <a:pt x="10" y="32"/>
                    <a:pt x="10" y="32"/>
                    <a:pt x="10" y="32"/>
                  </a:cubicBezTo>
                  <a:lnTo>
                    <a:pt x="10" y="8"/>
                  </a:lnTo>
                  <a:close/>
                  <a:moveTo>
                    <a:pt x="18" y="69"/>
                  </a:moveTo>
                  <a:cubicBezTo>
                    <a:pt x="14" y="69"/>
                    <a:pt x="12" y="69"/>
                    <a:pt x="10" y="68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28" y="40"/>
                    <a:pt x="37" y="44"/>
                    <a:pt x="37" y="54"/>
                  </a:cubicBezTo>
                  <a:cubicBezTo>
                    <a:pt x="37" y="65"/>
                    <a:pt x="28" y="69"/>
                    <a:pt x="18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6">
              <a:extLst>
                <a:ext uri="{FF2B5EF4-FFF2-40B4-BE49-F238E27FC236}">
                  <a16:creationId xmlns:a16="http://schemas.microsoft.com/office/drawing/2014/main" id="{05A4356B-3596-4F3B-B51B-9CAD1376C2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16025" y="434975"/>
              <a:ext cx="31750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36CD569-5D19-47C5-AB62-5FF4AD378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57288" y="434975"/>
              <a:ext cx="195263" cy="241300"/>
            </a:xfrm>
            <a:custGeom>
              <a:avLst/>
              <a:gdLst>
                <a:gd name="T0" fmla="*/ 62 w 62"/>
                <a:gd name="T1" fmla="*/ 73 h 77"/>
                <a:gd name="T2" fmla="*/ 62 w 62"/>
                <a:gd name="T3" fmla="*/ 36 h 77"/>
                <a:gd name="T4" fmla="*/ 37 w 62"/>
                <a:gd name="T5" fmla="*/ 36 h 77"/>
                <a:gd name="T6" fmla="*/ 37 w 62"/>
                <a:gd name="T7" fmla="*/ 44 h 77"/>
                <a:gd name="T8" fmla="*/ 53 w 62"/>
                <a:gd name="T9" fmla="*/ 44 h 77"/>
                <a:gd name="T10" fmla="*/ 53 w 62"/>
                <a:gd name="T11" fmla="*/ 67 h 77"/>
                <a:gd name="T12" fmla="*/ 40 w 62"/>
                <a:gd name="T13" fmla="*/ 69 h 77"/>
                <a:gd name="T14" fmla="*/ 11 w 62"/>
                <a:gd name="T15" fmla="*/ 38 h 77"/>
                <a:gd name="T16" fmla="*/ 41 w 62"/>
                <a:gd name="T17" fmla="*/ 8 h 77"/>
                <a:gd name="T18" fmla="*/ 58 w 62"/>
                <a:gd name="T19" fmla="*/ 11 h 77"/>
                <a:gd name="T20" fmla="*/ 60 w 62"/>
                <a:gd name="T21" fmla="*/ 3 h 77"/>
                <a:gd name="T22" fmla="*/ 41 w 62"/>
                <a:gd name="T23" fmla="*/ 0 h 77"/>
                <a:gd name="T24" fmla="*/ 0 w 62"/>
                <a:gd name="T25" fmla="*/ 39 h 77"/>
                <a:gd name="T26" fmla="*/ 11 w 62"/>
                <a:gd name="T27" fmla="*/ 67 h 77"/>
                <a:gd name="T28" fmla="*/ 39 w 62"/>
                <a:gd name="T29" fmla="*/ 77 h 77"/>
                <a:gd name="T30" fmla="*/ 62 w 62"/>
                <a:gd name="T31" fmla="*/ 73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62" y="73"/>
                  </a:moveTo>
                  <a:cubicBezTo>
                    <a:pt x="62" y="36"/>
                    <a:pt x="62" y="36"/>
                    <a:pt x="62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53" y="44"/>
                    <a:pt x="53" y="44"/>
                    <a:pt x="53" y="44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0" y="68"/>
                    <a:pt x="46" y="69"/>
                    <a:pt x="40" y="69"/>
                  </a:cubicBezTo>
                  <a:cubicBezTo>
                    <a:pt x="22" y="69"/>
                    <a:pt x="11" y="57"/>
                    <a:pt x="11" y="38"/>
                  </a:cubicBezTo>
                  <a:cubicBezTo>
                    <a:pt x="11" y="19"/>
                    <a:pt x="23" y="8"/>
                    <a:pt x="41" y="8"/>
                  </a:cubicBezTo>
                  <a:cubicBezTo>
                    <a:pt x="49" y="8"/>
                    <a:pt x="54" y="9"/>
                    <a:pt x="58" y="11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57" y="2"/>
                    <a:pt x="50" y="0"/>
                    <a:pt x="41" y="0"/>
                  </a:cubicBezTo>
                  <a:cubicBezTo>
                    <a:pt x="16" y="0"/>
                    <a:pt x="0" y="16"/>
                    <a:pt x="0" y="39"/>
                  </a:cubicBezTo>
                  <a:cubicBezTo>
                    <a:pt x="0" y="50"/>
                    <a:pt x="4" y="60"/>
                    <a:pt x="11" y="67"/>
                  </a:cubicBezTo>
                  <a:cubicBezTo>
                    <a:pt x="18" y="74"/>
                    <a:pt x="28" y="77"/>
                    <a:pt x="39" y="77"/>
                  </a:cubicBezTo>
                  <a:cubicBezTo>
                    <a:pt x="49" y="77"/>
                    <a:pt x="58" y="74"/>
                    <a:pt x="62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3718AA4E-CC89-4D1B-AC9A-A8AE2AC60C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41388" y="566738"/>
              <a:ext cx="88900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1FC17E9-DCBE-4072-BD93-F234D7432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25500" y="434975"/>
              <a:ext cx="31750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B68010C7-20E7-45BF-9F64-1B4D3911BA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49300" y="434975"/>
              <a:ext cx="144463" cy="238125"/>
            </a:xfrm>
            <a:custGeom>
              <a:avLst/>
              <a:gdLst>
                <a:gd name="T0" fmla="*/ 40 w 46"/>
                <a:gd name="T1" fmla="*/ 6 h 76"/>
                <a:gd name="T2" fmla="*/ 19 w 46"/>
                <a:gd name="T3" fmla="*/ 0 h 76"/>
                <a:gd name="T4" fmla="*/ 0 w 46"/>
                <a:gd name="T5" fmla="*/ 1 h 76"/>
                <a:gd name="T6" fmla="*/ 0 w 46"/>
                <a:gd name="T7" fmla="*/ 76 h 76"/>
                <a:gd name="T8" fmla="*/ 10 w 46"/>
                <a:gd name="T9" fmla="*/ 76 h 76"/>
                <a:gd name="T10" fmla="*/ 10 w 46"/>
                <a:gd name="T11" fmla="*/ 46 h 76"/>
                <a:gd name="T12" fmla="*/ 17 w 46"/>
                <a:gd name="T13" fmla="*/ 46 h 76"/>
                <a:gd name="T14" fmla="*/ 41 w 46"/>
                <a:gd name="T15" fmla="*/ 38 h 76"/>
                <a:gd name="T16" fmla="*/ 46 w 46"/>
                <a:gd name="T17" fmla="*/ 22 h 76"/>
                <a:gd name="T18" fmla="*/ 40 w 46"/>
                <a:gd name="T19" fmla="*/ 6 h 76"/>
                <a:gd name="T20" fmla="*/ 18 w 46"/>
                <a:gd name="T21" fmla="*/ 38 h 76"/>
                <a:gd name="T22" fmla="*/ 10 w 46"/>
                <a:gd name="T23" fmla="*/ 38 h 76"/>
                <a:gd name="T24" fmla="*/ 10 w 46"/>
                <a:gd name="T25" fmla="*/ 8 h 76"/>
                <a:gd name="T26" fmla="*/ 19 w 46"/>
                <a:gd name="T27" fmla="*/ 8 h 76"/>
                <a:gd name="T28" fmla="*/ 37 w 46"/>
                <a:gd name="T29" fmla="*/ 22 h 76"/>
                <a:gd name="T30" fmla="*/ 18 w 46"/>
                <a:gd name="T31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40" y="6"/>
                  </a:moveTo>
                  <a:cubicBezTo>
                    <a:pt x="35" y="2"/>
                    <a:pt x="28" y="0"/>
                    <a:pt x="19" y="0"/>
                  </a:cubicBezTo>
                  <a:cubicBezTo>
                    <a:pt x="11" y="0"/>
                    <a:pt x="5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5" y="46"/>
                    <a:pt x="17" y="46"/>
                  </a:cubicBezTo>
                  <a:cubicBezTo>
                    <a:pt x="27" y="46"/>
                    <a:pt x="35" y="44"/>
                    <a:pt x="41" y="38"/>
                  </a:cubicBezTo>
                  <a:cubicBezTo>
                    <a:pt x="44" y="34"/>
                    <a:pt x="46" y="29"/>
                    <a:pt x="46" y="22"/>
                  </a:cubicBezTo>
                  <a:cubicBezTo>
                    <a:pt x="46" y="15"/>
                    <a:pt x="44" y="10"/>
                    <a:pt x="40" y="6"/>
                  </a:cubicBezTo>
                  <a:close/>
                  <a:moveTo>
                    <a:pt x="18" y="38"/>
                  </a:moveTo>
                  <a:cubicBezTo>
                    <a:pt x="14" y="38"/>
                    <a:pt x="12" y="38"/>
                    <a:pt x="10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5" y="8"/>
                    <a:pt x="19" y="8"/>
                  </a:cubicBezTo>
                  <a:cubicBezTo>
                    <a:pt x="30" y="8"/>
                    <a:pt x="37" y="12"/>
                    <a:pt x="37" y="22"/>
                  </a:cubicBezTo>
                  <a:cubicBezTo>
                    <a:pt x="37" y="33"/>
                    <a:pt x="29" y="38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AAB9DE74-8800-436C-A7CF-217EEC19E6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328738" y="760413"/>
              <a:ext cx="196850" cy="238125"/>
            </a:xfrm>
            <a:custGeom>
              <a:avLst/>
              <a:gdLst>
                <a:gd name="T0" fmla="*/ 37 w 63"/>
                <a:gd name="T1" fmla="*/ 0 h 76"/>
                <a:gd name="T2" fmla="*/ 25 w 63"/>
                <a:gd name="T3" fmla="*/ 0 h 76"/>
                <a:gd name="T4" fmla="*/ 0 w 63"/>
                <a:gd name="T5" fmla="*/ 76 h 76"/>
                <a:gd name="T6" fmla="*/ 10 w 63"/>
                <a:gd name="T7" fmla="*/ 76 h 76"/>
                <a:gd name="T8" fmla="*/ 18 w 63"/>
                <a:gd name="T9" fmla="*/ 52 h 76"/>
                <a:gd name="T10" fmla="*/ 45 w 63"/>
                <a:gd name="T11" fmla="*/ 52 h 76"/>
                <a:gd name="T12" fmla="*/ 53 w 63"/>
                <a:gd name="T13" fmla="*/ 76 h 76"/>
                <a:gd name="T14" fmla="*/ 63 w 63"/>
                <a:gd name="T15" fmla="*/ 76 h 76"/>
                <a:gd name="T16" fmla="*/ 37 w 63"/>
                <a:gd name="T17" fmla="*/ 0 h 76"/>
                <a:gd name="T18" fmla="*/ 20 w 63"/>
                <a:gd name="T19" fmla="*/ 45 h 76"/>
                <a:gd name="T20" fmla="*/ 27 w 63"/>
                <a:gd name="T21" fmla="*/ 23 h 76"/>
                <a:gd name="T22" fmla="*/ 31 w 63"/>
                <a:gd name="T23" fmla="*/ 9 h 76"/>
                <a:gd name="T24" fmla="*/ 31 w 63"/>
                <a:gd name="T25" fmla="*/ 9 h 76"/>
                <a:gd name="T26" fmla="*/ 35 w 63"/>
                <a:gd name="T27" fmla="*/ 23 h 76"/>
                <a:gd name="T28" fmla="*/ 43 w 63"/>
                <a:gd name="T29" fmla="*/ 45 h 76"/>
                <a:gd name="T30" fmla="*/ 20 w 63"/>
                <a:gd name="T31" fmla="*/ 4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76">
                  <a:moveTo>
                    <a:pt x="37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63" y="76"/>
                    <a:pt x="63" y="76"/>
                    <a:pt x="63" y="76"/>
                  </a:cubicBezTo>
                  <a:lnTo>
                    <a:pt x="37" y="0"/>
                  </a:lnTo>
                  <a:close/>
                  <a:moveTo>
                    <a:pt x="20" y="45"/>
                  </a:moveTo>
                  <a:cubicBezTo>
                    <a:pt x="27" y="23"/>
                    <a:pt x="27" y="23"/>
                    <a:pt x="27" y="23"/>
                  </a:cubicBezTo>
                  <a:cubicBezTo>
                    <a:pt x="29" y="18"/>
                    <a:pt x="30" y="13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13"/>
                    <a:pt x="33" y="18"/>
                    <a:pt x="35" y="23"/>
                  </a:cubicBezTo>
                  <a:cubicBezTo>
                    <a:pt x="43" y="45"/>
                    <a:pt x="43" y="45"/>
                    <a:pt x="43" y="45"/>
                  </a:cubicBezTo>
                  <a:lnTo>
                    <a:pt x="20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2688DE91-5421-41CD-B605-1F2CC44DC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06488" y="760413"/>
              <a:ext cx="147638" cy="238125"/>
            </a:xfrm>
            <a:custGeom>
              <a:avLst/>
              <a:gdLst>
                <a:gd name="T0" fmla="*/ 40 w 47"/>
                <a:gd name="T1" fmla="*/ 6 h 76"/>
                <a:gd name="T2" fmla="*/ 19 w 47"/>
                <a:gd name="T3" fmla="*/ 0 h 76"/>
                <a:gd name="T4" fmla="*/ 0 w 47"/>
                <a:gd name="T5" fmla="*/ 1 h 76"/>
                <a:gd name="T6" fmla="*/ 0 w 47"/>
                <a:gd name="T7" fmla="*/ 76 h 76"/>
                <a:gd name="T8" fmla="*/ 10 w 47"/>
                <a:gd name="T9" fmla="*/ 76 h 76"/>
                <a:gd name="T10" fmla="*/ 10 w 47"/>
                <a:gd name="T11" fmla="*/ 46 h 76"/>
                <a:gd name="T12" fmla="*/ 18 w 47"/>
                <a:gd name="T13" fmla="*/ 46 h 76"/>
                <a:gd name="T14" fmla="*/ 41 w 47"/>
                <a:gd name="T15" fmla="*/ 38 h 76"/>
                <a:gd name="T16" fmla="*/ 47 w 47"/>
                <a:gd name="T17" fmla="*/ 22 h 76"/>
                <a:gd name="T18" fmla="*/ 40 w 47"/>
                <a:gd name="T19" fmla="*/ 6 h 76"/>
                <a:gd name="T20" fmla="*/ 18 w 47"/>
                <a:gd name="T21" fmla="*/ 38 h 76"/>
                <a:gd name="T22" fmla="*/ 10 w 47"/>
                <a:gd name="T23" fmla="*/ 38 h 76"/>
                <a:gd name="T24" fmla="*/ 10 w 47"/>
                <a:gd name="T25" fmla="*/ 8 h 76"/>
                <a:gd name="T26" fmla="*/ 19 w 47"/>
                <a:gd name="T27" fmla="*/ 8 h 76"/>
                <a:gd name="T28" fmla="*/ 37 w 47"/>
                <a:gd name="T29" fmla="*/ 22 h 76"/>
                <a:gd name="T30" fmla="*/ 18 w 47"/>
                <a:gd name="T31" fmla="*/ 3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" h="76">
                  <a:moveTo>
                    <a:pt x="40" y="6"/>
                  </a:moveTo>
                  <a:cubicBezTo>
                    <a:pt x="36" y="2"/>
                    <a:pt x="29" y="0"/>
                    <a:pt x="19" y="0"/>
                  </a:cubicBezTo>
                  <a:cubicBezTo>
                    <a:pt x="11" y="0"/>
                    <a:pt x="5" y="1"/>
                    <a:pt x="0" y="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6"/>
                    <a:pt x="15" y="46"/>
                    <a:pt x="18" y="46"/>
                  </a:cubicBezTo>
                  <a:cubicBezTo>
                    <a:pt x="27" y="46"/>
                    <a:pt x="36" y="44"/>
                    <a:pt x="41" y="38"/>
                  </a:cubicBezTo>
                  <a:cubicBezTo>
                    <a:pt x="45" y="34"/>
                    <a:pt x="47" y="29"/>
                    <a:pt x="47" y="22"/>
                  </a:cubicBezTo>
                  <a:cubicBezTo>
                    <a:pt x="47" y="15"/>
                    <a:pt x="44" y="10"/>
                    <a:pt x="40" y="6"/>
                  </a:cubicBezTo>
                  <a:close/>
                  <a:moveTo>
                    <a:pt x="18" y="38"/>
                  </a:moveTo>
                  <a:cubicBezTo>
                    <a:pt x="15" y="38"/>
                    <a:pt x="12" y="38"/>
                    <a:pt x="10" y="3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5" y="8"/>
                    <a:pt x="19" y="8"/>
                  </a:cubicBezTo>
                  <a:cubicBezTo>
                    <a:pt x="30" y="8"/>
                    <a:pt x="37" y="12"/>
                    <a:pt x="37" y="22"/>
                  </a:cubicBezTo>
                  <a:cubicBezTo>
                    <a:pt x="37" y="33"/>
                    <a:pt x="30" y="38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152B3177-DE85-466B-96E5-2DDC30B876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938213" y="760413"/>
              <a:ext cx="241300" cy="238125"/>
            </a:xfrm>
            <a:custGeom>
              <a:avLst/>
              <a:gdLst>
                <a:gd name="T0" fmla="*/ 60 w 77"/>
                <a:gd name="T1" fmla="*/ 0 h 76"/>
                <a:gd name="T2" fmla="*/ 46 w 77"/>
                <a:gd name="T3" fmla="*/ 37 h 76"/>
                <a:gd name="T4" fmla="*/ 38 w 77"/>
                <a:gd name="T5" fmla="*/ 62 h 76"/>
                <a:gd name="T6" fmla="*/ 38 w 77"/>
                <a:gd name="T7" fmla="*/ 62 h 76"/>
                <a:gd name="T8" fmla="*/ 30 w 77"/>
                <a:gd name="T9" fmla="*/ 37 h 76"/>
                <a:gd name="T10" fmla="*/ 17 w 77"/>
                <a:gd name="T11" fmla="*/ 0 h 76"/>
                <a:gd name="T12" fmla="*/ 5 w 77"/>
                <a:gd name="T13" fmla="*/ 0 h 76"/>
                <a:gd name="T14" fmla="*/ 0 w 77"/>
                <a:gd name="T15" fmla="*/ 76 h 76"/>
                <a:gd name="T16" fmla="*/ 9 w 77"/>
                <a:gd name="T17" fmla="*/ 76 h 76"/>
                <a:gd name="T18" fmla="*/ 11 w 77"/>
                <a:gd name="T19" fmla="*/ 44 h 76"/>
                <a:gd name="T20" fmla="*/ 12 w 77"/>
                <a:gd name="T21" fmla="*/ 10 h 76"/>
                <a:gd name="T22" fmla="*/ 13 w 77"/>
                <a:gd name="T23" fmla="*/ 10 h 76"/>
                <a:gd name="T24" fmla="*/ 21 w 77"/>
                <a:gd name="T25" fmla="*/ 39 h 76"/>
                <a:gd name="T26" fmla="*/ 34 w 77"/>
                <a:gd name="T27" fmla="*/ 75 h 76"/>
                <a:gd name="T28" fmla="*/ 41 w 77"/>
                <a:gd name="T29" fmla="*/ 75 h 76"/>
                <a:gd name="T30" fmla="*/ 54 w 77"/>
                <a:gd name="T31" fmla="*/ 39 h 76"/>
                <a:gd name="T32" fmla="*/ 64 w 77"/>
                <a:gd name="T33" fmla="*/ 10 h 76"/>
                <a:gd name="T34" fmla="*/ 64 w 77"/>
                <a:gd name="T35" fmla="*/ 10 h 76"/>
                <a:gd name="T36" fmla="*/ 65 w 77"/>
                <a:gd name="T37" fmla="*/ 43 h 76"/>
                <a:gd name="T38" fmla="*/ 67 w 77"/>
                <a:gd name="T39" fmla="*/ 76 h 76"/>
                <a:gd name="T40" fmla="*/ 77 w 77"/>
                <a:gd name="T41" fmla="*/ 76 h 76"/>
                <a:gd name="T42" fmla="*/ 72 w 77"/>
                <a:gd name="T43" fmla="*/ 0 h 76"/>
                <a:gd name="T44" fmla="*/ 60 w 77"/>
                <a:gd name="T4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76">
                  <a:moveTo>
                    <a:pt x="60" y="0"/>
                  </a:moveTo>
                  <a:cubicBezTo>
                    <a:pt x="46" y="37"/>
                    <a:pt x="46" y="37"/>
                    <a:pt x="46" y="37"/>
                  </a:cubicBezTo>
                  <a:cubicBezTo>
                    <a:pt x="43" y="46"/>
                    <a:pt x="40" y="55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6" y="54"/>
                    <a:pt x="33" y="46"/>
                    <a:pt x="30" y="37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32"/>
                    <a:pt x="12" y="20"/>
                    <a:pt x="12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5" y="19"/>
                    <a:pt x="18" y="29"/>
                    <a:pt x="21" y="39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8" y="28"/>
                    <a:pt x="61" y="19"/>
                    <a:pt x="64" y="10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4" y="20"/>
                    <a:pt x="65" y="32"/>
                    <a:pt x="65" y="43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2" y="0"/>
                    <a:pt x="72" y="0"/>
                    <a:pt x="72" y="0"/>
                  </a:cubicBezTo>
                  <a:lnTo>
                    <a:pt x="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1F596C86-A4F8-4411-8C23-1F09E1E50E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08150" y="-31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0" y="0"/>
                    <a:pt x="0" y="101"/>
                    <a:pt x="0" y="224"/>
                  </a:cubicBezTo>
                  <a:cubicBezTo>
                    <a:pt x="0" y="348"/>
                    <a:pt x="100" y="448"/>
                    <a:pt x="224" y="448"/>
                  </a:cubicBezTo>
                  <a:cubicBezTo>
                    <a:pt x="347" y="448"/>
                    <a:pt x="448" y="348"/>
                    <a:pt x="448" y="224"/>
                  </a:cubicBezTo>
                  <a:cubicBezTo>
                    <a:pt x="448" y="101"/>
                    <a:pt x="347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5"/>
                    <a:pt x="105" y="8"/>
                    <a:pt x="224" y="8"/>
                  </a:cubicBezTo>
                  <a:cubicBezTo>
                    <a:pt x="343" y="8"/>
                    <a:pt x="440" y="105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1A612FF-778F-4B7C-86CA-055A5D41274C}"/>
              </a:ext>
            </a:extLst>
          </p:cNvPr>
          <p:cNvGrpSpPr/>
          <p:nvPr/>
        </p:nvGrpSpPr>
        <p:grpSpPr>
          <a:xfrm>
            <a:off x="6359204" y="423069"/>
            <a:ext cx="1403350" cy="1403350"/>
            <a:chOff x="-3994150" y="2695575"/>
            <a:chExt cx="1403350" cy="1403350"/>
          </a:xfrm>
          <a:solidFill>
            <a:schemeClr val="tx1"/>
          </a:solidFill>
        </p:grpSpPr>
        <p:sp>
          <p:nvSpPr>
            <p:cNvPr id="49" name="Freeform 45">
              <a:extLst>
                <a:ext uri="{FF2B5EF4-FFF2-40B4-BE49-F238E27FC236}">
                  <a16:creationId xmlns:a16="http://schemas.microsoft.com/office/drawing/2014/main" id="{509EBD18-CBBF-4BFE-BB11-932FFFB782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81413" y="3132138"/>
              <a:ext cx="147638" cy="239713"/>
            </a:xfrm>
            <a:custGeom>
              <a:avLst/>
              <a:gdLst>
                <a:gd name="T0" fmla="*/ 47 w 47"/>
                <a:gd name="T1" fmla="*/ 55 h 77"/>
                <a:gd name="T2" fmla="*/ 32 w 47"/>
                <a:gd name="T3" fmla="*/ 36 h 77"/>
                <a:gd name="T4" fmla="*/ 32 w 47"/>
                <a:gd name="T5" fmla="*/ 36 h 77"/>
                <a:gd name="T6" fmla="*/ 44 w 47"/>
                <a:gd name="T7" fmla="*/ 19 h 77"/>
                <a:gd name="T8" fmla="*/ 38 w 47"/>
                <a:gd name="T9" fmla="*/ 6 h 77"/>
                <a:gd name="T10" fmla="*/ 17 w 47"/>
                <a:gd name="T11" fmla="*/ 0 h 77"/>
                <a:gd name="T12" fmla="*/ 0 w 47"/>
                <a:gd name="T13" fmla="*/ 2 h 77"/>
                <a:gd name="T14" fmla="*/ 0 w 47"/>
                <a:gd name="T15" fmla="*/ 76 h 77"/>
                <a:gd name="T16" fmla="*/ 15 w 47"/>
                <a:gd name="T17" fmla="*/ 77 h 77"/>
                <a:gd name="T18" fmla="*/ 41 w 47"/>
                <a:gd name="T19" fmla="*/ 70 h 77"/>
                <a:gd name="T20" fmla="*/ 47 w 47"/>
                <a:gd name="T21" fmla="*/ 55 h 77"/>
                <a:gd name="T22" fmla="*/ 9 w 47"/>
                <a:gd name="T23" fmla="*/ 8 h 77"/>
                <a:gd name="T24" fmla="*/ 18 w 47"/>
                <a:gd name="T25" fmla="*/ 8 h 77"/>
                <a:gd name="T26" fmla="*/ 34 w 47"/>
                <a:gd name="T27" fmla="*/ 20 h 77"/>
                <a:gd name="T28" fmla="*/ 18 w 47"/>
                <a:gd name="T29" fmla="*/ 33 h 77"/>
                <a:gd name="T30" fmla="*/ 9 w 47"/>
                <a:gd name="T31" fmla="*/ 33 h 77"/>
                <a:gd name="T32" fmla="*/ 9 w 47"/>
                <a:gd name="T33" fmla="*/ 8 h 77"/>
                <a:gd name="T34" fmla="*/ 17 w 47"/>
                <a:gd name="T35" fmla="*/ 69 h 77"/>
                <a:gd name="T36" fmla="*/ 9 w 47"/>
                <a:gd name="T37" fmla="*/ 69 h 77"/>
                <a:gd name="T38" fmla="*/ 9 w 47"/>
                <a:gd name="T39" fmla="*/ 40 h 77"/>
                <a:gd name="T40" fmla="*/ 17 w 47"/>
                <a:gd name="T41" fmla="*/ 40 h 77"/>
                <a:gd name="T42" fmla="*/ 37 w 47"/>
                <a:gd name="T43" fmla="*/ 55 h 77"/>
                <a:gd name="T44" fmla="*/ 17 w 47"/>
                <a:gd name="T4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47" y="55"/>
                  </a:moveTo>
                  <a:cubicBezTo>
                    <a:pt x="47" y="44"/>
                    <a:pt x="39" y="38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40" y="33"/>
                    <a:pt x="44" y="26"/>
                    <a:pt x="44" y="19"/>
                  </a:cubicBezTo>
                  <a:cubicBezTo>
                    <a:pt x="44" y="13"/>
                    <a:pt x="42" y="9"/>
                    <a:pt x="38" y="6"/>
                  </a:cubicBezTo>
                  <a:cubicBezTo>
                    <a:pt x="33" y="2"/>
                    <a:pt x="27" y="0"/>
                    <a:pt x="17" y="0"/>
                  </a:cubicBezTo>
                  <a:cubicBezTo>
                    <a:pt x="11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6"/>
                    <a:pt x="8" y="77"/>
                    <a:pt x="15" y="77"/>
                  </a:cubicBezTo>
                  <a:cubicBezTo>
                    <a:pt x="27" y="77"/>
                    <a:pt x="35" y="75"/>
                    <a:pt x="41" y="70"/>
                  </a:cubicBezTo>
                  <a:cubicBezTo>
                    <a:pt x="45" y="66"/>
                    <a:pt x="47" y="61"/>
                    <a:pt x="47" y="55"/>
                  </a:cubicBezTo>
                  <a:close/>
                  <a:moveTo>
                    <a:pt x="9" y="8"/>
                  </a:moveTo>
                  <a:cubicBezTo>
                    <a:pt x="11" y="8"/>
                    <a:pt x="13" y="8"/>
                    <a:pt x="18" y="8"/>
                  </a:cubicBezTo>
                  <a:cubicBezTo>
                    <a:pt x="28" y="8"/>
                    <a:pt x="34" y="11"/>
                    <a:pt x="34" y="20"/>
                  </a:cubicBezTo>
                  <a:cubicBezTo>
                    <a:pt x="34" y="27"/>
                    <a:pt x="28" y="33"/>
                    <a:pt x="18" y="33"/>
                  </a:cubicBezTo>
                  <a:cubicBezTo>
                    <a:pt x="9" y="33"/>
                    <a:pt x="9" y="33"/>
                    <a:pt x="9" y="33"/>
                  </a:cubicBezTo>
                  <a:lnTo>
                    <a:pt x="9" y="8"/>
                  </a:lnTo>
                  <a:close/>
                  <a:moveTo>
                    <a:pt x="17" y="69"/>
                  </a:moveTo>
                  <a:cubicBezTo>
                    <a:pt x="14" y="69"/>
                    <a:pt x="11" y="69"/>
                    <a:pt x="9" y="69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28" y="40"/>
                    <a:pt x="37" y="44"/>
                    <a:pt x="37" y="55"/>
                  </a:cubicBezTo>
                  <a:cubicBezTo>
                    <a:pt x="37" y="66"/>
                    <a:pt x="28" y="69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46">
              <a:extLst>
                <a:ext uri="{FF2B5EF4-FFF2-40B4-BE49-F238E27FC236}">
                  <a16:creationId xmlns:a16="http://schemas.microsoft.com/office/drawing/2014/main" id="{FA63BB81-E5BE-49F8-B848-DD959A4A65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02025" y="3135313"/>
              <a:ext cx="31750" cy="234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7">
              <a:extLst>
                <a:ext uri="{FF2B5EF4-FFF2-40B4-BE49-F238E27FC236}">
                  <a16:creationId xmlns:a16="http://schemas.microsoft.com/office/drawing/2014/main" id="{5F7EEBB5-A84A-4110-9ADE-1C6DE3CB1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440113" y="3132138"/>
              <a:ext cx="195263" cy="239713"/>
            </a:xfrm>
            <a:custGeom>
              <a:avLst/>
              <a:gdLst>
                <a:gd name="T0" fmla="*/ 37 w 62"/>
                <a:gd name="T1" fmla="*/ 44 h 77"/>
                <a:gd name="T2" fmla="*/ 52 w 62"/>
                <a:gd name="T3" fmla="*/ 44 h 77"/>
                <a:gd name="T4" fmla="*/ 52 w 62"/>
                <a:gd name="T5" fmla="*/ 67 h 77"/>
                <a:gd name="T6" fmla="*/ 39 w 62"/>
                <a:gd name="T7" fmla="*/ 69 h 77"/>
                <a:gd name="T8" fmla="*/ 10 w 62"/>
                <a:gd name="T9" fmla="*/ 38 h 77"/>
                <a:gd name="T10" fmla="*/ 41 w 62"/>
                <a:gd name="T11" fmla="*/ 8 h 77"/>
                <a:gd name="T12" fmla="*/ 57 w 62"/>
                <a:gd name="T13" fmla="*/ 11 h 77"/>
                <a:gd name="T14" fmla="*/ 60 w 62"/>
                <a:gd name="T15" fmla="*/ 3 h 77"/>
                <a:gd name="T16" fmla="*/ 41 w 62"/>
                <a:gd name="T17" fmla="*/ 0 h 77"/>
                <a:gd name="T18" fmla="*/ 0 w 62"/>
                <a:gd name="T19" fmla="*/ 39 h 77"/>
                <a:gd name="T20" fmla="*/ 10 w 62"/>
                <a:gd name="T21" fmla="*/ 67 h 77"/>
                <a:gd name="T22" fmla="*/ 39 w 62"/>
                <a:gd name="T23" fmla="*/ 77 h 77"/>
                <a:gd name="T24" fmla="*/ 62 w 62"/>
                <a:gd name="T25" fmla="*/ 73 h 77"/>
                <a:gd name="T26" fmla="*/ 62 w 62"/>
                <a:gd name="T27" fmla="*/ 37 h 77"/>
                <a:gd name="T28" fmla="*/ 37 w 62"/>
                <a:gd name="T29" fmla="*/ 37 h 77"/>
                <a:gd name="T30" fmla="*/ 37 w 62"/>
                <a:gd name="T31" fmla="*/ 4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7" y="44"/>
                  </a:moveTo>
                  <a:cubicBezTo>
                    <a:pt x="52" y="44"/>
                    <a:pt x="52" y="44"/>
                    <a:pt x="52" y="44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46" y="69"/>
                    <a:pt x="39" y="69"/>
                  </a:cubicBezTo>
                  <a:cubicBezTo>
                    <a:pt x="22" y="69"/>
                    <a:pt x="10" y="58"/>
                    <a:pt x="10" y="38"/>
                  </a:cubicBezTo>
                  <a:cubicBezTo>
                    <a:pt x="10" y="20"/>
                    <a:pt x="22" y="8"/>
                    <a:pt x="41" y="8"/>
                  </a:cubicBezTo>
                  <a:cubicBezTo>
                    <a:pt x="48" y="8"/>
                    <a:pt x="53" y="10"/>
                    <a:pt x="57" y="11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56" y="2"/>
                    <a:pt x="50" y="0"/>
                    <a:pt x="41" y="0"/>
                  </a:cubicBezTo>
                  <a:cubicBezTo>
                    <a:pt x="16" y="0"/>
                    <a:pt x="0" y="16"/>
                    <a:pt x="0" y="39"/>
                  </a:cubicBezTo>
                  <a:cubicBezTo>
                    <a:pt x="0" y="51"/>
                    <a:pt x="4" y="61"/>
                    <a:pt x="10" y="67"/>
                  </a:cubicBezTo>
                  <a:cubicBezTo>
                    <a:pt x="18" y="74"/>
                    <a:pt x="27" y="77"/>
                    <a:pt x="39" y="77"/>
                  </a:cubicBezTo>
                  <a:cubicBezTo>
                    <a:pt x="49" y="77"/>
                    <a:pt x="58" y="74"/>
                    <a:pt x="62" y="73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37" y="37"/>
                    <a:pt x="37" y="37"/>
                    <a:pt x="37" y="37"/>
                  </a:cubicBez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48">
              <a:extLst>
                <a:ext uri="{FF2B5EF4-FFF2-40B4-BE49-F238E27FC236}">
                  <a16:creationId xmlns:a16="http://schemas.microsoft.com/office/drawing/2014/main" id="{666314A6-67DA-42CB-92F8-E0193151BF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224213" y="3262313"/>
              <a:ext cx="8572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49">
              <a:extLst>
                <a:ext uri="{FF2B5EF4-FFF2-40B4-BE49-F238E27FC236}">
                  <a16:creationId xmlns:a16="http://schemas.microsoft.com/office/drawing/2014/main" id="{4BB3DF4B-5FB4-4F87-B246-31668134B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108325" y="3135313"/>
              <a:ext cx="28575" cy="234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">
              <a:extLst>
                <a:ext uri="{FF2B5EF4-FFF2-40B4-BE49-F238E27FC236}">
                  <a16:creationId xmlns:a16="http://schemas.microsoft.com/office/drawing/2014/main" id="{FECA06F7-E7F5-422A-B6DE-C2DE86A71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32125" y="3132138"/>
              <a:ext cx="142875" cy="238125"/>
            </a:xfrm>
            <a:custGeom>
              <a:avLst/>
              <a:gdLst>
                <a:gd name="T0" fmla="*/ 39 w 46"/>
                <a:gd name="T1" fmla="*/ 6 h 76"/>
                <a:gd name="T2" fmla="*/ 18 w 46"/>
                <a:gd name="T3" fmla="*/ 0 h 76"/>
                <a:gd name="T4" fmla="*/ 0 w 46"/>
                <a:gd name="T5" fmla="*/ 2 h 76"/>
                <a:gd name="T6" fmla="*/ 0 w 46"/>
                <a:gd name="T7" fmla="*/ 76 h 76"/>
                <a:gd name="T8" fmla="*/ 9 w 46"/>
                <a:gd name="T9" fmla="*/ 76 h 76"/>
                <a:gd name="T10" fmla="*/ 9 w 46"/>
                <a:gd name="T11" fmla="*/ 46 h 76"/>
                <a:gd name="T12" fmla="*/ 17 w 46"/>
                <a:gd name="T13" fmla="*/ 47 h 76"/>
                <a:gd name="T14" fmla="*/ 40 w 46"/>
                <a:gd name="T15" fmla="*/ 38 h 76"/>
                <a:gd name="T16" fmla="*/ 46 w 46"/>
                <a:gd name="T17" fmla="*/ 22 h 76"/>
                <a:gd name="T18" fmla="*/ 39 w 46"/>
                <a:gd name="T19" fmla="*/ 6 h 76"/>
                <a:gd name="T20" fmla="*/ 17 w 46"/>
                <a:gd name="T21" fmla="*/ 39 h 76"/>
                <a:gd name="T22" fmla="*/ 9 w 46"/>
                <a:gd name="T23" fmla="*/ 38 h 76"/>
                <a:gd name="T24" fmla="*/ 9 w 46"/>
                <a:gd name="T25" fmla="*/ 9 h 76"/>
                <a:gd name="T26" fmla="*/ 18 w 46"/>
                <a:gd name="T27" fmla="*/ 8 h 76"/>
                <a:gd name="T28" fmla="*/ 36 w 46"/>
                <a:gd name="T29" fmla="*/ 23 h 76"/>
                <a:gd name="T30" fmla="*/ 17 w 46"/>
                <a:gd name="T31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39" y="6"/>
                  </a:moveTo>
                  <a:cubicBezTo>
                    <a:pt x="35" y="2"/>
                    <a:pt x="28" y="0"/>
                    <a:pt x="18" y="0"/>
                  </a:cubicBezTo>
                  <a:cubicBezTo>
                    <a:pt x="10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7"/>
                    <a:pt x="14" y="47"/>
                    <a:pt x="17" y="47"/>
                  </a:cubicBezTo>
                  <a:cubicBezTo>
                    <a:pt x="27" y="47"/>
                    <a:pt x="35" y="44"/>
                    <a:pt x="40" y="38"/>
                  </a:cubicBezTo>
                  <a:cubicBezTo>
                    <a:pt x="44" y="34"/>
                    <a:pt x="46" y="29"/>
                    <a:pt x="46" y="22"/>
                  </a:cubicBezTo>
                  <a:cubicBezTo>
                    <a:pt x="46" y="16"/>
                    <a:pt x="44" y="10"/>
                    <a:pt x="39" y="6"/>
                  </a:cubicBezTo>
                  <a:close/>
                  <a:moveTo>
                    <a:pt x="17" y="39"/>
                  </a:moveTo>
                  <a:cubicBezTo>
                    <a:pt x="14" y="39"/>
                    <a:pt x="11" y="39"/>
                    <a:pt x="9" y="3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1" y="8"/>
                    <a:pt x="14" y="8"/>
                    <a:pt x="18" y="8"/>
                  </a:cubicBezTo>
                  <a:cubicBezTo>
                    <a:pt x="29" y="8"/>
                    <a:pt x="36" y="13"/>
                    <a:pt x="36" y="23"/>
                  </a:cubicBezTo>
                  <a:cubicBezTo>
                    <a:pt x="36" y="33"/>
                    <a:pt x="29" y="39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1">
              <a:extLst>
                <a:ext uri="{FF2B5EF4-FFF2-40B4-BE49-F238E27FC236}">
                  <a16:creationId xmlns:a16="http://schemas.microsoft.com/office/drawing/2014/main" id="{B24FD1FD-383C-4F76-87C6-BE01C78175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605213" y="3460750"/>
              <a:ext cx="200025" cy="234950"/>
            </a:xfrm>
            <a:custGeom>
              <a:avLst/>
              <a:gdLst>
                <a:gd name="T0" fmla="*/ 26 w 64"/>
                <a:gd name="T1" fmla="*/ 0 h 75"/>
                <a:gd name="T2" fmla="*/ 0 w 64"/>
                <a:gd name="T3" fmla="*/ 75 h 75"/>
                <a:gd name="T4" fmla="*/ 10 w 64"/>
                <a:gd name="T5" fmla="*/ 75 h 75"/>
                <a:gd name="T6" fmla="*/ 18 w 64"/>
                <a:gd name="T7" fmla="*/ 51 h 75"/>
                <a:gd name="T8" fmla="*/ 45 w 64"/>
                <a:gd name="T9" fmla="*/ 51 h 75"/>
                <a:gd name="T10" fmla="*/ 53 w 64"/>
                <a:gd name="T11" fmla="*/ 75 h 75"/>
                <a:gd name="T12" fmla="*/ 64 w 64"/>
                <a:gd name="T13" fmla="*/ 75 h 75"/>
                <a:gd name="T14" fmla="*/ 38 w 64"/>
                <a:gd name="T15" fmla="*/ 0 h 75"/>
                <a:gd name="T16" fmla="*/ 26 w 64"/>
                <a:gd name="T17" fmla="*/ 0 h 75"/>
                <a:gd name="T18" fmla="*/ 20 w 64"/>
                <a:gd name="T19" fmla="*/ 44 h 75"/>
                <a:gd name="T20" fmla="*/ 28 w 64"/>
                <a:gd name="T21" fmla="*/ 22 h 75"/>
                <a:gd name="T22" fmla="*/ 31 w 64"/>
                <a:gd name="T23" fmla="*/ 8 h 75"/>
                <a:gd name="T24" fmla="*/ 32 w 64"/>
                <a:gd name="T25" fmla="*/ 8 h 75"/>
                <a:gd name="T26" fmla="*/ 36 w 64"/>
                <a:gd name="T27" fmla="*/ 22 h 75"/>
                <a:gd name="T28" fmla="*/ 43 w 64"/>
                <a:gd name="T29" fmla="*/ 44 h 75"/>
                <a:gd name="T30" fmla="*/ 20 w 64"/>
                <a:gd name="T31" fmla="*/ 4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75">
                  <a:moveTo>
                    <a:pt x="26" y="0"/>
                  </a:moveTo>
                  <a:cubicBezTo>
                    <a:pt x="0" y="75"/>
                    <a:pt x="0" y="75"/>
                    <a:pt x="0" y="75"/>
                  </a:cubicBezTo>
                  <a:cubicBezTo>
                    <a:pt x="10" y="75"/>
                    <a:pt x="10" y="75"/>
                    <a:pt x="10" y="75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38" y="0"/>
                    <a:pt x="38" y="0"/>
                    <a:pt x="38" y="0"/>
                  </a:cubicBezTo>
                  <a:lnTo>
                    <a:pt x="26" y="0"/>
                  </a:lnTo>
                  <a:close/>
                  <a:moveTo>
                    <a:pt x="20" y="44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9" y="17"/>
                    <a:pt x="30" y="13"/>
                    <a:pt x="31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3" y="13"/>
                    <a:pt x="34" y="17"/>
                    <a:pt x="36" y="22"/>
                  </a:cubicBezTo>
                  <a:cubicBezTo>
                    <a:pt x="43" y="44"/>
                    <a:pt x="43" y="44"/>
                    <a:pt x="43" y="44"/>
                  </a:cubicBezTo>
                  <a:lnTo>
                    <a:pt x="2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2">
              <a:extLst>
                <a:ext uri="{FF2B5EF4-FFF2-40B4-BE49-F238E27FC236}">
                  <a16:creationId xmlns:a16="http://schemas.microsoft.com/office/drawing/2014/main" id="{B15CCDA6-50B7-4CE8-87E0-1A3EF8D0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379788" y="3460750"/>
              <a:ext cx="125413" cy="234950"/>
            </a:xfrm>
            <a:custGeom>
              <a:avLst/>
              <a:gdLst>
                <a:gd name="T0" fmla="*/ 0 w 79"/>
                <a:gd name="T1" fmla="*/ 148 h 148"/>
                <a:gd name="T2" fmla="*/ 20 w 79"/>
                <a:gd name="T3" fmla="*/ 148 h 148"/>
                <a:gd name="T4" fmla="*/ 20 w 79"/>
                <a:gd name="T5" fmla="*/ 81 h 148"/>
                <a:gd name="T6" fmla="*/ 75 w 79"/>
                <a:gd name="T7" fmla="*/ 81 h 148"/>
                <a:gd name="T8" fmla="*/ 75 w 79"/>
                <a:gd name="T9" fmla="*/ 65 h 148"/>
                <a:gd name="T10" fmla="*/ 20 w 79"/>
                <a:gd name="T11" fmla="*/ 65 h 148"/>
                <a:gd name="T12" fmla="*/ 20 w 79"/>
                <a:gd name="T13" fmla="*/ 15 h 148"/>
                <a:gd name="T14" fmla="*/ 79 w 79"/>
                <a:gd name="T15" fmla="*/ 15 h 148"/>
                <a:gd name="T16" fmla="*/ 79 w 79"/>
                <a:gd name="T17" fmla="*/ 0 h 148"/>
                <a:gd name="T18" fmla="*/ 0 w 79"/>
                <a:gd name="T19" fmla="*/ 0 h 148"/>
                <a:gd name="T20" fmla="*/ 0 w 79"/>
                <a:gd name="T21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48">
                  <a:moveTo>
                    <a:pt x="0" y="148"/>
                  </a:moveTo>
                  <a:lnTo>
                    <a:pt x="20" y="148"/>
                  </a:lnTo>
                  <a:lnTo>
                    <a:pt x="20" y="81"/>
                  </a:lnTo>
                  <a:lnTo>
                    <a:pt x="75" y="81"/>
                  </a:lnTo>
                  <a:lnTo>
                    <a:pt x="75" y="65"/>
                  </a:lnTo>
                  <a:lnTo>
                    <a:pt x="20" y="65"/>
                  </a:lnTo>
                  <a:lnTo>
                    <a:pt x="20" y="15"/>
                  </a:lnTo>
                  <a:lnTo>
                    <a:pt x="79" y="15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3">
              <a:extLst>
                <a:ext uri="{FF2B5EF4-FFF2-40B4-BE49-F238E27FC236}">
                  <a16:creationId xmlns:a16="http://schemas.microsoft.com/office/drawing/2014/main" id="{BDDD2C7D-9855-4314-B2AE-818C67AF1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0563" y="3460750"/>
              <a:ext cx="241300" cy="234950"/>
            </a:xfrm>
            <a:custGeom>
              <a:avLst/>
              <a:gdLst>
                <a:gd name="T0" fmla="*/ 59 w 77"/>
                <a:gd name="T1" fmla="*/ 0 h 75"/>
                <a:gd name="T2" fmla="*/ 46 w 77"/>
                <a:gd name="T3" fmla="*/ 36 h 75"/>
                <a:gd name="T4" fmla="*/ 38 w 77"/>
                <a:gd name="T5" fmla="*/ 62 h 75"/>
                <a:gd name="T6" fmla="*/ 38 w 77"/>
                <a:gd name="T7" fmla="*/ 62 h 75"/>
                <a:gd name="T8" fmla="*/ 30 w 77"/>
                <a:gd name="T9" fmla="*/ 36 h 75"/>
                <a:gd name="T10" fmla="*/ 17 w 77"/>
                <a:gd name="T11" fmla="*/ 0 h 75"/>
                <a:gd name="T12" fmla="*/ 5 w 77"/>
                <a:gd name="T13" fmla="*/ 0 h 75"/>
                <a:gd name="T14" fmla="*/ 0 w 77"/>
                <a:gd name="T15" fmla="*/ 75 h 75"/>
                <a:gd name="T16" fmla="*/ 9 w 77"/>
                <a:gd name="T17" fmla="*/ 75 h 75"/>
                <a:gd name="T18" fmla="*/ 11 w 77"/>
                <a:gd name="T19" fmla="*/ 43 h 75"/>
                <a:gd name="T20" fmla="*/ 12 w 77"/>
                <a:gd name="T21" fmla="*/ 9 h 75"/>
                <a:gd name="T22" fmla="*/ 13 w 77"/>
                <a:gd name="T23" fmla="*/ 9 h 75"/>
                <a:gd name="T24" fmla="*/ 21 w 77"/>
                <a:gd name="T25" fmla="*/ 39 h 75"/>
                <a:gd name="T26" fmla="*/ 33 w 77"/>
                <a:gd name="T27" fmla="*/ 75 h 75"/>
                <a:gd name="T28" fmla="*/ 41 w 77"/>
                <a:gd name="T29" fmla="*/ 75 h 75"/>
                <a:gd name="T30" fmla="*/ 54 w 77"/>
                <a:gd name="T31" fmla="*/ 38 h 75"/>
                <a:gd name="T32" fmla="*/ 64 w 77"/>
                <a:gd name="T33" fmla="*/ 9 h 75"/>
                <a:gd name="T34" fmla="*/ 64 w 77"/>
                <a:gd name="T35" fmla="*/ 9 h 75"/>
                <a:gd name="T36" fmla="*/ 65 w 77"/>
                <a:gd name="T37" fmla="*/ 42 h 75"/>
                <a:gd name="T38" fmla="*/ 67 w 77"/>
                <a:gd name="T39" fmla="*/ 75 h 75"/>
                <a:gd name="T40" fmla="*/ 77 w 77"/>
                <a:gd name="T41" fmla="*/ 75 h 75"/>
                <a:gd name="T42" fmla="*/ 72 w 77"/>
                <a:gd name="T43" fmla="*/ 0 h 75"/>
                <a:gd name="T44" fmla="*/ 59 w 77"/>
                <a:gd name="T4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75">
                  <a:moveTo>
                    <a:pt x="59" y="0"/>
                  </a:moveTo>
                  <a:cubicBezTo>
                    <a:pt x="46" y="36"/>
                    <a:pt x="46" y="36"/>
                    <a:pt x="46" y="36"/>
                  </a:cubicBezTo>
                  <a:cubicBezTo>
                    <a:pt x="43" y="46"/>
                    <a:pt x="40" y="54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6" y="54"/>
                    <a:pt x="33" y="46"/>
                    <a:pt x="30" y="36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2" y="32"/>
                    <a:pt x="12" y="19"/>
                    <a:pt x="12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5" y="18"/>
                    <a:pt x="18" y="28"/>
                    <a:pt x="21" y="39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8" y="28"/>
                    <a:pt x="61" y="18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19"/>
                    <a:pt x="65" y="32"/>
                    <a:pt x="65" y="42"/>
                  </a:cubicBezTo>
                  <a:cubicBezTo>
                    <a:pt x="67" y="75"/>
                    <a:pt x="67" y="75"/>
                    <a:pt x="67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2" y="0"/>
                    <a:pt x="72" y="0"/>
                    <a:pt x="72" y="0"/>
                  </a:cubicBezTo>
                  <a:lnTo>
                    <a:pt x="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id="{CF63E2D3-C9A4-4F3F-87AD-F42E2FB897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994150" y="26955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0"/>
                    <a:pt x="0" y="224"/>
                  </a:cubicBezTo>
                  <a:cubicBezTo>
                    <a:pt x="0" y="347"/>
                    <a:pt x="101" y="448"/>
                    <a:pt x="224" y="448"/>
                  </a:cubicBezTo>
                  <a:cubicBezTo>
                    <a:pt x="348" y="448"/>
                    <a:pt x="448" y="347"/>
                    <a:pt x="448" y="224"/>
                  </a:cubicBezTo>
                  <a:cubicBezTo>
                    <a:pt x="448" y="100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4"/>
                    <a:pt x="105" y="8"/>
                    <a:pt x="224" y="8"/>
                  </a:cubicBezTo>
                  <a:cubicBezTo>
                    <a:pt x="343" y="8"/>
                    <a:pt x="440" y="104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3C2F7D4-B13D-4682-B2B7-900F8FB0FA9B}"/>
              </a:ext>
            </a:extLst>
          </p:cNvPr>
          <p:cNvGrpSpPr/>
          <p:nvPr/>
        </p:nvGrpSpPr>
        <p:grpSpPr>
          <a:xfrm>
            <a:off x="8337387" y="423069"/>
            <a:ext cx="1403350" cy="1403350"/>
            <a:chOff x="-1708150" y="2695575"/>
            <a:chExt cx="1403350" cy="1403350"/>
          </a:xfrm>
          <a:solidFill>
            <a:schemeClr val="tx1"/>
          </a:solidFill>
        </p:grpSpPr>
        <p:sp>
          <p:nvSpPr>
            <p:cNvPr id="59" name="Freeform 55">
              <a:extLst>
                <a:ext uri="{FF2B5EF4-FFF2-40B4-BE49-F238E27FC236}">
                  <a16:creationId xmlns:a16="http://schemas.microsoft.com/office/drawing/2014/main" id="{111328DC-DF18-469B-B228-935EFDE8E3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425575" y="3271838"/>
              <a:ext cx="149225" cy="241300"/>
            </a:xfrm>
            <a:custGeom>
              <a:avLst/>
              <a:gdLst>
                <a:gd name="T0" fmla="*/ 32 w 48"/>
                <a:gd name="T1" fmla="*/ 36 h 77"/>
                <a:gd name="T2" fmla="*/ 32 w 48"/>
                <a:gd name="T3" fmla="*/ 36 h 77"/>
                <a:gd name="T4" fmla="*/ 45 w 48"/>
                <a:gd name="T5" fmla="*/ 19 h 77"/>
                <a:gd name="T6" fmla="*/ 39 w 48"/>
                <a:gd name="T7" fmla="*/ 6 h 77"/>
                <a:gd name="T8" fmla="*/ 18 w 48"/>
                <a:gd name="T9" fmla="*/ 0 h 77"/>
                <a:gd name="T10" fmla="*/ 0 w 48"/>
                <a:gd name="T11" fmla="*/ 2 h 77"/>
                <a:gd name="T12" fmla="*/ 0 w 48"/>
                <a:gd name="T13" fmla="*/ 76 h 77"/>
                <a:gd name="T14" fmla="*/ 15 w 48"/>
                <a:gd name="T15" fmla="*/ 77 h 77"/>
                <a:gd name="T16" fmla="*/ 41 w 48"/>
                <a:gd name="T17" fmla="*/ 70 h 77"/>
                <a:gd name="T18" fmla="*/ 48 w 48"/>
                <a:gd name="T19" fmla="*/ 55 h 77"/>
                <a:gd name="T20" fmla="*/ 32 w 48"/>
                <a:gd name="T21" fmla="*/ 36 h 77"/>
                <a:gd name="T22" fmla="*/ 10 w 48"/>
                <a:gd name="T23" fmla="*/ 9 h 77"/>
                <a:gd name="T24" fmla="*/ 18 w 48"/>
                <a:gd name="T25" fmla="*/ 8 h 77"/>
                <a:gd name="T26" fmla="*/ 35 w 48"/>
                <a:gd name="T27" fmla="*/ 20 h 77"/>
                <a:gd name="T28" fmla="*/ 19 w 48"/>
                <a:gd name="T29" fmla="*/ 33 h 77"/>
                <a:gd name="T30" fmla="*/ 10 w 48"/>
                <a:gd name="T31" fmla="*/ 33 h 77"/>
                <a:gd name="T32" fmla="*/ 10 w 48"/>
                <a:gd name="T33" fmla="*/ 9 h 77"/>
                <a:gd name="T34" fmla="*/ 18 w 48"/>
                <a:gd name="T35" fmla="*/ 70 h 77"/>
                <a:gd name="T36" fmla="*/ 10 w 48"/>
                <a:gd name="T37" fmla="*/ 69 h 77"/>
                <a:gd name="T38" fmla="*/ 10 w 48"/>
                <a:gd name="T39" fmla="*/ 40 h 77"/>
                <a:gd name="T40" fmla="*/ 18 w 48"/>
                <a:gd name="T41" fmla="*/ 40 h 77"/>
                <a:gd name="T42" fmla="*/ 37 w 48"/>
                <a:gd name="T43" fmla="*/ 55 h 77"/>
                <a:gd name="T44" fmla="*/ 18 w 48"/>
                <a:gd name="T45" fmla="*/ 7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77">
                  <a:moveTo>
                    <a:pt x="32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40" y="33"/>
                    <a:pt x="45" y="27"/>
                    <a:pt x="45" y="19"/>
                  </a:cubicBezTo>
                  <a:cubicBezTo>
                    <a:pt x="45" y="13"/>
                    <a:pt x="43" y="9"/>
                    <a:pt x="39" y="6"/>
                  </a:cubicBezTo>
                  <a:cubicBezTo>
                    <a:pt x="34" y="2"/>
                    <a:pt x="28" y="0"/>
                    <a:pt x="18" y="0"/>
                  </a:cubicBezTo>
                  <a:cubicBezTo>
                    <a:pt x="11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7"/>
                    <a:pt x="8" y="77"/>
                    <a:pt x="15" y="77"/>
                  </a:cubicBezTo>
                  <a:cubicBezTo>
                    <a:pt x="28" y="77"/>
                    <a:pt x="36" y="75"/>
                    <a:pt x="41" y="70"/>
                  </a:cubicBezTo>
                  <a:cubicBezTo>
                    <a:pt x="45" y="66"/>
                    <a:pt x="48" y="62"/>
                    <a:pt x="48" y="55"/>
                  </a:cubicBezTo>
                  <a:cubicBezTo>
                    <a:pt x="48" y="44"/>
                    <a:pt x="39" y="38"/>
                    <a:pt x="32" y="36"/>
                  </a:cubicBezTo>
                  <a:close/>
                  <a:moveTo>
                    <a:pt x="10" y="9"/>
                  </a:moveTo>
                  <a:cubicBezTo>
                    <a:pt x="11" y="8"/>
                    <a:pt x="14" y="8"/>
                    <a:pt x="18" y="8"/>
                  </a:cubicBezTo>
                  <a:cubicBezTo>
                    <a:pt x="28" y="8"/>
                    <a:pt x="35" y="11"/>
                    <a:pt x="35" y="20"/>
                  </a:cubicBezTo>
                  <a:cubicBezTo>
                    <a:pt x="35" y="28"/>
                    <a:pt x="29" y="33"/>
                    <a:pt x="19" y="33"/>
                  </a:cubicBezTo>
                  <a:cubicBezTo>
                    <a:pt x="10" y="33"/>
                    <a:pt x="10" y="33"/>
                    <a:pt x="10" y="33"/>
                  </a:cubicBezTo>
                  <a:lnTo>
                    <a:pt x="10" y="9"/>
                  </a:lnTo>
                  <a:close/>
                  <a:moveTo>
                    <a:pt x="18" y="70"/>
                  </a:moveTo>
                  <a:cubicBezTo>
                    <a:pt x="15" y="70"/>
                    <a:pt x="12" y="69"/>
                    <a:pt x="10" y="6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29" y="40"/>
                    <a:pt x="37" y="45"/>
                    <a:pt x="37" y="55"/>
                  </a:cubicBezTo>
                  <a:cubicBezTo>
                    <a:pt x="37" y="66"/>
                    <a:pt x="28" y="70"/>
                    <a:pt x="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56">
              <a:extLst>
                <a:ext uri="{FF2B5EF4-FFF2-40B4-BE49-F238E27FC236}">
                  <a16:creationId xmlns:a16="http://schemas.microsoft.com/office/drawing/2014/main" id="{5D3AB911-81CA-4868-A8C0-07B0BF6547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44600" y="3275013"/>
              <a:ext cx="31750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7">
              <a:extLst>
                <a:ext uri="{FF2B5EF4-FFF2-40B4-BE49-F238E27FC236}">
                  <a16:creationId xmlns:a16="http://schemas.microsoft.com/office/drawing/2014/main" id="{AB6A5066-BD94-49E5-BF12-2101302B4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4275" y="3271838"/>
              <a:ext cx="193675" cy="241300"/>
            </a:xfrm>
            <a:custGeom>
              <a:avLst/>
              <a:gdLst>
                <a:gd name="T0" fmla="*/ 38 w 62"/>
                <a:gd name="T1" fmla="*/ 45 h 77"/>
                <a:gd name="T2" fmla="*/ 53 w 62"/>
                <a:gd name="T3" fmla="*/ 45 h 77"/>
                <a:gd name="T4" fmla="*/ 53 w 62"/>
                <a:gd name="T5" fmla="*/ 67 h 77"/>
                <a:gd name="T6" fmla="*/ 40 w 62"/>
                <a:gd name="T7" fmla="*/ 69 h 77"/>
                <a:gd name="T8" fmla="*/ 11 w 62"/>
                <a:gd name="T9" fmla="*/ 39 h 77"/>
                <a:gd name="T10" fmla="*/ 41 w 62"/>
                <a:gd name="T11" fmla="*/ 8 h 77"/>
                <a:gd name="T12" fmla="*/ 58 w 62"/>
                <a:gd name="T13" fmla="*/ 12 h 77"/>
                <a:gd name="T14" fmla="*/ 60 w 62"/>
                <a:gd name="T15" fmla="*/ 4 h 77"/>
                <a:gd name="T16" fmla="*/ 41 w 62"/>
                <a:gd name="T17" fmla="*/ 0 h 77"/>
                <a:gd name="T18" fmla="*/ 0 w 62"/>
                <a:gd name="T19" fmla="*/ 39 h 77"/>
                <a:gd name="T20" fmla="*/ 11 w 62"/>
                <a:gd name="T21" fmla="*/ 67 h 77"/>
                <a:gd name="T22" fmla="*/ 39 w 62"/>
                <a:gd name="T23" fmla="*/ 77 h 77"/>
                <a:gd name="T24" fmla="*/ 62 w 62"/>
                <a:gd name="T25" fmla="*/ 73 h 77"/>
                <a:gd name="T26" fmla="*/ 62 w 62"/>
                <a:gd name="T27" fmla="*/ 37 h 77"/>
                <a:gd name="T28" fmla="*/ 38 w 62"/>
                <a:gd name="T29" fmla="*/ 37 h 77"/>
                <a:gd name="T30" fmla="*/ 38 w 62"/>
                <a:gd name="T31" fmla="*/ 4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8" y="45"/>
                  </a:moveTo>
                  <a:cubicBezTo>
                    <a:pt x="53" y="45"/>
                    <a:pt x="53" y="45"/>
                    <a:pt x="53" y="45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1" y="68"/>
                    <a:pt x="46" y="69"/>
                    <a:pt x="40" y="69"/>
                  </a:cubicBezTo>
                  <a:cubicBezTo>
                    <a:pt x="22" y="69"/>
                    <a:pt x="11" y="58"/>
                    <a:pt x="11" y="39"/>
                  </a:cubicBezTo>
                  <a:cubicBezTo>
                    <a:pt x="11" y="20"/>
                    <a:pt x="23" y="8"/>
                    <a:pt x="41" y="8"/>
                  </a:cubicBezTo>
                  <a:cubicBezTo>
                    <a:pt x="49" y="8"/>
                    <a:pt x="54" y="10"/>
                    <a:pt x="58" y="1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7" y="2"/>
                    <a:pt x="50" y="0"/>
                    <a:pt x="41" y="0"/>
                  </a:cubicBezTo>
                  <a:cubicBezTo>
                    <a:pt x="16" y="0"/>
                    <a:pt x="1" y="17"/>
                    <a:pt x="0" y="39"/>
                  </a:cubicBezTo>
                  <a:cubicBezTo>
                    <a:pt x="0" y="51"/>
                    <a:pt x="5" y="61"/>
                    <a:pt x="11" y="67"/>
                  </a:cubicBezTo>
                  <a:cubicBezTo>
                    <a:pt x="18" y="74"/>
                    <a:pt x="28" y="77"/>
                    <a:pt x="39" y="77"/>
                  </a:cubicBezTo>
                  <a:cubicBezTo>
                    <a:pt x="49" y="77"/>
                    <a:pt x="58" y="75"/>
                    <a:pt x="62" y="73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38" y="37"/>
                    <a:pt x="38" y="37"/>
                    <a:pt x="38" y="37"/>
                  </a:cubicBezTo>
                  <a:lnTo>
                    <a:pt x="38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58">
              <a:extLst>
                <a:ext uri="{FF2B5EF4-FFF2-40B4-BE49-F238E27FC236}">
                  <a16:creationId xmlns:a16="http://schemas.microsoft.com/office/drawing/2014/main" id="{15903FA7-EA45-42CD-ADEB-AD4553C716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68375" y="3406775"/>
              <a:ext cx="87313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59">
              <a:extLst>
                <a:ext uri="{FF2B5EF4-FFF2-40B4-BE49-F238E27FC236}">
                  <a16:creationId xmlns:a16="http://schemas.microsoft.com/office/drawing/2014/main" id="{7014EACE-7C89-4EC5-9946-C2D0E1655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52488" y="3275013"/>
              <a:ext cx="30163" cy="2381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0">
              <a:extLst>
                <a:ext uri="{FF2B5EF4-FFF2-40B4-BE49-F238E27FC236}">
                  <a16:creationId xmlns:a16="http://schemas.microsoft.com/office/drawing/2014/main" id="{7CEDF00F-416C-48B3-A241-611C8ACC4D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790575" y="3271838"/>
              <a:ext cx="215900" cy="276225"/>
            </a:xfrm>
            <a:custGeom>
              <a:avLst/>
              <a:gdLst>
                <a:gd name="T0" fmla="*/ 47 w 69"/>
                <a:gd name="T1" fmla="*/ 74 h 88"/>
                <a:gd name="T2" fmla="*/ 69 w 69"/>
                <a:gd name="T3" fmla="*/ 38 h 88"/>
                <a:gd name="T4" fmla="*/ 35 w 69"/>
                <a:gd name="T5" fmla="*/ 0 h 88"/>
                <a:gd name="T6" fmla="*/ 0 w 69"/>
                <a:gd name="T7" fmla="*/ 40 h 88"/>
                <a:gd name="T8" fmla="*/ 33 w 69"/>
                <a:gd name="T9" fmla="*/ 78 h 88"/>
                <a:gd name="T10" fmla="*/ 37 w 69"/>
                <a:gd name="T11" fmla="*/ 79 h 88"/>
                <a:gd name="T12" fmla="*/ 66 w 69"/>
                <a:gd name="T13" fmla="*/ 88 h 88"/>
                <a:gd name="T14" fmla="*/ 69 w 69"/>
                <a:gd name="T15" fmla="*/ 79 h 88"/>
                <a:gd name="T16" fmla="*/ 47 w 69"/>
                <a:gd name="T17" fmla="*/ 75 h 88"/>
                <a:gd name="T18" fmla="*/ 47 w 69"/>
                <a:gd name="T19" fmla="*/ 74 h 88"/>
                <a:gd name="T20" fmla="*/ 34 w 69"/>
                <a:gd name="T21" fmla="*/ 70 h 88"/>
                <a:gd name="T22" fmla="*/ 10 w 69"/>
                <a:gd name="T23" fmla="*/ 39 h 88"/>
                <a:gd name="T24" fmla="*/ 34 w 69"/>
                <a:gd name="T25" fmla="*/ 8 h 88"/>
                <a:gd name="T26" fmla="*/ 58 w 69"/>
                <a:gd name="T27" fmla="*/ 38 h 88"/>
                <a:gd name="T28" fmla="*/ 34 w 69"/>
                <a:gd name="T29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88">
                  <a:moveTo>
                    <a:pt x="47" y="74"/>
                  </a:moveTo>
                  <a:cubicBezTo>
                    <a:pt x="60" y="70"/>
                    <a:pt x="69" y="57"/>
                    <a:pt x="69" y="38"/>
                  </a:cubicBezTo>
                  <a:cubicBezTo>
                    <a:pt x="69" y="16"/>
                    <a:pt x="55" y="0"/>
                    <a:pt x="35" y="0"/>
                  </a:cubicBezTo>
                  <a:cubicBezTo>
                    <a:pt x="14" y="0"/>
                    <a:pt x="0" y="15"/>
                    <a:pt x="0" y="40"/>
                  </a:cubicBezTo>
                  <a:cubicBezTo>
                    <a:pt x="0" y="64"/>
                    <a:pt x="15" y="77"/>
                    <a:pt x="33" y="78"/>
                  </a:cubicBezTo>
                  <a:cubicBezTo>
                    <a:pt x="34" y="78"/>
                    <a:pt x="36" y="78"/>
                    <a:pt x="37" y="79"/>
                  </a:cubicBezTo>
                  <a:cubicBezTo>
                    <a:pt x="46" y="82"/>
                    <a:pt x="56" y="85"/>
                    <a:pt x="66" y="88"/>
                  </a:cubicBezTo>
                  <a:cubicBezTo>
                    <a:pt x="69" y="79"/>
                    <a:pt x="69" y="79"/>
                    <a:pt x="69" y="79"/>
                  </a:cubicBezTo>
                  <a:cubicBezTo>
                    <a:pt x="63" y="78"/>
                    <a:pt x="55" y="77"/>
                    <a:pt x="47" y="75"/>
                  </a:cubicBezTo>
                  <a:lnTo>
                    <a:pt x="47" y="74"/>
                  </a:lnTo>
                  <a:close/>
                  <a:moveTo>
                    <a:pt x="34" y="70"/>
                  </a:moveTo>
                  <a:cubicBezTo>
                    <a:pt x="19" y="70"/>
                    <a:pt x="10" y="55"/>
                    <a:pt x="10" y="39"/>
                  </a:cubicBezTo>
                  <a:cubicBezTo>
                    <a:pt x="10" y="23"/>
                    <a:pt x="18" y="8"/>
                    <a:pt x="34" y="8"/>
                  </a:cubicBezTo>
                  <a:cubicBezTo>
                    <a:pt x="50" y="8"/>
                    <a:pt x="58" y="23"/>
                    <a:pt x="58" y="38"/>
                  </a:cubicBezTo>
                  <a:cubicBezTo>
                    <a:pt x="58" y="56"/>
                    <a:pt x="50" y="70"/>
                    <a:pt x="34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1">
              <a:extLst>
                <a:ext uri="{FF2B5EF4-FFF2-40B4-BE49-F238E27FC236}">
                  <a16:creationId xmlns:a16="http://schemas.microsoft.com/office/drawing/2014/main" id="{645ADBF0-00AE-420D-92A9-3F2C5F288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08150" y="26955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0" y="0"/>
                    <a:pt x="0" y="100"/>
                    <a:pt x="0" y="224"/>
                  </a:cubicBezTo>
                  <a:cubicBezTo>
                    <a:pt x="0" y="347"/>
                    <a:pt x="100" y="448"/>
                    <a:pt x="224" y="448"/>
                  </a:cubicBezTo>
                  <a:cubicBezTo>
                    <a:pt x="347" y="448"/>
                    <a:pt x="448" y="347"/>
                    <a:pt x="448" y="224"/>
                  </a:cubicBezTo>
                  <a:cubicBezTo>
                    <a:pt x="448" y="100"/>
                    <a:pt x="347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4"/>
                    <a:pt x="105" y="8"/>
                    <a:pt x="224" y="8"/>
                  </a:cubicBezTo>
                  <a:cubicBezTo>
                    <a:pt x="343" y="8"/>
                    <a:pt x="440" y="104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3C4DABF-37A1-4D3A-9B99-C819CC7B3AC7}"/>
              </a:ext>
            </a:extLst>
          </p:cNvPr>
          <p:cNvGrpSpPr/>
          <p:nvPr/>
        </p:nvGrpSpPr>
        <p:grpSpPr>
          <a:xfrm>
            <a:off x="10315570" y="432594"/>
            <a:ext cx="1403350" cy="1403350"/>
            <a:chOff x="-6248400" y="5451475"/>
            <a:chExt cx="1403350" cy="1403350"/>
          </a:xfrm>
          <a:solidFill>
            <a:schemeClr val="tx1"/>
          </a:solidFill>
        </p:grpSpPr>
        <p:sp>
          <p:nvSpPr>
            <p:cNvPr id="66" name="Freeform 62">
              <a:extLst>
                <a:ext uri="{FF2B5EF4-FFF2-40B4-BE49-F238E27FC236}">
                  <a16:creationId xmlns:a16="http://schemas.microsoft.com/office/drawing/2014/main" id="{27B3C008-397F-4D87-9B59-8D44AA60E7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935663" y="5886450"/>
              <a:ext cx="147638" cy="241300"/>
            </a:xfrm>
            <a:custGeom>
              <a:avLst/>
              <a:gdLst>
                <a:gd name="T0" fmla="*/ 47 w 47"/>
                <a:gd name="T1" fmla="*/ 55 h 77"/>
                <a:gd name="T2" fmla="*/ 32 w 47"/>
                <a:gd name="T3" fmla="*/ 36 h 77"/>
                <a:gd name="T4" fmla="*/ 32 w 47"/>
                <a:gd name="T5" fmla="*/ 36 h 77"/>
                <a:gd name="T6" fmla="*/ 44 w 47"/>
                <a:gd name="T7" fmla="*/ 19 h 77"/>
                <a:gd name="T8" fmla="*/ 38 w 47"/>
                <a:gd name="T9" fmla="*/ 6 h 77"/>
                <a:gd name="T10" fmla="*/ 17 w 47"/>
                <a:gd name="T11" fmla="*/ 0 h 77"/>
                <a:gd name="T12" fmla="*/ 0 w 47"/>
                <a:gd name="T13" fmla="*/ 2 h 77"/>
                <a:gd name="T14" fmla="*/ 0 w 47"/>
                <a:gd name="T15" fmla="*/ 76 h 77"/>
                <a:gd name="T16" fmla="*/ 15 w 47"/>
                <a:gd name="T17" fmla="*/ 77 h 77"/>
                <a:gd name="T18" fmla="*/ 41 w 47"/>
                <a:gd name="T19" fmla="*/ 70 h 77"/>
                <a:gd name="T20" fmla="*/ 47 w 47"/>
                <a:gd name="T21" fmla="*/ 55 h 77"/>
                <a:gd name="T22" fmla="*/ 9 w 47"/>
                <a:gd name="T23" fmla="*/ 8 h 77"/>
                <a:gd name="T24" fmla="*/ 18 w 47"/>
                <a:gd name="T25" fmla="*/ 8 h 77"/>
                <a:gd name="T26" fmla="*/ 34 w 47"/>
                <a:gd name="T27" fmla="*/ 20 h 77"/>
                <a:gd name="T28" fmla="*/ 18 w 47"/>
                <a:gd name="T29" fmla="*/ 33 h 77"/>
                <a:gd name="T30" fmla="*/ 9 w 47"/>
                <a:gd name="T31" fmla="*/ 33 h 77"/>
                <a:gd name="T32" fmla="*/ 9 w 47"/>
                <a:gd name="T33" fmla="*/ 8 h 77"/>
                <a:gd name="T34" fmla="*/ 17 w 47"/>
                <a:gd name="T35" fmla="*/ 69 h 77"/>
                <a:gd name="T36" fmla="*/ 9 w 47"/>
                <a:gd name="T37" fmla="*/ 69 h 77"/>
                <a:gd name="T38" fmla="*/ 9 w 47"/>
                <a:gd name="T39" fmla="*/ 40 h 77"/>
                <a:gd name="T40" fmla="*/ 17 w 47"/>
                <a:gd name="T41" fmla="*/ 40 h 77"/>
                <a:gd name="T42" fmla="*/ 37 w 47"/>
                <a:gd name="T43" fmla="*/ 55 h 77"/>
                <a:gd name="T44" fmla="*/ 17 w 47"/>
                <a:gd name="T45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47" y="55"/>
                  </a:moveTo>
                  <a:cubicBezTo>
                    <a:pt x="47" y="44"/>
                    <a:pt x="39" y="38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40" y="33"/>
                    <a:pt x="44" y="26"/>
                    <a:pt x="44" y="19"/>
                  </a:cubicBezTo>
                  <a:cubicBezTo>
                    <a:pt x="44" y="13"/>
                    <a:pt x="42" y="9"/>
                    <a:pt x="38" y="6"/>
                  </a:cubicBezTo>
                  <a:cubicBezTo>
                    <a:pt x="33" y="2"/>
                    <a:pt x="27" y="0"/>
                    <a:pt x="17" y="0"/>
                  </a:cubicBezTo>
                  <a:cubicBezTo>
                    <a:pt x="11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6"/>
                    <a:pt x="8" y="77"/>
                    <a:pt x="15" y="77"/>
                  </a:cubicBezTo>
                  <a:cubicBezTo>
                    <a:pt x="27" y="77"/>
                    <a:pt x="35" y="75"/>
                    <a:pt x="41" y="70"/>
                  </a:cubicBezTo>
                  <a:cubicBezTo>
                    <a:pt x="45" y="66"/>
                    <a:pt x="47" y="61"/>
                    <a:pt x="47" y="55"/>
                  </a:cubicBezTo>
                  <a:close/>
                  <a:moveTo>
                    <a:pt x="9" y="8"/>
                  </a:moveTo>
                  <a:cubicBezTo>
                    <a:pt x="11" y="8"/>
                    <a:pt x="13" y="8"/>
                    <a:pt x="18" y="8"/>
                  </a:cubicBezTo>
                  <a:cubicBezTo>
                    <a:pt x="28" y="8"/>
                    <a:pt x="34" y="11"/>
                    <a:pt x="34" y="20"/>
                  </a:cubicBezTo>
                  <a:cubicBezTo>
                    <a:pt x="34" y="27"/>
                    <a:pt x="28" y="33"/>
                    <a:pt x="18" y="33"/>
                  </a:cubicBezTo>
                  <a:cubicBezTo>
                    <a:pt x="9" y="33"/>
                    <a:pt x="9" y="33"/>
                    <a:pt x="9" y="33"/>
                  </a:cubicBezTo>
                  <a:lnTo>
                    <a:pt x="9" y="8"/>
                  </a:lnTo>
                  <a:close/>
                  <a:moveTo>
                    <a:pt x="17" y="69"/>
                  </a:moveTo>
                  <a:cubicBezTo>
                    <a:pt x="14" y="69"/>
                    <a:pt x="11" y="69"/>
                    <a:pt x="9" y="69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28" y="40"/>
                    <a:pt x="37" y="44"/>
                    <a:pt x="37" y="55"/>
                  </a:cubicBezTo>
                  <a:cubicBezTo>
                    <a:pt x="37" y="66"/>
                    <a:pt x="28" y="69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63">
              <a:extLst>
                <a:ext uri="{FF2B5EF4-FFF2-40B4-BE49-F238E27FC236}">
                  <a16:creationId xmlns:a16="http://schemas.microsoft.com/office/drawing/2014/main" id="{4AA411A8-9942-4683-B21B-F95168593B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56275" y="5889625"/>
              <a:ext cx="30163" cy="234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4">
              <a:extLst>
                <a:ext uri="{FF2B5EF4-FFF2-40B4-BE49-F238E27FC236}">
                  <a16:creationId xmlns:a16="http://schemas.microsoft.com/office/drawing/2014/main" id="{89621D16-643D-43EC-8D31-FE954BB26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94363" y="5886450"/>
              <a:ext cx="193675" cy="241300"/>
            </a:xfrm>
            <a:custGeom>
              <a:avLst/>
              <a:gdLst>
                <a:gd name="T0" fmla="*/ 39 w 62"/>
                <a:gd name="T1" fmla="*/ 77 h 77"/>
                <a:gd name="T2" fmla="*/ 62 w 62"/>
                <a:gd name="T3" fmla="*/ 73 h 77"/>
                <a:gd name="T4" fmla="*/ 62 w 62"/>
                <a:gd name="T5" fmla="*/ 37 h 77"/>
                <a:gd name="T6" fmla="*/ 37 w 62"/>
                <a:gd name="T7" fmla="*/ 37 h 77"/>
                <a:gd name="T8" fmla="*/ 37 w 62"/>
                <a:gd name="T9" fmla="*/ 44 h 77"/>
                <a:gd name="T10" fmla="*/ 52 w 62"/>
                <a:gd name="T11" fmla="*/ 44 h 77"/>
                <a:gd name="T12" fmla="*/ 52 w 62"/>
                <a:gd name="T13" fmla="*/ 67 h 77"/>
                <a:gd name="T14" fmla="*/ 39 w 62"/>
                <a:gd name="T15" fmla="*/ 69 h 77"/>
                <a:gd name="T16" fmla="*/ 10 w 62"/>
                <a:gd name="T17" fmla="*/ 38 h 77"/>
                <a:gd name="T18" fmla="*/ 41 w 62"/>
                <a:gd name="T19" fmla="*/ 8 h 77"/>
                <a:gd name="T20" fmla="*/ 57 w 62"/>
                <a:gd name="T21" fmla="*/ 11 h 77"/>
                <a:gd name="T22" fmla="*/ 60 w 62"/>
                <a:gd name="T23" fmla="*/ 3 h 77"/>
                <a:gd name="T24" fmla="*/ 41 w 62"/>
                <a:gd name="T25" fmla="*/ 0 h 77"/>
                <a:gd name="T26" fmla="*/ 0 w 62"/>
                <a:gd name="T27" fmla="*/ 39 h 77"/>
                <a:gd name="T28" fmla="*/ 10 w 62"/>
                <a:gd name="T29" fmla="*/ 67 h 77"/>
                <a:gd name="T30" fmla="*/ 39 w 62"/>
                <a:gd name="T31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9" y="77"/>
                  </a:moveTo>
                  <a:cubicBezTo>
                    <a:pt x="49" y="77"/>
                    <a:pt x="58" y="74"/>
                    <a:pt x="62" y="73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46" y="69"/>
                    <a:pt x="39" y="69"/>
                  </a:cubicBezTo>
                  <a:cubicBezTo>
                    <a:pt x="22" y="69"/>
                    <a:pt x="10" y="58"/>
                    <a:pt x="10" y="38"/>
                  </a:cubicBezTo>
                  <a:cubicBezTo>
                    <a:pt x="10" y="20"/>
                    <a:pt x="22" y="8"/>
                    <a:pt x="41" y="8"/>
                  </a:cubicBezTo>
                  <a:cubicBezTo>
                    <a:pt x="48" y="8"/>
                    <a:pt x="53" y="10"/>
                    <a:pt x="57" y="11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56" y="2"/>
                    <a:pt x="50" y="0"/>
                    <a:pt x="41" y="0"/>
                  </a:cubicBezTo>
                  <a:cubicBezTo>
                    <a:pt x="16" y="0"/>
                    <a:pt x="0" y="16"/>
                    <a:pt x="0" y="39"/>
                  </a:cubicBezTo>
                  <a:cubicBezTo>
                    <a:pt x="0" y="51"/>
                    <a:pt x="4" y="61"/>
                    <a:pt x="10" y="67"/>
                  </a:cubicBezTo>
                  <a:cubicBezTo>
                    <a:pt x="18" y="74"/>
                    <a:pt x="27" y="77"/>
                    <a:pt x="3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65">
              <a:extLst>
                <a:ext uri="{FF2B5EF4-FFF2-40B4-BE49-F238E27FC236}">
                  <a16:creationId xmlns:a16="http://schemas.microsoft.com/office/drawing/2014/main" id="{D8D1031D-2F4E-4ABB-AEF5-E5DAD7BD34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478463" y="6018213"/>
              <a:ext cx="84138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939706F4-466A-4707-A76C-52AC399F2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362575" y="5889625"/>
              <a:ext cx="28575" cy="2349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7">
              <a:extLst>
                <a:ext uri="{FF2B5EF4-FFF2-40B4-BE49-F238E27FC236}">
                  <a16:creationId xmlns:a16="http://schemas.microsoft.com/office/drawing/2014/main" id="{0C310DC4-6582-49F7-8185-B82D972107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286375" y="5886450"/>
              <a:ext cx="142875" cy="238125"/>
            </a:xfrm>
            <a:custGeom>
              <a:avLst/>
              <a:gdLst>
                <a:gd name="T0" fmla="*/ 39 w 46"/>
                <a:gd name="T1" fmla="*/ 6 h 76"/>
                <a:gd name="T2" fmla="*/ 18 w 46"/>
                <a:gd name="T3" fmla="*/ 0 h 76"/>
                <a:gd name="T4" fmla="*/ 0 w 46"/>
                <a:gd name="T5" fmla="*/ 2 h 76"/>
                <a:gd name="T6" fmla="*/ 0 w 46"/>
                <a:gd name="T7" fmla="*/ 76 h 76"/>
                <a:gd name="T8" fmla="*/ 9 w 46"/>
                <a:gd name="T9" fmla="*/ 76 h 76"/>
                <a:gd name="T10" fmla="*/ 9 w 46"/>
                <a:gd name="T11" fmla="*/ 46 h 76"/>
                <a:gd name="T12" fmla="*/ 17 w 46"/>
                <a:gd name="T13" fmla="*/ 47 h 76"/>
                <a:gd name="T14" fmla="*/ 40 w 46"/>
                <a:gd name="T15" fmla="*/ 38 h 76"/>
                <a:gd name="T16" fmla="*/ 46 w 46"/>
                <a:gd name="T17" fmla="*/ 22 h 76"/>
                <a:gd name="T18" fmla="*/ 39 w 46"/>
                <a:gd name="T19" fmla="*/ 6 h 76"/>
                <a:gd name="T20" fmla="*/ 17 w 46"/>
                <a:gd name="T21" fmla="*/ 39 h 76"/>
                <a:gd name="T22" fmla="*/ 9 w 46"/>
                <a:gd name="T23" fmla="*/ 38 h 76"/>
                <a:gd name="T24" fmla="*/ 9 w 46"/>
                <a:gd name="T25" fmla="*/ 9 h 76"/>
                <a:gd name="T26" fmla="*/ 18 w 46"/>
                <a:gd name="T27" fmla="*/ 8 h 76"/>
                <a:gd name="T28" fmla="*/ 36 w 46"/>
                <a:gd name="T29" fmla="*/ 23 h 76"/>
                <a:gd name="T30" fmla="*/ 17 w 46"/>
                <a:gd name="T31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39" y="6"/>
                  </a:moveTo>
                  <a:cubicBezTo>
                    <a:pt x="35" y="2"/>
                    <a:pt x="28" y="0"/>
                    <a:pt x="18" y="0"/>
                  </a:cubicBezTo>
                  <a:cubicBezTo>
                    <a:pt x="10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7"/>
                    <a:pt x="14" y="47"/>
                    <a:pt x="17" y="47"/>
                  </a:cubicBezTo>
                  <a:cubicBezTo>
                    <a:pt x="27" y="47"/>
                    <a:pt x="35" y="44"/>
                    <a:pt x="40" y="38"/>
                  </a:cubicBezTo>
                  <a:cubicBezTo>
                    <a:pt x="44" y="34"/>
                    <a:pt x="46" y="29"/>
                    <a:pt x="46" y="22"/>
                  </a:cubicBezTo>
                  <a:cubicBezTo>
                    <a:pt x="46" y="16"/>
                    <a:pt x="44" y="10"/>
                    <a:pt x="39" y="6"/>
                  </a:cubicBezTo>
                  <a:close/>
                  <a:moveTo>
                    <a:pt x="17" y="39"/>
                  </a:moveTo>
                  <a:cubicBezTo>
                    <a:pt x="14" y="39"/>
                    <a:pt x="11" y="39"/>
                    <a:pt x="9" y="3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1" y="8"/>
                    <a:pt x="14" y="8"/>
                    <a:pt x="18" y="8"/>
                  </a:cubicBezTo>
                  <a:cubicBezTo>
                    <a:pt x="29" y="8"/>
                    <a:pt x="36" y="13"/>
                    <a:pt x="36" y="23"/>
                  </a:cubicBezTo>
                  <a:cubicBezTo>
                    <a:pt x="36" y="33"/>
                    <a:pt x="29" y="39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68">
              <a:extLst>
                <a:ext uri="{FF2B5EF4-FFF2-40B4-BE49-F238E27FC236}">
                  <a16:creationId xmlns:a16="http://schemas.microsoft.com/office/drawing/2014/main" id="{0DD5AD05-E641-4DB4-B8FF-8CB8CED548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5829300" y="6213475"/>
              <a:ext cx="195263" cy="239713"/>
            </a:xfrm>
            <a:custGeom>
              <a:avLst/>
              <a:gdLst>
                <a:gd name="T0" fmla="*/ 21 w 62"/>
                <a:gd name="T1" fmla="*/ 0 h 77"/>
                <a:gd name="T2" fmla="*/ 0 w 62"/>
                <a:gd name="T3" fmla="*/ 2 h 77"/>
                <a:gd name="T4" fmla="*/ 0 w 62"/>
                <a:gd name="T5" fmla="*/ 76 h 77"/>
                <a:gd name="T6" fmla="*/ 18 w 62"/>
                <a:gd name="T7" fmla="*/ 77 h 77"/>
                <a:gd name="T8" fmla="*/ 51 w 62"/>
                <a:gd name="T9" fmla="*/ 66 h 77"/>
                <a:gd name="T10" fmla="*/ 62 w 62"/>
                <a:gd name="T11" fmla="*/ 37 h 77"/>
                <a:gd name="T12" fmla="*/ 51 w 62"/>
                <a:gd name="T13" fmla="*/ 10 h 77"/>
                <a:gd name="T14" fmla="*/ 21 w 62"/>
                <a:gd name="T15" fmla="*/ 0 h 77"/>
                <a:gd name="T16" fmla="*/ 19 w 62"/>
                <a:gd name="T17" fmla="*/ 69 h 77"/>
                <a:gd name="T18" fmla="*/ 10 w 62"/>
                <a:gd name="T19" fmla="*/ 68 h 77"/>
                <a:gd name="T20" fmla="*/ 10 w 62"/>
                <a:gd name="T21" fmla="*/ 9 h 77"/>
                <a:gd name="T22" fmla="*/ 21 w 62"/>
                <a:gd name="T23" fmla="*/ 8 h 77"/>
                <a:gd name="T24" fmla="*/ 52 w 62"/>
                <a:gd name="T25" fmla="*/ 37 h 77"/>
                <a:gd name="T26" fmla="*/ 19 w 62"/>
                <a:gd name="T27" fmla="*/ 6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77">
                  <a:moveTo>
                    <a:pt x="21" y="0"/>
                  </a:moveTo>
                  <a:cubicBezTo>
                    <a:pt x="13" y="0"/>
                    <a:pt x="6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5" y="77"/>
                    <a:pt x="11" y="77"/>
                    <a:pt x="18" y="77"/>
                  </a:cubicBezTo>
                  <a:cubicBezTo>
                    <a:pt x="32" y="77"/>
                    <a:pt x="44" y="73"/>
                    <a:pt x="51" y="66"/>
                  </a:cubicBezTo>
                  <a:cubicBezTo>
                    <a:pt x="58" y="59"/>
                    <a:pt x="62" y="49"/>
                    <a:pt x="62" y="37"/>
                  </a:cubicBezTo>
                  <a:cubicBezTo>
                    <a:pt x="62" y="24"/>
                    <a:pt x="58" y="16"/>
                    <a:pt x="51" y="10"/>
                  </a:cubicBezTo>
                  <a:cubicBezTo>
                    <a:pt x="45" y="3"/>
                    <a:pt x="35" y="0"/>
                    <a:pt x="21" y="0"/>
                  </a:cubicBezTo>
                  <a:close/>
                  <a:moveTo>
                    <a:pt x="19" y="69"/>
                  </a:moveTo>
                  <a:cubicBezTo>
                    <a:pt x="16" y="69"/>
                    <a:pt x="12" y="69"/>
                    <a:pt x="10" y="6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2" y="8"/>
                    <a:pt x="16" y="8"/>
                    <a:pt x="21" y="8"/>
                  </a:cubicBezTo>
                  <a:cubicBezTo>
                    <a:pt x="42" y="8"/>
                    <a:pt x="52" y="19"/>
                    <a:pt x="52" y="37"/>
                  </a:cubicBezTo>
                  <a:cubicBezTo>
                    <a:pt x="52" y="57"/>
                    <a:pt x="40" y="69"/>
                    <a:pt x="1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9">
              <a:extLst>
                <a:ext uri="{FF2B5EF4-FFF2-40B4-BE49-F238E27FC236}">
                  <a16:creationId xmlns:a16="http://schemas.microsoft.com/office/drawing/2014/main" id="{D4937AA0-CB44-4392-AFA3-79B4F3668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-5603875" y="6216650"/>
              <a:ext cx="176213" cy="234950"/>
            </a:xfrm>
            <a:custGeom>
              <a:avLst/>
              <a:gdLst>
                <a:gd name="T0" fmla="*/ 47 w 56"/>
                <a:gd name="T1" fmla="*/ 31 h 75"/>
                <a:gd name="T2" fmla="*/ 48 w 56"/>
                <a:gd name="T3" fmla="*/ 62 h 75"/>
                <a:gd name="T4" fmla="*/ 48 w 56"/>
                <a:gd name="T5" fmla="*/ 62 h 75"/>
                <a:gd name="T6" fmla="*/ 34 w 56"/>
                <a:gd name="T7" fmla="*/ 38 h 75"/>
                <a:gd name="T8" fmla="*/ 10 w 56"/>
                <a:gd name="T9" fmla="*/ 0 h 75"/>
                <a:gd name="T10" fmla="*/ 0 w 56"/>
                <a:gd name="T11" fmla="*/ 0 h 75"/>
                <a:gd name="T12" fmla="*/ 0 w 56"/>
                <a:gd name="T13" fmla="*/ 75 h 75"/>
                <a:gd name="T14" fmla="*/ 9 w 56"/>
                <a:gd name="T15" fmla="*/ 75 h 75"/>
                <a:gd name="T16" fmla="*/ 9 w 56"/>
                <a:gd name="T17" fmla="*/ 43 h 75"/>
                <a:gd name="T18" fmla="*/ 8 w 56"/>
                <a:gd name="T19" fmla="*/ 12 h 75"/>
                <a:gd name="T20" fmla="*/ 8 w 56"/>
                <a:gd name="T21" fmla="*/ 12 h 75"/>
                <a:gd name="T22" fmla="*/ 23 w 56"/>
                <a:gd name="T23" fmla="*/ 37 h 75"/>
                <a:gd name="T24" fmla="*/ 46 w 56"/>
                <a:gd name="T25" fmla="*/ 75 h 75"/>
                <a:gd name="T26" fmla="*/ 56 w 56"/>
                <a:gd name="T27" fmla="*/ 75 h 75"/>
                <a:gd name="T28" fmla="*/ 56 w 56"/>
                <a:gd name="T29" fmla="*/ 0 h 75"/>
                <a:gd name="T30" fmla="*/ 47 w 56"/>
                <a:gd name="T31" fmla="*/ 0 h 75"/>
                <a:gd name="T32" fmla="*/ 47 w 56"/>
                <a:gd name="T33" fmla="*/ 3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75">
                  <a:moveTo>
                    <a:pt x="47" y="31"/>
                  </a:moveTo>
                  <a:cubicBezTo>
                    <a:pt x="47" y="43"/>
                    <a:pt x="47" y="52"/>
                    <a:pt x="48" y="62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4" y="55"/>
                    <a:pt x="40" y="47"/>
                    <a:pt x="34" y="3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30"/>
                    <a:pt x="9" y="21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2" y="20"/>
                    <a:pt x="17" y="29"/>
                    <a:pt x="23" y="37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0">
              <a:extLst>
                <a:ext uri="{FF2B5EF4-FFF2-40B4-BE49-F238E27FC236}">
                  <a16:creationId xmlns:a16="http://schemas.microsoft.com/office/drawing/2014/main" id="{90E7A7F5-26B1-43ED-ADEF-DA717CCC3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94325" y="6210300"/>
              <a:ext cx="141288" cy="242888"/>
            </a:xfrm>
            <a:custGeom>
              <a:avLst/>
              <a:gdLst>
                <a:gd name="T0" fmla="*/ 26 w 45"/>
                <a:gd name="T1" fmla="*/ 34 h 78"/>
                <a:gd name="T2" fmla="*/ 11 w 45"/>
                <a:gd name="T3" fmla="*/ 20 h 78"/>
                <a:gd name="T4" fmla="*/ 25 w 45"/>
                <a:gd name="T5" fmla="*/ 9 h 78"/>
                <a:gd name="T6" fmla="*/ 40 w 45"/>
                <a:gd name="T7" fmla="*/ 12 h 78"/>
                <a:gd name="T8" fmla="*/ 42 w 45"/>
                <a:gd name="T9" fmla="*/ 4 h 78"/>
                <a:gd name="T10" fmla="*/ 26 w 45"/>
                <a:gd name="T11" fmla="*/ 0 h 78"/>
                <a:gd name="T12" fmla="*/ 1 w 45"/>
                <a:gd name="T13" fmla="*/ 21 h 78"/>
                <a:gd name="T14" fmla="*/ 21 w 45"/>
                <a:gd name="T15" fmla="*/ 42 h 78"/>
                <a:gd name="T16" fmla="*/ 35 w 45"/>
                <a:gd name="T17" fmla="*/ 57 h 78"/>
                <a:gd name="T18" fmla="*/ 20 w 45"/>
                <a:gd name="T19" fmla="*/ 70 h 78"/>
                <a:gd name="T20" fmla="*/ 2 w 45"/>
                <a:gd name="T21" fmla="*/ 65 h 78"/>
                <a:gd name="T22" fmla="*/ 0 w 45"/>
                <a:gd name="T23" fmla="*/ 74 h 78"/>
                <a:gd name="T24" fmla="*/ 19 w 45"/>
                <a:gd name="T25" fmla="*/ 78 h 78"/>
                <a:gd name="T26" fmla="*/ 45 w 45"/>
                <a:gd name="T27" fmla="*/ 57 h 78"/>
                <a:gd name="T28" fmla="*/ 26 w 45"/>
                <a:gd name="T29" fmla="*/ 3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" h="78">
                  <a:moveTo>
                    <a:pt x="26" y="34"/>
                  </a:moveTo>
                  <a:cubicBezTo>
                    <a:pt x="16" y="30"/>
                    <a:pt x="11" y="27"/>
                    <a:pt x="11" y="20"/>
                  </a:cubicBezTo>
                  <a:cubicBezTo>
                    <a:pt x="11" y="15"/>
                    <a:pt x="15" y="9"/>
                    <a:pt x="25" y="9"/>
                  </a:cubicBezTo>
                  <a:cubicBezTo>
                    <a:pt x="32" y="9"/>
                    <a:pt x="37" y="11"/>
                    <a:pt x="40" y="12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39" y="2"/>
                    <a:pt x="33" y="0"/>
                    <a:pt x="26" y="0"/>
                  </a:cubicBezTo>
                  <a:cubicBezTo>
                    <a:pt x="11" y="0"/>
                    <a:pt x="1" y="9"/>
                    <a:pt x="1" y="21"/>
                  </a:cubicBezTo>
                  <a:cubicBezTo>
                    <a:pt x="1" y="32"/>
                    <a:pt x="9" y="38"/>
                    <a:pt x="21" y="42"/>
                  </a:cubicBezTo>
                  <a:cubicBezTo>
                    <a:pt x="31" y="46"/>
                    <a:pt x="35" y="50"/>
                    <a:pt x="35" y="57"/>
                  </a:cubicBezTo>
                  <a:cubicBezTo>
                    <a:pt x="35" y="65"/>
                    <a:pt x="30" y="70"/>
                    <a:pt x="20" y="70"/>
                  </a:cubicBezTo>
                  <a:cubicBezTo>
                    <a:pt x="13" y="70"/>
                    <a:pt x="7" y="68"/>
                    <a:pt x="2" y="6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4" y="76"/>
                    <a:pt x="12" y="78"/>
                    <a:pt x="19" y="78"/>
                  </a:cubicBezTo>
                  <a:cubicBezTo>
                    <a:pt x="37" y="78"/>
                    <a:pt x="45" y="68"/>
                    <a:pt x="45" y="57"/>
                  </a:cubicBezTo>
                  <a:cubicBezTo>
                    <a:pt x="45" y="46"/>
                    <a:pt x="39" y="39"/>
                    <a:pt x="2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1">
              <a:extLst>
                <a:ext uri="{FF2B5EF4-FFF2-40B4-BE49-F238E27FC236}">
                  <a16:creationId xmlns:a16="http://schemas.microsoft.com/office/drawing/2014/main" id="{E7DB7E99-B8F5-4150-B810-97B199A8E4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248400" y="5451475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0"/>
                    <a:pt x="0" y="224"/>
                  </a:cubicBezTo>
                  <a:cubicBezTo>
                    <a:pt x="0" y="347"/>
                    <a:pt x="101" y="448"/>
                    <a:pt x="224" y="448"/>
                  </a:cubicBezTo>
                  <a:cubicBezTo>
                    <a:pt x="348" y="448"/>
                    <a:pt x="448" y="347"/>
                    <a:pt x="448" y="224"/>
                  </a:cubicBezTo>
                  <a:cubicBezTo>
                    <a:pt x="448" y="100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4"/>
                    <a:pt x="105" y="8"/>
                    <a:pt x="224" y="8"/>
                  </a:cubicBezTo>
                  <a:cubicBezTo>
                    <a:pt x="343" y="8"/>
                    <a:pt x="440" y="104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653B0F13-0D91-4A71-884B-7A45FFA19713}"/>
              </a:ext>
            </a:extLst>
          </p:cNvPr>
          <p:cNvGrpSpPr/>
          <p:nvPr/>
        </p:nvGrpSpPr>
        <p:grpSpPr>
          <a:xfrm>
            <a:off x="4411978" y="2523332"/>
            <a:ext cx="1423988" cy="1431925"/>
            <a:chOff x="4279900" y="-1670050"/>
            <a:chExt cx="1423988" cy="1431925"/>
          </a:xfrm>
          <a:solidFill>
            <a:schemeClr val="tx1"/>
          </a:solidFill>
        </p:grpSpPr>
        <p:sp>
          <p:nvSpPr>
            <p:cNvPr id="98" name="Freeform 85">
              <a:extLst>
                <a:ext uri="{FF2B5EF4-FFF2-40B4-BE49-F238E27FC236}">
                  <a16:creationId xmlns:a16="http://schemas.microsoft.com/office/drawing/2014/main" id="{A715DC15-0B95-46C7-A811-5DAB4CCC13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94225" y="-1225550"/>
              <a:ext cx="152400" cy="246063"/>
            </a:xfrm>
            <a:custGeom>
              <a:avLst/>
              <a:gdLst>
                <a:gd name="T0" fmla="*/ 32 w 48"/>
                <a:gd name="T1" fmla="*/ 36 h 77"/>
                <a:gd name="T2" fmla="*/ 32 w 48"/>
                <a:gd name="T3" fmla="*/ 36 h 77"/>
                <a:gd name="T4" fmla="*/ 45 w 48"/>
                <a:gd name="T5" fmla="*/ 19 h 77"/>
                <a:gd name="T6" fmla="*/ 39 w 48"/>
                <a:gd name="T7" fmla="*/ 6 h 77"/>
                <a:gd name="T8" fmla="*/ 18 w 48"/>
                <a:gd name="T9" fmla="*/ 0 h 77"/>
                <a:gd name="T10" fmla="*/ 0 w 48"/>
                <a:gd name="T11" fmla="*/ 2 h 77"/>
                <a:gd name="T12" fmla="*/ 0 w 48"/>
                <a:gd name="T13" fmla="*/ 76 h 77"/>
                <a:gd name="T14" fmla="*/ 15 w 48"/>
                <a:gd name="T15" fmla="*/ 77 h 77"/>
                <a:gd name="T16" fmla="*/ 41 w 48"/>
                <a:gd name="T17" fmla="*/ 70 h 77"/>
                <a:gd name="T18" fmla="*/ 48 w 48"/>
                <a:gd name="T19" fmla="*/ 55 h 77"/>
                <a:gd name="T20" fmla="*/ 32 w 48"/>
                <a:gd name="T21" fmla="*/ 36 h 77"/>
                <a:gd name="T22" fmla="*/ 10 w 48"/>
                <a:gd name="T23" fmla="*/ 9 h 77"/>
                <a:gd name="T24" fmla="*/ 18 w 48"/>
                <a:gd name="T25" fmla="*/ 8 h 77"/>
                <a:gd name="T26" fmla="*/ 35 w 48"/>
                <a:gd name="T27" fmla="*/ 20 h 77"/>
                <a:gd name="T28" fmla="*/ 19 w 48"/>
                <a:gd name="T29" fmla="*/ 33 h 77"/>
                <a:gd name="T30" fmla="*/ 10 w 48"/>
                <a:gd name="T31" fmla="*/ 33 h 77"/>
                <a:gd name="T32" fmla="*/ 10 w 48"/>
                <a:gd name="T33" fmla="*/ 9 h 77"/>
                <a:gd name="T34" fmla="*/ 18 w 48"/>
                <a:gd name="T35" fmla="*/ 70 h 77"/>
                <a:gd name="T36" fmla="*/ 10 w 48"/>
                <a:gd name="T37" fmla="*/ 69 h 77"/>
                <a:gd name="T38" fmla="*/ 10 w 48"/>
                <a:gd name="T39" fmla="*/ 40 h 77"/>
                <a:gd name="T40" fmla="*/ 18 w 48"/>
                <a:gd name="T41" fmla="*/ 40 h 77"/>
                <a:gd name="T42" fmla="*/ 37 w 48"/>
                <a:gd name="T43" fmla="*/ 55 h 77"/>
                <a:gd name="T44" fmla="*/ 18 w 48"/>
                <a:gd name="T45" fmla="*/ 7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77">
                  <a:moveTo>
                    <a:pt x="32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40" y="33"/>
                    <a:pt x="45" y="26"/>
                    <a:pt x="45" y="19"/>
                  </a:cubicBezTo>
                  <a:cubicBezTo>
                    <a:pt x="45" y="13"/>
                    <a:pt x="42" y="9"/>
                    <a:pt x="39" y="6"/>
                  </a:cubicBezTo>
                  <a:cubicBezTo>
                    <a:pt x="34" y="2"/>
                    <a:pt x="28" y="0"/>
                    <a:pt x="18" y="0"/>
                  </a:cubicBezTo>
                  <a:cubicBezTo>
                    <a:pt x="11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7"/>
                    <a:pt x="8" y="77"/>
                    <a:pt x="15" y="77"/>
                  </a:cubicBezTo>
                  <a:cubicBezTo>
                    <a:pt x="27" y="77"/>
                    <a:pt x="36" y="75"/>
                    <a:pt x="41" y="70"/>
                  </a:cubicBezTo>
                  <a:cubicBezTo>
                    <a:pt x="45" y="66"/>
                    <a:pt x="48" y="61"/>
                    <a:pt x="48" y="55"/>
                  </a:cubicBezTo>
                  <a:cubicBezTo>
                    <a:pt x="48" y="44"/>
                    <a:pt x="39" y="38"/>
                    <a:pt x="32" y="36"/>
                  </a:cubicBezTo>
                  <a:close/>
                  <a:moveTo>
                    <a:pt x="10" y="9"/>
                  </a:moveTo>
                  <a:cubicBezTo>
                    <a:pt x="11" y="8"/>
                    <a:pt x="14" y="8"/>
                    <a:pt x="18" y="8"/>
                  </a:cubicBezTo>
                  <a:cubicBezTo>
                    <a:pt x="28" y="8"/>
                    <a:pt x="35" y="11"/>
                    <a:pt x="35" y="20"/>
                  </a:cubicBezTo>
                  <a:cubicBezTo>
                    <a:pt x="35" y="28"/>
                    <a:pt x="29" y="33"/>
                    <a:pt x="19" y="33"/>
                  </a:cubicBezTo>
                  <a:cubicBezTo>
                    <a:pt x="10" y="33"/>
                    <a:pt x="10" y="33"/>
                    <a:pt x="10" y="33"/>
                  </a:cubicBezTo>
                  <a:lnTo>
                    <a:pt x="10" y="9"/>
                  </a:lnTo>
                  <a:close/>
                  <a:moveTo>
                    <a:pt x="18" y="70"/>
                  </a:moveTo>
                  <a:cubicBezTo>
                    <a:pt x="14" y="70"/>
                    <a:pt x="12" y="69"/>
                    <a:pt x="10" y="6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28" y="40"/>
                    <a:pt x="37" y="45"/>
                    <a:pt x="37" y="55"/>
                  </a:cubicBezTo>
                  <a:cubicBezTo>
                    <a:pt x="37" y="66"/>
                    <a:pt x="28" y="70"/>
                    <a:pt x="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Rectangle 86">
              <a:extLst>
                <a:ext uri="{FF2B5EF4-FFF2-40B4-BE49-F238E27FC236}">
                  <a16:creationId xmlns:a16="http://schemas.microsoft.com/office/drawing/2014/main" id="{C88342B0-7326-43CB-91F4-ED93CD6334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8375" y="-1222375"/>
              <a:ext cx="31750" cy="2397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7">
              <a:extLst>
                <a:ext uri="{FF2B5EF4-FFF2-40B4-BE49-F238E27FC236}">
                  <a16:creationId xmlns:a16="http://schemas.microsoft.com/office/drawing/2014/main" id="{00AF7295-607E-4596-8AFE-71C7E5087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8700" y="-1225550"/>
              <a:ext cx="198438" cy="246063"/>
            </a:xfrm>
            <a:custGeom>
              <a:avLst/>
              <a:gdLst>
                <a:gd name="T0" fmla="*/ 39 w 62"/>
                <a:gd name="T1" fmla="*/ 77 h 77"/>
                <a:gd name="T2" fmla="*/ 62 w 62"/>
                <a:gd name="T3" fmla="*/ 73 h 77"/>
                <a:gd name="T4" fmla="*/ 62 w 62"/>
                <a:gd name="T5" fmla="*/ 37 h 77"/>
                <a:gd name="T6" fmla="*/ 37 w 62"/>
                <a:gd name="T7" fmla="*/ 37 h 77"/>
                <a:gd name="T8" fmla="*/ 37 w 62"/>
                <a:gd name="T9" fmla="*/ 45 h 77"/>
                <a:gd name="T10" fmla="*/ 53 w 62"/>
                <a:gd name="T11" fmla="*/ 45 h 77"/>
                <a:gd name="T12" fmla="*/ 53 w 62"/>
                <a:gd name="T13" fmla="*/ 67 h 77"/>
                <a:gd name="T14" fmla="*/ 40 w 62"/>
                <a:gd name="T15" fmla="*/ 69 h 77"/>
                <a:gd name="T16" fmla="*/ 11 w 62"/>
                <a:gd name="T17" fmla="*/ 39 h 77"/>
                <a:gd name="T18" fmla="*/ 41 w 62"/>
                <a:gd name="T19" fmla="*/ 8 h 77"/>
                <a:gd name="T20" fmla="*/ 58 w 62"/>
                <a:gd name="T21" fmla="*/ 12 h 77"/>
                <a:gd name="T22" fmla="*/ 60 w 62"/>
                <a:gd name="T23" fmla="*/ 4 h 77"/>
                <a:gd name="T24" fmla="*/ 41 w 62"/>
                <a:gd name="T25" fmla="*/ 0 h 77"/>
                <a:gd name="T26" fmla="*/ 0 w 62"/>
                <a:gd name="T27" fmla="*/ 39 h 77"/>
                <a:gd name="T28" fmla="*/ 11 w 62"/>
                <a:gd name="T29" fmla="*/ 67 h 77"/>
                <a:gd name="T30" fmla="*/ 39 w 62"/>
                <a:gd name="T31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39" y="77"/>
                  </a:moveTo>
                  <a:cubicBezTo>
                    <a:pt x="49" y="77"/>
                    <a:pt x="58" y="75"/>
                    <a:pt x="62" y="73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53" y="45"/>
                    <a:pt x="53" y="45"/>
                    <a:pt x="53" y="45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1" y="68"/>
                    <a:pt x="46" y="69"/>
                    <a:pt x="40" y="69"/>
                  </a:cubicBezTo>
                  <a:cubicBezTo>
                    <a:pt x="22" y="69"/>
                    <a:pt x="11" y="58"/>
                    <a:pt x="11" y="39"/>
                  </a:cubicBezTo>
                  <a:cubicBezTo>
                    <a:pt x="11" y="20"/>
                    <a:pt x="23" y="8"/>
                    <a:pt x="41" y="8"/>
                  </a:cubicBezTo>
                  <a:cubicBezTo>
                    <a:pt x="49" y="8"/>
                    <a:pt x="54" y="10"/>
                    <a:pt x="58" y="1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7" y="2"/>
                    <a:pt x="50" y="0"/>
                    <a:pt x="41" y="0"/>
                  </a:cubicBezTo>
                  <a:cubicBezTo>
                    <a:pt x="16" y="0"/>
                    <a:pt x="1" y="17"/>
                    <a:pt x="0" y="39"/>
                  </a:cubicBezTo>
                  <a:cubicBezTo>
                    <a:pt x="0" y="51"/>
                    <a:pt x="4" y="61"/>
                    <a:pt x="11" y="67"/>
                  </a:cubicBezTo>
                  <a:cubicBezTo>
                    <a:pt x="18" y="74"/>
                    <a:pt x="28" y="77"/>
                    <a:pt x="3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88">
              <a:extLst>
                <a:ext uri="{FF2B5EF4-FFF2-40B4-BE49-F238E27FC236}">
                  <a16:creationId xmlns:a16="http://schemas.microsoft.com/office/drawing/2014/main" id="{2CEF8340-52AB-405D-871E-3FBD26CDB8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9363" y="-1089025"/>
              <a:ext cx="88900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Rectangle 89">
              <a:extLst>
                <a:ext uri="{FF2B5EF4-FFF2-40B4-BE49-F238E27FC236}">
                  <a16:creationId xmlns:a16="http://schemas.microsoft.com/office/drawing/2014/main" id="{A45CC2DD-D575-4687-9AE1-5E6EE6860A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838" y="-1222375"/>
              <a:ext cx="31750" cy="2397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90">
              <a:extLst>
                <a:ext uri="{FF2B5EF4-FFF2-40B4-BE49-F238E27FC236}">
                  <a16:creationId xmlns:a16="http://schemas.microsoft.com/office/drawing/2014/main" id="{03C2C3DA-8689-4366-9569-96EBA0A5F6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53038" y="-1225550"/>
              <a:ext cx="146050" cy="242888"/>
            </a:xfrm>
            <a:custGeom>
              <a:avLst/>
              <a:gdLst>
                <a:gd name="T0" fmla="*/ 40 w 46"/>
                <a:gd name="T1" fmla="*/ 7 h 76"/>
                <a:gd name="T2" fmla="*/ 19 w 46"/>
                <a:gd name="T3" fmla="*/ 0 h 76"/>
                <a:gd name="T4" fmla="*/ 0 w 46"/>
                <a:gd name="T5" fmla="*/ 2 h 76"/>
                <a:gd name="T6" fmla="*/ 0 w 46"/>
                <a:gd name="T7" fmla="*/ 76 h 76"/>
                <a:gd name="T8" fmla="*/ 10 w 46"/>
                <a:gd name="T9" fmla="*/ 76 h 76"/>
                <a:gd name="T10" fmla="*/ 10 w 46"/>
                <a:gd name="T11" fmla="*/ 46 h 76"/>
                <a:gd name="T12" fmla="*/ 18 w 46"/>
                <a:gd name="T13" fmla="*/ 47 h 76"/>
                <a:gd name="T14" fmla="*/ 41 w 46"/>
                <a:gd name="T15" fmla="*/ 39 h 76"/>
                <a:gd name="T16" fmla="*/ 46 w 46"/>
                <a:gd name="T17" fmla="*/ 22 h 76"/>
                <a:gd name="T18" fmla="*/ 40 w 46"/>
                <a:gd name="T19" fmla="*/ 7 h 76"/>
                <a:gd name="T20" fmla="*/ 18 w 46"/>
                <a:gd name="T21" fmla="*/ 39 h 76"/>
                <a:gd name="T22" fmla="*/ 10 w 46"/>
                <a:gd name="T23" fmla="*/ 38 h 76"/>
                <a:gd name="T24" fmla="*/ 10 w 46"/>
                <a:gd name="T25" fmla="*/ 9 h 76"/>
                <a:gd name="T26" fmla="*/ 19 w 46"/>
                <a:gd name="T27" fmla="*/ 8 h 76"/>
                <a:gd name="T28" fmla="*/ 37 w 46"/>
                <a:gd name="T29" fmla="*/ 23 h 76"/>
                <a:gd name="T30" fmla="*/ 18 w 46"/>
                <a:gd name="T31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40" y="7"/>
                  </a:moveTo>
                  <a:cubicBezTo>
                    <a:pt x="35" y="3"/>
                    <a:pt x="28" y="0"/>
                    <a:pt x="19" y="0"/>
                  </a:cubicBezTo>
                  <a:cubicBezTo>
                    <a:pt x="11" y="0"/>
                    <a:pt x="5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2" y="47"/>
                    <a:pt x="15" y="47"/>
                    <a:pt x="18" y="47"/>
                  </a:cubicBezTo>
                  <a:cubicBezTo>
                    <a:pt x="27" y="47"/>
                    <a:pt x="35" y="44"/>
                    <a:pt x="41" y="39"/>
                  </a:cubicBezTo>
                  <a:cubicBezTo>
                    <a:pt x="44" y="35"/>
                    <a:pt x="46" y="29"/>
                    <a:pt x="46" y="22"/>
                  </a:cubicBezTo>
                  <a:cubicBezTo>
                    <a:pt x="46" y="16"/>
                    <a:pt x="44" y="10"/>
                    <a:pt x="40" y="7"/>
                  </a:cubicBezTo>
                  <a:close/>
                  <a:moveTo>
                    <a:pt x="18" y="39"/>
                  </a:moveTo>
                  <a:cubicBezTo>
                    <a:pt x="15" y="39"/>
                    <a:pt x="12" y="39"/>
                    <a:pt x="10" y="3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8"/>
                    <a:pt x="15" y="8"/>
                    <a:pt x="19" y="8"/>
                  </a:cubicBezTo>
                  <a:cubicBezTo>
                    <a:pt x="30" y="8"/>
                    <a:pt x="37" y="13"/>
                    <a:pt x="37" y="23"/>
                  </a:cubicBezTo>
                  <a:cubicBezTo>
                    <a:pt x="37" y="33"/>
                    <a:pt x="30" y="39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1">
              <a:extLst>
                <a:ext uri="{FF2B5EF4-FFF2-40B4-BE49-F238E27FC236}">
                  <a16:creationId xmlns:a16="http://schemas.microsoft.com/office/drawing/2014/main" id="{92EEA709-1BD3-4957-8A69-30004D93E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0125" y="-890588"/>
              <a:ext cx="198438" cy="239713"/>
            </a:xfrm>
            <a:custGeom>
              <a:avLst/>
              <a:gdLst>
                <a:gd name="T0" fmla="*/ 39 w 62"/>
                <a:gd name="T1" fmla="*/ 37 h 75"/>
                <a:gd name="T2" fmla="*/ 30 w 62"/>
                <a:gd name="T3" fmla="*/ 65 h 75"/>
                <a:gd name="T4" fmla="*/ 30 w 62"/>
                <a:gd name="T5" fmla="*/ 65 h 75"/>
                <a:gd name="T6" fmla="*/ 22 w 62"/>
                <a:gd name="T7" fmla="*/ 37 h 75"/>
                <a:gd name="T8" fmla="*/ 10 w 62"/>
                <a:gd name="T9" fmla="*/ 0 h 75"/>
                <a:gd name="T10" fmla="*/ 0 w 62"/>
                <a:gd name="T11" fmla="*/ 0 h 75"/>
                <a:gd name="T12" fmla="*/ 24 w 62"/>
                <a:gd name="T13" fmla="*/ 75 h 75"/>
                <a:gd name="T14" fmla="*/ 35 w 62"/>
                <a:gd name="T15" fmla="*/ 75 h 75"/>
                <a:gd name="T16" fmla="*/ 62 w 62"/>
                <a:gd name="T17" fmla="*/ 0 h 75"/>
                <a:gd name="T18" fmla="*/ 52 w 62"/>
                <a:gd name="T19" fmla="*/ 0 h 75"/>
                <a:gd name="T20" fmla="*/ 39 w 62"/>
                <a:gd name="T21" fmla="*/ 3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75">
                  <a:moveTo>
                    <a:pt x="39" y="37"/>
                  </a:moveTo>
                  <a:cubicBezTo>
                    <a:pt x="36" y="47"/>
                    <a:pt x="33" y="57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28" y="57"/>
                    <a:pt x="25" y="47"/>
                    <a:pt x="22" y="3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92">
              <a:extLst>
                <a:ext uri="{FF2B5EF4-FFF2-40B4-BE49-F238E27FC236}">
                  <a16:creationId xmlns:a16="http://schemas.microsoft.com/office/drawing/2014/main" id="{2F481665-C327-4725-AEBC-032CA44E0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7613" y="-890588"/>
              <a:ext cx="133350" cy="239713"/>
            </a:xfrm>
            <a:custGeom>
              <a:avLst/>
              <a:gdLst>
                <a:gd name="T0" fmla="*/ 18 w 84"/>
                <a:gd name="T1" fmla="*/ 81 h 151"/>
                <a:gd name="T2" fmla="*/ 78 w 84"/>
                <a:gd name="T3" fmla="*/ 81 h 151"/>
                <a:gd name="T4" fmla="*/ 78 w 84"/>
                <a:gd name="T5" fmla="*/ 65 h 151"/>
                <a:gd name="T6" fmla="*/ 18 w 84"/>
                <a:gd name="T7" fmla="*/ 65 h 151"/>
                <a:gd name="T8" fmla="*/ 18 w 84"/>
                <a:gd name="T9" fmla="*/ 16 h 151"/>
                <a:gd name="T10" fmla="*/ 80 w 84"/>
                <a:gd name="T11" fmla="*/ 16 h 151"/>
                <a:gd name="T12" fmla="*/ 80 w 84"/>
                <a:gd name="T13" fmla="*/ 0 h 151"/>
                <a:gd name="T14" fmla="*/ 0 w 84"/>
                <a:gd name="T15" fmla="*/ 0 h 151"/>
                <a:gd name="T16" fmla="*/ 0 w 84"/>
                <a:gd name="T17" fmla="*/ 151 h 151"/>
                <a:gd name="T18" fmla="*/ 84 w 84"/>
                <a:gd name="T19" fmla="*/ 151 h 151"/>
                <a:gd name="T20" fmla="*/ 84 w 84"/>
                <a:gd name="T21" fmla="*/ 135 h 151"/>
                <a:gd name="T22" fmla="*/ 18 w 84"/>
                <a:gd name="T23" fmla="*/ 135 h 151"/>
                <a:gd name="T24" fmla="*/ 18 w 84"/>
                <a:gd name="T25" fmla="*/ 8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51">
                  <a:moveTo>
                    <a:pt x="18" y="81"/>
                  </a:moveTo>
                  <a:lnTo>
                    <a:pt x="78" y="81"/>
                  </a:lnTo>
                  <a:lnTo>
                    <a:pt x="78" y="65"/>
                  </a:lnTo>
                  <a:lnTo>
                    <a:pt x="18" y="65"/>
                  </a:lnTo>
                  <a:lnTo>
                    <a:pt x="18" y="16"/>
                  </a:lnTo>
                  <a:lnTo>
                    <a:pt x="80" y="16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51"/>
                  </a:lnTo>
                  <a:lnTo>
                    <a:pt x="84" y="151"/>
                  </a:lnTo>
                  <a:lnTo>
                    <a:pt x="84" y="135"/>
                  </a:lnTo>
                  <a:lnTo>
                    <a:pt x="18" y="135"/>
                  </a:lnTo>
                  <a:lnTo>
                    <a:pt x="18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93">
              <a:extLst>
                <a:ext uri="{FF2B5EF4-FFF2-40B4-BE49-F238E27FC236}">
                  <a16:creationId xmlns:a16="http://schemas.microsoft.com/office/drawing/2014/main" id="{5F425D05-7A69-418B-AA98-E5F301AB68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79900" y="-1670050"/>
              <a:ext cx="1423988" cy="1431925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0" y="0"/>
                    <a:pt x="0" y="100"/>
                    <a:pt x="0" y="224"/>
                  </a:cubicBezTo>
                  <a:cubicBezTo>
                    <a:pt x="0" y="347"/>
                    <a:pt x="100" y="448"/>
                    <a:pt x="224" y="448"/>
                  </a:cubicBezTo>
                  <a:cubicBezTo>
                    <a:pt x="347" y="448"/>
                    <a:pt x="448" y="347"/>
                    <a:pt x="448" y="224"/>
                  </a:cubicBezTo>
                  <a:cubicBezTo>
                    <a:pt x="448" y="100"/>
                    <a:pt x="347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5"/>
                    <a:pt x="105" y="8"/>
                    <a:pt x="224" y="8"/>
                  </a:cubicBezTo>
                  <a:cubicBezTo>
                    <a:pt x="343" y="8"/>
                    <a:pt x="440" y="105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8847DED7-8D73-4FC1-843B-CF773EC910C8}"/>
              </a:ext>
            </a:extLst>
          </p:cNvPr>
          <p:cNvGrpSpPr/>
          <p:nvPr/>
        </p:nvGrpSpPr>
        <p:grpSpPr>
          <a:xfrm>
            <a:off x="6390162" y="2523332"/>
            <a:ext cx="1423988" cy="1431925"/>
            <a:chOff x="6683375" y="-1670050"/>
            <a:chExt cx="1423988" cy="1431925"/>
          </a:xfrm>
          <a:solidFill>
            <a:schemeClr val="tx1"/>
          </a:solidFill>
        </p:grpSpPr>
        <p:sp>
          <p:nvSpPr>
            <p:cNvPr id="116" name="Freeform 103">
              <a:extLst>
                <a:ext uri="{FF2B5EF4-FFF2-40B4-BE49-F238E27FC236}">
                  <a16:creationId xmlns:a16="http://schemas.microsoft.com/office/drawing/2014/main" id="{97869F1E-56C9-4558-AE28-D88DAE6E12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0875" y="-1238250"/>
              <a:ext cx="149225" cy="246063"/>
            </a:xfrm>
            <a:custGeom>
              <a:avLst/>
              <a:gdLst>
                <a:gd name="T0" fmla="*/ 41 w 47"/>
                <a:gd name="T1" fmla="*/ 70 h 77"/>
                <a:gd name="T2" fmla="*/ 47 w 47"/>
                <a:gd name="T3" fmla="*/ 55 h 77"/>
                <a:gd name="T4" fmla="*/ 32 w 47"/>
                <a:gd name="T5" fmla="*/ 36 h 77"/>
                <a:gd name="T6" fmla="*/ 32 w 47"/>
                <a:gd name="T7" fmla="*/ 36 h 77"/>
                <a:gd name="T8" fmla="*/ 44 w 47"/>
                <a:gd name="T9" fmla="*/ 19 h 77"/>
                <a:gd name="T10" fmla="*/ 38 w 47"/>
                <a:gd name="T11" fmla="*/ 6 h 77"/>
                <a:gd name="T12" fmla="*/ 17 w 47"/>
                <a:gd name="T13" fmla="*/ 0 h 77"/>
                <a:gd name="T14" fmla="*/ 0 w 47"/>
                <a:gd name="T15" fmla="*/ 2 h 77"/>
                <a:gd name="T16" fmla="*/ 0 w 47"/>
                <a:gd name="T17" fmla="*/ 76 h 77"/>
                <a:gd name="T18" fmla="*/ 15 w 47"/>
                <a:gd name="T19" fmla="*/ 77 h 77"/>
                <a:gd name="T20" fmla="*/ 41 w 47"/>
                <a:gd name="T21" fmla="*/ 70 h 77"/>
                <a:gd name="T22" fmla="*/ 9 w 47"/>
                <a:gd name="T23" fmla="*/ 9 h 77"/>
                <a:gd name="T24" fmla="*/ 18 w 47"/>
                <a:gd name="T25" fmla="*/ 8 h 77"/>
                <a:gd name="T26" fmla="*/ 35 w 47"/>
                <a:gd name="T27" fmla="*/ 20 h 77"/>
                <a:gd name="T28" fmla="*/ 18 w 47"/>
                <a:gd name="T29" fmla="*/ 33 h 77"/>
                <a:gd name="T30" fmla="*/ 9 w 47"/>
                <a:gd name="T31" fmla="*/ 33 h 77"/>
                <a:gd name="T32" fmla="*/ 9 w 47"/>
                <a:gd name="T33" fmla="*/ 9 h 77"/>
                <a:gd name="T34" fmla="*/ 9 w 47"/>
                <a:gd name="T35" fmla="*/ 40 h 77"/>
                <a:gd name="T36" fmla="*/ 17 w 47"/>
                <a:gd name="T37" fmla="*/ 40 h 77"/>
                <a:gd name="T38" fmla="*/ 37 w 47"/>
                <a:gd name="T39" fmla="*/ 55 h 77"/>
                <a:gd name="T40" fmla="*/ 18 w 47"/>
                <a:gd name="T41" fmla="*/ 69 h 77"/>
                <a:gd name="T42" fmla="*/ 9 w 47"/>
                <a:gd name="T43" fmla="*/ 69 h 77"/>
                <a:gd name="T44" fmla="*/ 9 w 47"/>
                <a:gd name="T45" fmla="*/ 4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7">
                  <a:moveTo>
                    <a:pt x="41" y="70"/>
                  </a:moveTo>
                  <a:cubicBezTo>
                    <a:pt x="45" y="66"/>
                    <a:pt x="47" y="61"/>
                    <a:pt x="47" y="55"/>
                  </a:cubicBezTo>
                  <a:cubicBezTo>
                    <a:pt x="47" y="44"/>
                    <a:pt x="39" y="38"/>
                    <a:pt x="32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40" y="33"/>
                    <a:pt x="44" y="26"/>
                    <a:pt x="44" y="19"/>
                  </a:cubicBezTo>
                  <a:cubicBezTo>
                    <a:pt x="44" y="13"/>
                    <a:pt x="42" y="9"/>
                    <a:pt x="38" y="6"/>
                  </a:cubicBezTo>
                  <a:cubicBezTo>
                    <a:pt x="33" y="2"/>
                    <a:pt x="27" y="0"/>
                    <a:pt x="17" y="0"/>
                  </a:cubicBezTo>
                  <a:cubicBezTo>
                    <a:pt x="11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77"/>
                    <a:pt x="8" y="77"/>
                    <a:pt x="15" y="77"/>
                  </a:cubicBezTo>
                  <a:cubicBezTo>
                    <a:pt x="27" y="77"/>
                    <a:pt x="36" y="75"/>
                    <a:pt x="41" y="70"/>
                  </a:cubicBezTo>
                  <a:close/>
                  <a:moveTo>
                    <a:pt x="9" y="9"/>
                  </a:moveTo>
                  <a:cubicBezTo>
                    <a:pt x="11" y="8"/>
                    <a:pt x="14" y="8"/>
                    <a:pt x="18" y="8"/>
                  </a:cubicBezTo>
                  <a:cubicBezTo>
                    <a:pt x="28" y="8"/>
                    <a:pt x="35" y="11"/>
                    <a:pt x="35" y="20"/>
                  </a:cubicBezTo>
                  <a:cubicBezTo>
                    <a:pt x="35" y="27"/>
                    <a:pt x="29" y="33"/>
                    <a:pt x="18" y="33"/>
                  </a:cubicBezTo>
                  <a:cubicBezTo>
                    <a:pt x="9" y="33"/>
                    <a:pt x="9" y="33"/>
                    <a:pt x="9" y="33"/>
                  </a:cubicBezTo>
                  <a:lnTo>
                    <a:pt x="9" y="9"/>
                  </a:lnTo>
                  <a:close/>
                  <a:moveTo>
                    <a:pt x="9" y="40"/>
                  </a:moveTo>
                  <a:cubicBezTo>
                    <a:pt x="17" y="40"/>
                    <a:pt x="17" y="40"/>
                    <a:pt x="17" y="40"/>
                  </a:cubicBezTo>
                  <a:cubicBezTo>
                    <a:pt x="28" y="40"/>
                    <a:pt x="37" y="45"/>
                    <a:pt x="37" y="55"/>
                  </a:cubicBezTo>
                  <a:cubicBezTo>
                    <a:pt x="37" y="66"/>
                    <a:pt x="28" y="69"/>
                    <a:pt x="18" y="69"/>
                  </a:cubicBezTo>
                  <a:cubicBezTo>
                    <a:pt x="14" y="69"/>
                    <a:pt x="11" y="69"/>
                    <a:pt x="9" y="69"/>
                  </a:cubicBezTo>
                  <a:lnTo>
                    <a:pt x="9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Rectangle 104">
              <a:extLst>
                <a:ext uri="{FF2B5EF4-FFF2-40B4-BE49-F238E27FC236}">
                  <a16:creationId xmlns:a16="http://schemas.microsoft.com/office/drawing/2014/main" id="{13988DAF-FDEE-42E6-B0FA-7F3006B07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5025" y="-1235075"/>
              <a:ext cx="28575" cy="2397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05">
              <a:extLst>
                <a:ext uri="{FF2B5EF4-FFF2-40B4-BE49-F238E27FC236}">
                  <a16:creationId xmlns:a16="http://schemas.microsoft.com/office/drawing/2014/main" id="{8D9A654E-6862-4EFC-8436-CC55DBE13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350" y="-1238250"/>
              <a:ext cx="196850" cy="246063"/>
            </a:xfrm>
            <a:custGeom>
              <a:avLst/>
              <a:gdLst>
                <a:gd name="T0" fmla="*/ 62 w 62"/>
                <a:gd name="T1" fmla="*/ 37 h 77"/>
                <a:gd name="T2" fmla="*/ 37 w 62"/>
                <a:gd name="T3" fmla="*/ 37 h 77"/>
                <a:gd name="T4" fmla="*/ 37 w 62"/>
                <a:gd name="T5" fmla="*/ 45 h 77"/>
                <a:gd name="T6" fmla="*/ 52 w 62"/>
                <a:gd name="T7" fmla="*/ 45 h 77"/>
                <a:gd name="T8" fmla="*/ 52 w 62"/>
                <a:gd name="T9" fmla="*/ 67 h 77"/>
                <a:gd name="T10" fmla="*/ 39 w 62"/>
                <a:gd name="T11" fmla="*/ 69 h 77"/>
                <a:gd name="T12" fmla="*/ 10 w 62"/>
                <a:gd name="T13" fmla="*/ 39 h 77"/>
                <a:gd name="T14" fmla="*/ 41 w 62"/>
                <a:gd name="T15" fmla="*/ 8 h 77"/>
                <a:gd name="T16" fmla="*/ 57 w 62"/>
                <a:gd name="T17" fmla="*/ 12 h 77"/>
                <a:gd name="T18" fmla="*/ 60 w 62"/>
                <a:gd name="T19" fmla="*/ 4 h 77"/>
                <a:gd name="T20" fmla="*/ 41 w 62"/>
                <a:gd name="T21" fmla="*/ 0 h 77"/>
                <a:gd name="T22" fmla="*/ 0 w 62"/>
                <a:gd name="T23" fmla="*/ 39 h 77"/>
                <a:gd name="T24" fmla="*/ 11 w 62"/>
                <a:gd name="T25" fmla="*/ 67 h 77"/>
                <a:gd name="T26" fmla="*/ 39 w 62"/>
                <a:gd name="T27" fmla="*/ 77 h 77"/>
                <a:gd name="T28" fmla="*/ 62 w 62"/>
                <a:gd name="T29" fmla="*/ 73 h 77"/>
                <a:gd name="T30" fmla="*/ 62 w 62"/>
                <a:gd name="T31" fmla="*/ 3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77">
                  <a:moveTo>
                    <a:pt x="62" y="37"/>
                  </a:moveTo>
                  <a:cubicBezTo>
                    <a:pt x="37" y="37"/>
                    <a:pt x="37" y="37"/>
                    <a:pt x="37" y="37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0" y="68"/>
                    <a:pt x="46" y="69"/>
                    <a:pt x="39" y="69"/>
                  </a:cubicBezTo>
                  <a:cubicBezTo>
                    <a:pt x="22" y="69"/>
                    <a:pt x="10" y="58"/>
                    <a:pt x="10" y="39"/>
                  </a:cubicBezTo>
                  <a:cubicBezTo>
                    <a:pt x="10" y="20"/>
                    <a:pt x="22" y="8"/>
                    <a:pt x="41" y="8"/>
                  </a:cubicBezTo>
                  <a:cubicBezTo>
                    <a:pt x="48" y="8"/>
                    <a:pt x="53" y="10"/>
                    <a:pt x="57" y="1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6" y="2"/>
                    <a:pt x="50" y="0"/>
                    <a:pt x="41" y="0"/>
                  </a:cubicBezTo>
                  <a:cubicBezTo>
                    <a:pt x="16" y="0"/>
                    <a:pt x="0" y="17"/>
                    <a:pt x="0" y="39"/>
                  </a:cubicBezTo>
                  <a:cubicBezTo>
                    <a:pt x="0" y="51"/>
                    <a:pt x="4" y="61"/>
                    <a:pt x="11" y="67"/>
                  </a:cubicBezTo>
                  <a:cubicBezTo>
                    <a:pt x="18" y="74"/>
                    <a:pt x="27" y="77"/>
                    <a:pt x="39" y="77"/>
                  </a:cubicBezTo>
                  <a:cubicBezTo>
                    <a:pt x="49" y="77"/>
                    <a:pt x="58" y="75"/>
                    <a:pt x="62" y="73"/>
                  </a:cubicBezTo>
                  <a:lnTo>
                    <a:pt x="62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106">
              <a:extLst>
                <a:ext uri="{FF2B5EF4-FFF2-40B4-BE49-F238E27FC236}">
                  <a16:creationId xmlns:a16="http://schemas.microsoft.com/office/drawing/2014/main" id="{E5788989-CC7F-416B-A9B0-6E914FAD96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4425" y="-1101725"/>
              <a:ext cx="9048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Rectangle 107">
              <a:extLst>
                <a:ext uri="{FF2B5EF4-FFF2-40B4-BE49-F238E27FC236}">
                  <a16:creationId xmlns:a16="http://schemas.microsoft.com/office/drawing/2014/main" id="{740C140A-C584-4274-91B4-1DEF93C10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3488" y="-1235075"/>
              <a:ext cx="28575" cy="2397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08">
              <a:extLst>
                <a:ext uri="{FF2B5EF4-FFF2-40B4-BE49-F238E27FC236}">
                  <a16:creationId xmlns:a16="http://schemas.microsoft.com/office/drawing/2014/main" id="{8FFE80AB-42C5-42CD-8AD1-E4C8208A1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59688" y="-1238250"/>
              <a:ext cx="146050" cy="242888"/>
            </a:xfrm>
            <a:custGeom>
              <a:avLst/>
              <a:gdLst>
                <a:gd name="T0" fmla="*/ 46 w 46"/>
                <a:gd name="T1" fmla="*/ 22 h 76"/>
                <a:gd name="T2" fmla="*/ 39 w 46"/>
                <a:gd name="T3" fmla="*/ 7 h 76"/>
                <a:gd name="T4" fmla="*/ 18 w 46"/>
                <a:gd name="T5" fmla="*/ 0 h 76"/>
                <a:gd name="T6" fmla="*/ 0 w 46"/>
                <a:gd name="T7" fmla="*/ 2 h 76"/>
                <a:gd name="T8" fmla="*/ 0 w 46"/>
                <a:gd name="T9" fmla="*/ 76 h 76"/>
                <a:gd name="T10" fmla="*/ 9 w 46"/>
                <a:gd name="T11" fmla="*/ 76 h 76"/>
                <a:gd name="T12" fmla="*/ 9 w 46"/>
                <a:gd name="T13" fmla="*/ 46 h 76"/>
                <a:gd name="T14" fmla="*/ 17 w 46"/>
                <a:gd name="T15" fmla="*/ 47 h 76"/>
                <a:gd name="T16" fmla="*/ 40 w 46"/>
                <a:gd name="T17" fmla="*/ 39 h 76"/>
                <a:gd name="T18" fmla="*/ 46 w 46"/>
                <a:gd name="T19" fmla="*/ 22 h 76"/>
                <a:gd name="T20" fmla="*/ 17 w 46"/>
                <a:gd name="T21" fmla="*/ 39 h 76"/>
                <a:gd name="T22" fmla="*/ 9 w 46"/>
                <a:gd name="T23" fmla="*/ 38 h 76"/>
                <a:gd name="T24" fmla="*/ 9 w 46"/>
                <a:gd name="T25" fmla="*/ 9 h 76"/>
                <a:gd name="T26" fmla="*/ 19 w 46"/>
                <a:gd name="T27" fmla="*/ 8 h 76"/>
                <a:gd name="T28" fmla="*/ 36 w 46"/>
                <a:gd name="T29" fmla="*/ 23 h 76"/>
                <a:gd name="T30" fmla="*/ 17 w 46"/>
                <a:gd name="T31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76">
                  <a:moveTo>
                    <a:pt x="46" y="22"/>
                  </a:moveTo>
                  <a:cubicBezTo>
                    <a:pt x="46" y="16"/>
                    <a:pt x="44" y="10"/>
                    <a:pt x="39" y="7"/>
                  </a:cubicBezTo>
                  <a:cubicBezTo>
                    <a:pt x="35" y="3"/>
                    <a:pt x="28" y="0"/>
                    <a:pt x="18" y="0"/>
                  </a:cubicBezTo>
                  <a:cubicBezTo>
                    <a:pt x="10" y="0"/>
                    <a:pt x="4" y="1"/>
                    <a:pt x="0" y="2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7"/>
                    <a:pt x="14" y="47"/>
                    <a:pt x="17" y="47"/>
                  </a:cubicBezTo>
                  <a:cubicBezTo>
                    <a:pt x="27" y="47"/>
                    <a:pt x="35" y="44"/>
                    <a:pt x="40" y="39"/>
                  </a:cubicBezTo>
                  <a:cubicBezTo>
                    <a:pt x="44" y="35"/>
                    <a:pt x="46" y="29"/>
                    <a:pt x="46" y="22"/>
                  </a:cubicBezTo>
                  <a:close/>
                  <a:moveTo>
                    <a:pt x="17" y="39"/>
                  </a:moveTo>
                  <a:cubicBezTo>
                    <a:pt x="14" y="39"/>
                    <a:pt x="11" y="39"/>
                    <a:pt x="9" y="3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1" y="8"/>
                    <a:pt x="14" y="8"/>
                    <a:pt x="19" y="8"/>
                  </a:cubicBezTo>
                  <a:cubicBezTo>
                    <a:pt x="29" y="8"/>
                    <a:pt x="36" y="13"/>
                    <a:pt x="36" y="23"/>
                  </a:cubicBezTo>
                  <a:cubicBezTo>
                    <a:pt x="36" y="33"/>
                    <a:pt x="29" y="39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Rectangle 109">
              <a:extLst>
                <a:ext uri="{FF2B5EF4-FFF2-40B4-BE49-F238E27FC236}">
                  <a16:creationId xmlns:a16="http://schemas.microsoft.com/office/drawing/2014/main" id="{7800197E-EEBB-4246-8CF8-54DB35D45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9125" y="-862013"/>
              <a:ext cx="31750" cy="173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Oval 110">
              <a:extLst>
                <a:ext uri="{FF2B5EF4-FFF2-40B4-BE49-F238E27FC236}">
                  <a16:creationId xmlns:a16="http://schemas.microsoft.com/office/drawing/2014/main" id="{2313A4B6-B920-458E-B026-95BD5C4909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5950" y="-928688"/>
              <a:ext cx="38100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11">
              <a:extLst>
                <a:ext uri="{FF2B5EF4-FFF2-40B4-BE49-F238E27FC236}">
                  <a16:creationId xmlns:a16="http://schemas.microsoft.com/office/drawing/2014/main" id="{B5596A07-6BFC-4311-AC0B-03F4BF42A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2625" y="-931863"/>
              <a:ext cx="146050" cy="249238"/>
            </a:xfrm>
            <a:custGeom>
              <a:avLst/>
              <a:gdLst>
                <a:gd name="T0" fmla="*/ 26 w 46"/>
                <a:gd name="T1" fmla="*/ 34 h 78"/>
                <a:gd name="T2" fmla="*/ 11 w 46"/>
                <a:gd name="T3" fmla="*/ 19 h 78"/>
                <a:gd name="T4" fmla="*/ 26 w 46"/>
                <a:gd name="T5" fmla="*/ 8 h 78"/>
                <a:gd name="T6" fmla="*/ 40 w 46"/>
                <a:gd name="T7" fmla="*/ 11 h 78"/>
                <a:gd name="T8" fmla="*/ 43 w 46"/>
                <a:gd name="T9" fmla="*/ 3 h 78"/>
                <a:gd name="T10" fmla="*/ 26 w 46"/>
                <a:gd name="T11" fmla="*/ 0 h 78"/>
                <a:gd name="T12" fmla="*/ 2 w 46"/>
                <a:gd name="T13" fmla="*/ 20 h 78"/>
                <a:gd name="T14" fmla="*/ 21 w 46"/>
                <a:gd name="T15" fmla="*/ 42 h 78"/>
                <a:gd name="T16" fmla="*/ 36 w 46"/>
                <a:gd name="T17" fmla="*/ 57 h 78"/>
                <a:gd name="T18" fmla="*/ 20 w 46"/>
                <a:gd name="T19" fmla="*/ 69 h 78"/>
                <a:gd name="T20" fmla="*/ 2 w 46"/>
                <a:gd name="T21" fmla="*/ 65 h 78"/>
                <a:gd name="T22" fmla="*/ 0 w 46"/>
                <a:gd name="T23" fmla="*/ 73 h 78"/>
                <a:gd name="T24" fmla="*/ 19 w 46"/>
                <a:gd name="T25" fmla="*/ 78 h 78"/>
                <a:gd name="T26" fmla="*/ 46 w 46"/>
                <a:gd name="T27" fmla="*/ 56 h 78"/>
                <a:gd name="T28" fmla="*/ 26 w 46"/>
                <a:gd name="T29" fmla="*/ 3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8">
                  <a:moveTo>
                    <a:pt x="26" y="34"/>
                  </a:moveTo>
                  <a:cubicBezTo>
                    <a:pt x="16" y="30"/>
                    <a:pt x="11" y="26"/>
                    <a:pt x="11" y="19"/>
                  </a:cubicBezTo>
                  <a:cubicBezTo>
                    <a:pt x="11" y="14"/>
                    <a:pt x="15" y="8"/>
                    <a:pt x="26" y="8"/>
                  </a:cubicBezTo>
                  <a:cubicBezTo>
                    <a:pt x="32" y="8"/>
                    <a:pt x="37" y="10"/>
                    <a:pt x="40" y="11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39" y="2"/>
                    <a:pt x="34" y="0"/>
                    <a:pt x="26" y="0"/>
                  </a:cubicBezTo>
                  <a:cubicBezTo>
                    <a:pt x="11" y="0"/>
                    <a:pt x="2" y="8"/>
                    <a:pt x="2" y="20"/>
                  </a:cubicBezTo>
                  <a:cubicBezTo>
                    <a:pt x="2" y="31"/>
                    <a:pt x="9" y="37"/>
                    <a:pt x="21" y="42"/>
                  </a:cubicBezTo>
                  <a:cubicBezTo>
                    <a:pt x="32" y="46"/>
                    <a:pt x="36" y="50"/>
                    <a:pt x="36" y="57"/>
                  </a:cubicBezTo>
                  <a:cubicBezTo>
                    <a:pt x="36" y="64"/>
                    <a:pt x="30" y="69"/>
                    <a:pt x="20" y="69"/>
                  </a:cubicBezTo>
                  <a:cubicBezTo>
                    <a:pt x="13" y="69"/>
                    <a:pt x="7" y="67"/>
                    <a:pt x="2" y="6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4" y="75"/>
                    <a:pt x="12" y="78"/>
                    <a:pt x="19" y="78"/>
                  </a:cubicBezTo>
                  <a:cubicBezTo>
                    <a:pt x="37" y="78"/>
                    <a:pt x="46" y="67"/>
                    <a:pt x="46" y="56"/>
                  </a:cubicBezTo>
                  <a:cubicBezTo>
                    <a:pt x="46" y="45"/>
                    <a:pt x="39" y="39"/>
                    <a:pt x="2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12">
              <a:extLst>
                <a:ext uri="{FF2B5EF4-FFF2-40B4-BE49-F238E27FC236}">
                  <a16:creationId xmlns:a16="http://schemas.microsoft.com/office/drawing/2014/main" id="{47FCD3A4-6DEA-4F25-9B04-BC77AF30A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00900" y="-865188"/>
              <a:ext cx="149225" cy="182563"/>
            </a:xfrm>
            <a:custGeom>
              <a:avLst/>
              <a:gdLst>
                <a:gd name="T0" fmla="*/ 25 w 47"/>
                <a:gd name="T1" fmla="*/ 0 h 57"/>
                <a:gd name="T2" fmla="*/ 0 w 47"/>
                <a:gd name="T3" fmla="*/ 29 h 57"/>
                <a:gd name="T4" fmla="*/ 26 w 47"/>
                <a:gd name="T5" fmla="*/ 57 h 57"/>
                <a:gd name="T6" fmla="*/ 44 w 47"/>
                <a:gd name="T7" fmla="*/ 53 h 57"/>
                <a:gd name="T8" fmla="*/ 43 w 47"/>
                <a:gd name="T9" fmla="*/ 46 h 57"/>
                <a:gd name="T10" fmla="*/ 28 w 47"/>
                <a:gd name="T11" fmla="*/ 49 h 57"/>
                <a:gd name="T12" fmla="*/ 9 w 47"/>
                <a:gd name="T13" fmla="*/ 30 h 57"/>
                <a:gd name="T14" fmla="*/ 47 w 47"/>
                <a:gd name="T15" fmla="*/ 30 h 57"/>
                <a:gd name="T16" fmla="*/ 47 w 47"/>
                <a:gd name="T17" fmla="*/ 26 h 57"/>
                <a:gd name="T18" fmla="*/ 25 w 47"/>
                <a:gd name="T19" fmla="*/ 0 h 57"/>
                <a:gd name="T20" fmla="*/ 9 w 47"/>
                <a:gd name="T21" fmla="*/ 23 h 57"/>
                <a:gd name="T22" fmla="*/ 24 w 47"/>
                <a:gd name="T23" fmla="*/ 7 h 57"/>
                <a:gd name="T24" fmla="*/ 38 w 47"/>
                <a:gd name="T25" fmla="*/ 23 h 57"/>
                <a:gd name="T26" fmla="*/ 9 w 47"/>
                <a:gd name="T27" fmla="*/ 2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57">
                  <a:moveTo>
                    <a:pt x="25" y="0"/>
                  </a:moveTo>
                  <a:cubicBezTo>
                    <a:pt x="9" y="0"/>
                    <a:pt x="0" y="13"/>
                    <a:pt x="0" y="29"/>
                  </a:cubicBezTo>
                  <a:cubicBezTo>
                    <a:pt x="0" y="46"/>
                    <a:pt x="10" y="57"/>
                    <a:pt x="26" y="57"/>
                  </a:cubicBezTo>
                  <a:cubicBezTo>
                    <a:pt x="35" y="57"/>
                    <a:pt x="41" y="55"/>
                    <a:pt x="44" y="53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39" y="48"/>
                    <a:pt x="35" y="49"/>
                    <a:pt x="28" y="49"/>
                  </a:cubicBezTo>
                  <a:cubicBezTo>
                    <a:pt x="18" y="49"/>
                    <a:pt x="9" y="43"/>
                    <a:pt x="9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28"/>
                    <a:pt x="47" y="26"/>
                  </a:cubicBezTo>
                  <a:cubicBezTo>
                    <a:pt x="47" y="16"/>
                    <a:pt x="43" y="0"/>
                    <a:pt x="25" y="0"/>
                  </a:cubicBezTo>
                  <a:close/>
                  <a:moveTo>
                    <a:pt x="9" y="23"/>
                  </a:moveTo>
                  <a:cubicBezTo>
                    <a:pt x="10" y="16"/>
                    <a:pt x="14" y="7"/>
                    <a:pt x="24" y="7"/>
                  </a:cubicBezTo>
                  <a:cubicBezTo>
                    <a:pt x="35" y="7"/>
                    <a:pt x="38" y="17"/>
                    <a:pt x="38" y="23"/>
                  </a:cubicBezTo>
                  <a:lnTo>
                    <a:pt x="9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13">
              <a:extLst>
                <a:ext uri="{FF2B5EF4-FFF2-40B4-BE49-F238E27FC236}">
                  <a16:creationId xmlns:a16="http://schemas.microsoft.com/office/drawing/2014/main" id="{655C33AF-2325-444E-8575-8DD0CEBC57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8700" y="-865188"/>
              <a:ext cx="88900" cy="176213"/>
            </a:xfrm>
            <a:custGeom>
              <a:avLst/>
              <a:gdLst>
                <a:gd name="T0" fmla="*/ 10 w 28"/>
                <a:gd name="T1" fmla="*/ 12 h 55"/>
                <a:gd name="T2" fmla="*/ 9 w 28"/>
                <a:gd name="T3" fmla="*/ 12 h 55"/>
                <a:gd name="T4" fmla="*/ 9 w 28"/>
                <a:gd name="T5" fmla="*/ 1 h 55"/>
                <a:gd name="T6" fmla="*/ 0 w 28"/>
                <a:gd name="T7" fmla="*/ 1 h 55"/>
                <a:gd name="T8" fmla="*/ 1 w 28"/>
                <a:gd name="T9" fmla="*/ 18 h 55"/>
                <a:gd name="T10" fmla="*/ 1 w 28"/>
                <a:gd name="T11" fmla="*/ 55 h 55"/>
                <a:gd name="T12" fmla="*/ 11 w 28"/>
                <a:gd name="T13" fmla="*/ 55 h 55"/>
                <a:gd name="T14" fmla="*/ 11 w 28"/>
                <a:gd name="T15" fmla="*/ 27 h 55"/>
                <a:gd name="T16" fmla="*/ 11 w 28"/>
                <a:gd name="T17" fmla="*/ 22 h 55"/>
                <a:gd name="T18" fmla="*/ 24 w 28"/>
                <a:gd name="T19" fmla="*/ 9 h 55"/>
                <a:gd name="T20" fmla="*/ 28 w 28"/>
                <a:gd name="T21" fmla="*/ 10 h 55"/>
                <a:gd name="T22" fmla="*/ 28 w 28"/>
                <a:gd name="T23" fmla="*/ 0 h 55"/>
                <a:gd name="T24" fmla="*/ 25 w 28"/>
                <a:gd name="T25" fmla="*/ 0 h 55"/>
                <a:gd name="T26" fmla="*/ 10 w 28"/>
                <a:gd name="T27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5">
                  <a:moveTo>
                    <a:pt x="10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6"/>
                    <a:pt x="1" y="12"/>
                    <a:pt x="1" y="18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5"/>
                    <a:pt x="11" y="23"/>
                    <a:pt x="11" y="22"/>
                  </a:cubicBezTo>
                  <a:cubicBezTo>
                    <a:pt x="12" y="15"/>
                    <a:pt x="17" y="9"/>
                    <a:pt x="24" y="9"/>
                  </a:cubicBezTo>
                  <a:cubicBezTo>
                    <a:pt x="26" y="9"/>
                    <a:pt x="27" y="9"/>
                    <a:pt x="28" y="1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18" y="0"/>
                    <a:pt x="12" y="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Oval 114">
              <a:extLst>
                <a:ext uri="{FF2B5EF4-FFF2-40B4-BE49-F238E27FC236}">
                  <a16:creationId xmlns:a16="http://schemas.microsoft.com/office/drawing/2014/main" id="{C7B967E9-8D89-4D2E-AA0D-12A56B52D6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6650" y="-928688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Rectangle 115">
              <a:extLst>
                <a:ext uri="{FF2B5EF4-FFF2-40B4-BE49-F238E27FC236}">
                  <a16:creationId xmlns:a16="http://schemas.microsoft.com/office/drawing/2014/main" id="{C371DD37-A364-476C-A2D8-A24542BA4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9825" y="-862013"/>
              <a:ext cx="33338" cy="173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16">
              <a:extLst>
                <a:ext uri="{FF2B5EF4-FFF2-40B4-BE49-F238E27FC236}">
                  <a16:creationId xmlns:a16="http://schemas.microsoft.com/office/drawing/2014/main" id="{959E61E3-A740-49F0-9B9D-81A056C404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54913" y="-865188"/>
              <a:ext cx="149225" cy="182563"/>
            </a:xfrm>
            <a:custGeom>
              <a:avLst/>
              <a:gdLst>
                <a:gd name="T0" fmla="*/ 25 w 47"/>
                <a:gd name="T1" fmla="*/ 0 h 57"/>
                <a:gd name="T2" fmla="*/ 0 w 47"/>
                <a:gd name="T3" fmla="*/ 29 h 57"/>
                <a:gd name="T4" fmla="*/ 26 w 47"/>
                <a:gd name="T5" fmla="*/ 57 h 57"/>
                <a:gd name="T6" fmla="*/ 44 w 47"/>
                <a:gd name="T7" fmla="*/ 53 h 57"/>
                <a:gd name="T8" fmla="*/ 43 w 47"/>
                <a:gd name="T9" fmla="*/ 46 h 57"/>
                <a:gd name="T10" fmla="*/ 28 w 47"/>
                <a:gd name="T11" fmla="*/ 49 h 57"/>
                <a:gd name="T12" fmla="*/ 9 w 47"/>
                <a:gd name="T13" fmla="*/ 30 h 57"/>
                <a:gd name="T14" fmla="*/ 47 w 47"/>
                <a:gd name="T15" fmla="*/ 30 h 57"/>
                <a:gd name="T16" fmla="*/ 47 w 47"/>
                <a:gd name="T17" fmla="*/ 26 h 57"/>
                <a:gd name="T18" fmla="*/ 25 w 47"/>
                <a:gd name="T19" fmla="*/ 0 h 57"/>
                <a:gd name="T20" fmla="*/ 9 w 47"/>
                <a:gd name="T21" fmla="*/ 23 h 57"/>
                <a:gd name="T22" fmla="*/ 24 w 47"/>
                <a:gd name="T23" fmla="*/ 7 h 57"/>
                <a:gd name="T24" fmla="*/ 38 w 47"/>
                <a:gd name="T25" fmla="*/ 23 h 57"/>
                <a:gd name="T26" fmla="*/ 9 w 47"/>
                <a:gd name="T27" fmla="*/ 2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57">
                  <a:moveTo>
                    <a:pt x="25" y="0"/>
                  </a:moveTo>
                  <a:cubicBezTo>
                    <a:pt x="9" y="0"/>
                    <a:pt x="0" y="13"/>
                    <a:pt x="0" y="29"/>
                  </a:cubicBezTo>
                  <a:cubicBezTo>
                    <a:pt x="0" y="46"/>
                    <a:pt x="10" y="57"/>
                    <a:pt x="26" y="57"/>
                  </a:cubicBezTo>
                  <a:cubicBezTo>
                    <a:pt x="35" y="57"/>
                    <a:pt x="41" y="55"/>
                    <a:pt x="44" y="53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39" y="48"/>
                    <a:pt x="35" y="49"/>
                    <a:pt x="28" y="49"/>
                  </a:cubicBezTo>
                  <a:cubicBezTo>
                    <a:pt x="18" y="49"/>
                    <a:pt x="9" y="43"/>
                    <a:pt x="9" y="30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29"/>
                    <a:pt x="47" y="28"/>
                    <a:pt x="47" y="26"/>
                  </a:cubicBezTo>
                  <a:cubicBezTo>
                    <a:pt x="47" y="16"/>
                    <a:pt x="43" y="0"/>
                    <a:pt x="25" y="0"/>
                  </a:cubicBezTo>
                  <a:close/>
                  <a:moveTo>
                    <a:pt x="9" y="23"/>
                  </a:moveTo>
                  <a:cubicBezTo>
                    <a:pt x="10" y="16"/>
                    <a:pt x="14" y="7"/>
                    <a:pt x="24" y="7"/>
                  </a:cubicBezTo>
                  <a:cubicBezTo>
                    <a:pt x="35" y="7"/>
                    <a:pt x="38" y="17"/>
                    <a:pt x="38" y="23"/>
                  </a:cubicBezTo>
                  <a:lnTo>
                    <a:pt x="9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17">
              <a:extLst>
                <a:ext uri="{FF2B5EF4-FFF2-40B4-BE49-F238E27FC236}">
                  <a16:creationId xmlns:a16="http://schemas.microsoft.com/office/drawing/2014/main" id="{C44972A5-2ACA-4300-A391-BDD23FA15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3188" y="-865188"/>
              <a:ext cx="114300" cy="182563"/>
            </a:xfrm>
            <a:custGeom>
              <a:avLst/>
              <a:gdLst>
                <a:gd name="T0" fmla="*/ 21 w 36"/>
                <a:gd name="T1" fmla="*/ 24 h 57"/>
                <a:gd name="T2" fmla="*/ 11 w 36"/>
                <a:gd name="T3" fmla="*/ 15 h 57"/>
                <a:gd name="T4" fmla="*/ 20 w 36"/>
                <a:gd name="T5" fmla="*/ 7 h 57"/>
                <a:gd name="T6" fmla="*/ 31 w 36"/>
                <a:gd name="T7" fmla="*/ 11 h 57"/>
                <a:gd name="T8" fmla="*/ 34 w 36"/>
                <a:gd name="T9" fmla="*/ 3 h 57"/>
                <a:gd name="T10" fmla="*/ 20 w 36"/>
                <a:gd name="T11" fmla="*/ 0 h 57"/>
                <a:gd name="T12" fmla="*/ 2 w 36"/>
                <a:gd name="T13" fmla="*/ 16 h 57"/>
                <a:gd name="T14" fmla="*/ 16 w 36"/>
                <a:gd name="T15" fmla="*/ 31 h 57"/>
                <a:gd name="T16" fmla="*/ 26 w 36"/>
                <a:gd name="T17" fmla="*/ 41 h 57"/>
                <a:gd name="T18" fmla="*/ 15 w 36"/>
                <a:gd name="T19" fmla="*/ 49 h 57"/>
                <a:gd name="T20" fmla="*/ 2 w 36"/>
                <a:gd name="T21" fmla="*/ 45 h 57"/>
                <a:gd name="T22" fmla="*/ 0 w 36"/>
                <a:gd name="T23" fmla="*/ 53 h 57"/>
                <a:gd name="T24" fmla="*/ 15 w 36"/>
                <a:gd name="T25" fmla="*/ 57 h 57"/>
                <a:gd name="T26" fmla="*/ 36 w 36"/>
                <a:gd name="T27" fmla="*/ 40 h 57"/>
                <a:gd name="T28" fmla="*/ 21 w 36"/>
                <a:gd name="T29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57">
                  <a:moveTo>
                    <a:pt x="21" y="24"/>
                  </a:moveTo>
                  <a:cubicBezTo>
                    <a:pt x="14" y="21"/>
                    <a:pt x="11" y="19"/>
                    <a:pt x="11" y="15"/>
                  </a:cubicBezTo>
                  <a:cubicBezTo>
                    <a:pt x="11" y="11"/>
                    <a:pt x="14" y="7"/>
                    <a:pt x="20" y="7"/>
                  </a:cubicBezTo>
                  <a:cubicBezTo>
                    <a:pt x="25" y="7"/>
                    <a:pt x="29" y="9"/>
                    <a:pt x="31" y="11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1" y="2"/>
                    <a:pt x="26" y="0"/>
                    <a:pt x="20" y="0"/>
                  </a:cubicBezTo>
                  <a:cubicBezTo>
                    <a:pt x="9" y="0"/>
                    <a:pt x="2" y="7"/>
                    <a:pt x="2" y="16"/>
                  </a:cubicBezTo>
                  <a:cubicBezTo>
                    <a:pt x="2" y="22"/>
                    <a:pt x="6" y="28"/>
                    <a:pt x="16" y="31"/>
                  </a:cubicBezTo>
                  <a:cubicBezTo>
                    <a:pt x="23" y="34"/>
                    <a:pt x="26" y="37"/>
                    <a:pt x="26" y="41"/>
                  </a:cubicBezTo>
                  <a:cubicBezTo>
                    <a:pt x="26" y="46"/>
                    <a:pt x="23" y="49"/>
                    <a:pt x="15" y="49"/>
                  </a:cubicBezTo>
                  <a:cubicBezTo>
                    <a:pt x="11" y="49"/>
                    <a:pt x="5" y="47"/>
                    <a:pt x="2" y="45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4" y="55"/>
                    <a:pt x="9" y="57"/>
                    <a:pt x="15" y="57"/>
                  </a:cubicBezTo>
                  <a:cubicBezTo>
                    <a:pt x="28" y="57"/>
                    <a:pt x="36" y="50"/>
                    <a:pt x="36" y="40"/>
                  </a:cubicBezTo>
                  <a:cubicBezTo>
                    <a:pt x="36" y="32"/>
                    <a:pt x="31" y="28"/>
                    <a:pt x="2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18">
              <a:extLst>
                <a:ext uri="{FF2B5EF4-FFF2-40B4-BE49-F238E27FC236}">
                  <a16:creationId xmlns:a16="http://schemas.microsoft.com/office/drawing/2014/main" id="{66C14F6B-9EE9-4B1F-B0C8-FC778D8477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75" y="-1670050"/>
              <a:ext cx="1423988" cy="1431925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0"/>
                    <a:pt x="0" y="224"/>
                  </a:cubicBezTo>
                  <a:cubicBezTo>
                    <a:pt x="0" y="347"/>
                    <a:pt x="101" y="448"/>
                    <a:pt x="224" y="448"/>
                  </a:cubicBezTo>
                  <a:cubicBezTo>
                    <a:pt x="348" y="448"/>
                    <a:pt x="448" y="347"/>
                    <a:pt x="448" y="224"/>
                  </a:cubicBezTo>
                  <a:cubicBezTo>
                    <a:pt x="448" y="100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5"/>
                    <a:pt x="105" y="8"/>
                    <a:pt x="224" y="8"/>
                  </a:cubicBezTo>
                  <a:cubicBezTo>
                    <a:pt x="344" y="8"/>
                    <a:pt x="440" y="105"/>
                    <a:pt x="440" y="224"/>
                  </a:cubicBezTo>
                  <a:cubicBezTo>
                    <a:pt x="440" y="343"/>
                    <a:pt x="344" y="440"/>
                    <a:pt x="224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8087180-3396-BC42-8E73-372EF6FFAA87}"/>
              </a:ext>
            </a:extLst>
          </p:cNvPr>
          <p:cNvGrpSpPr/>
          <p:nvPr/>
        </p:nvGrpSpPr>
        <p:grpSpPr>
          <a:xfrm>
            <a:off x="480998" y="2537619"/>
            <a:ext cx="1403350" cy="1403350"/>
            <a:chOff x="2433795" y="2537619"/>
            <a:chExt cx="1403350" cy="1403350"/>
          </a:xfrm>
        </p:grpSpPr>
        <p:sp>
          <p:nvSpPr>
            <p:cNvPr id="76" name="Freeform 72">
              <a:extLst>
                <a:ext uri="{FF2B5EF4-FFF2-40B4-BE49-F238E27FC236}">
                  <a16:creationId xmlns:a16="http://schemas.microsoft.com/office/drawing/2014/main" id="{380A45AA-BF8B-44EB-8813-D6FFE9985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33795" y="2537619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1" y="0"/>
                    <a:pt x="0" y="100"/>
                    <a:pt x="0" y="224"/>
                  </a:cubicBezTo>
                  <a:cubicBezTo>
                    <a:pt x="0" y="347"/>
                    <a:pt x="101" y="448"/>
                    <a:pt x="224" y="448"/>
                  </a:cubicBezTo>
                  <a:cubicBezTo>
                    <a:pt x="348" y="448"/>
                    <a:pt x="448" y="347"/>
                    <a:pt x="448" y="224"/>
                  </a:cubicBezTo>
                  <a:cubicBezTo>
                    <a:pt x="448" y="100"/>
                    <a:pt x="348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4"/>
                    <a:pt x="105" y="8"/>
                    <a:pt x="224" y="8"/>
                  </a:cubicBezTo>
                  <a:cubicBezTo>
                    <a:pt x="343" y="8"/>
                    <a:pt x="440" y="104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1960A60-438A-BA4F-8B02-00CF7A89B7AB}"/>
                </a:ext>
              </a:extLst>
            </p:cNvPr>
            <p:cNvGrpSpPr/>
            <p:nvPr/>
          </p:nvGrpSpPr>
          <p:grpSpPr>
            <a:xfrm>
              <a:off x="2651282" y="3293269"/>
              <a:ext cx="968375" cy="244475"/>
              <a:chOff x="2662395" y="3113882"/>
              <a:chExt cx="968375" cy="244475"/>
            </a:xfrm>
          </p:grpSpPr>
          <p:sp>
            <p:nvSpPr>
              <p:cNvPr id="77" name="Freeform 73">
                <a:extLst>
                  <a:ext uri="{FF2B5EF4-FFF2-40B4-BE49-F238E27FC236}">
                    <a16:creationId xmlns:a16="http://schemas.microsoft.com/office/drawing/2014/main" id="{6BD44278-1042-49BF-BEE7-FCE970414B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2395" y="3113882"/>
                <a:ext cx="182563" cy="244475"/>
              </a:xfrm>
              <a:custGeom>
                <a:avLst/>
                <a:gdLst>
                  <a:gd name="T0" fmla="*/ 40 w 58"/>
                  <a:gd name="T1" fmla="*/ 8 h 78"/>
                  <a:gd name="T2" fmla="*/ 55 w 58"/>
                  <a:gd name="T3" fmla="*/ 11 h 78"/>
                  <a:gd name="T4" fmla="*/ 58 w 58"/>
                  <a:gd name="T5" fmla="*/ 3 h 78"/>
                  <a:gd name="T6" fmla="*/ 40 w 58"/>
                  <a:gd name="T7" fmla="*/ 0 h 78"/>
                  <a:gd name="T8" fmla="*/ 0 w 58"/>
                  <a:gd name="T9" fmla="*/ 39 h 78"/>
                  <a:gd name="T10" fmla="*/ 37 w 58"/>
                  <a:gd name="T11" fmla="*/ 78 h 78"/>
                  <a:gd name="T12" fmla="*/ 57 w 58"/>
                  <a:gd name="T13" fmla="*/ 74 h 78"/>
                  <a:gd name="T14" fmla="*/ 55 w 58"/>
                  <a:gd name="T15" fmla="*/ 66 h 78"/>
                  <a:gd name="T16" fmla="*/ 39 w 58"/>
                  <a:gd name="T17" fmla="*/ 69 h 78"/>
                  <a:gd name="T18" fmla="*/ 10 w 58"/>
                  <a:gd name="T19" fmla="*/ 39 h 78"/>
                  <a:gd name="T20" fmla="*/ 40 w 58"/>
                  <a:gd name="T21" fmla="*/ 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78">
                    <a:moveTo>
                      <a:pt x="40" y="8"/>
                    </a:moveTo>
                    <a:cubicBezTo>
                      <a:pt x="46" y="8"/>
                      <a:pt x="51" y="9"/>
                      <a:pt x="55" y="11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5" y="2"/>
                      <a:pt x="49" y="0"/>
                      <a:pt x="40" y="0"/>
                    </a:cubicBezTo>
                    <a:cubicBezTo>
                      <a:pt x="16" y="0"/>
                      <a:pt x="0" y="16"/>
                      <a:pt x="0" y="39"/>
                    </a:cubicBezTo>
                    <a:cubicBezTo>
                      <a:pt x="0" y="64"/>
                      <a:pt x="16" y="78"/>
                      <a:pt x="37" y="78"/>
                    </a:cubicBezTo>
                    <a:cubicBezTo>
                      <a:pt x="47" y="78"/>
                      <a:pt x="54" y="76"/>
                      <a:pt x="57" y="74"/>
                    </a:cubicBezTo>
                    <a:cubicBezTo>
                      <a:pt x="55" y="66"/>
                      <a:pt x="55" y="66"/>
                      <a:pt x="55" y="66"/>
                    </a:cubicBezTo>
                    <a:cubicBezTo>
                      <a:pt x="51" y="68"/>
                      <a:pt x="45" y="69"/>
                      <a:pt x="39" y="69"/>
                    </a:cubicBezTo>
                    <a:cubicBezTo>
                      <a:pt x="21" y="69"/>
                      <a:pt x="10" y="58"/>
                      <a:pt x="10" y="39"/>
                    </a:cubicBezTo>
                    <a:cubicBezTo>
                      <a:pt x="10" y="19"/>
                      <a:pt x="22" y="8"/>
                      <a:pt x="40" y="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74">
                <a:extLst>
                  <a:ext uri="{FF2B5EF4-FFF2-40B4-BE49-F238E27FC236}">
                    <a16:creationId xmlns:a16="http://schemas.microsoft.com/office/drawing/2014/main" id="{E8B163DC-D62E-42AF-9EAB-1493778FB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1307" y="3113882"/>
                <a:ext cx="193675" cy="241300"/>
              </a:xfrm>
              <a:custGeom>
                <a:avLst/>
                <a:gdLst>
                  <a:gd name="T0" fmla="*/ 37 w 62"/>
                  <a:gd name="T1" fmla="*/ 45 h 77"/>
                  <a:gd name="T2" fmla="*/ 52 w 62"/>
                  <a:gd name="T3" fmla="*/ 45 h 77"/>
                  <a:gd name="T4" fmla="*/ 52 w 62"/>
                  <a:gd name="T5" fmla="*/ 67 h 77"/>
                  <a:gd name="T6" fmla="*/ 39 w 62"/>
                  <a:gd name="T7" fmla="*/ 69 h 77"/>
                  <a:gd name="T8" fmla="*/ 10 w 62"/>
                  <a:gd name="T9" fmla="*/ 39 h 77"/>
                  <a:gd name="T10" fmla="*/ 41 w 62"/>
                  <a:gd name="T11" fmla="*/ 8 h 77"/>
                  <a:gd name="T12" fmla="*/ 57 w 62"/>
                  <a:gd name="T13" fmla="*/ 12 h 77"/>
                  <a:gd name="T14" fmla="*/ 60 w 62"/>
                  <a:gd name="T15" fmla="*/ 4 h 77"/>
                  <a:gd name="T16" fmla="*/ 41 w 62"/>
                  <a:gd name="T17" fmla="*/ 0 h 77"/>
                  <a:gd name="T18" fmla="*/ 0 w 62"/>
                  <a:gd name="T19" fmla="*/ 39 h 77"/>
                  <a:gd name="T20" fmla="*/ 11 w 62"/>
                  <a:gd name="T21" fmla="*/ 67 h 77"/>
                  <a:gd name="T22" fmla="*/ 39 w 62"/>
                  <a:gd name="T23" fmla="*/ 77 h 77"/>
                  <a:gd name="T24" fmla="*/ 62 w 62"/>
                  <a:gd name="T25" fmla="*/ 73 h 77"/>
                  <a:gd name="T26" fmla="*/ 62 w 62"/>
                  <a:gd name="T27" fmla="*/ 37 h 77"/>
                  <a:gd name="T28" fmla="*/ 37 w 62"/>
                  <a:gd name="T29" fmla="*/ 37 h 77"/>
                  <a:gd name="T30" fmla="*/ 37 w 62"/>
                  <a:gd name="T31" fmla="*/ 4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" h="77">
                    <a:moveTo>
                      <a:pt x="37" y="45"/>
                    </a:moveTo>
                    <a:cubicBezTo>
                      <a:pt x="52" y="45"/>
                      <a:pt x="52" y="45"/>
                      <a:pt x="52" y="45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0" y="68"/>
                      <a:pt x="46" y="69"/>
                      <a:pt x="39" y="69"/>
                    </a:cubicBezTo>
                    <a:cubicBezTo>
                      <a:pt x="22" y="69"/>
                      <a:pt x="10" y="58"/>
                      <a:pt x="10" y="39"/>
                    </a:cubicBezTo>
                    <a:cubicBezTo>
                      <a:pt x="10" y="20"/>
                      <a:pt x="22" y="8"/>
                      <a:pt x="41" y="8"/>
                    </a:cubicBezTo>
                    <a:cubicBezTo>
                      <a:pt x="48" y="8"/>
                      <a:pt x="53" y="10"/>
                      <a:pt x="57" y="12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6" y="2"/>
                      <a:pt x="50" y="0"/>
                      <a:pt x="41" y="0"/>
                    </a:cubicBezTo>
                    <a:cubicBezTo>
                      <a:pt x="16" y="0"/>
                      <a:pt x="0" y="17"/>
                      <a:pt x="0" y="39"/>
                    </a:cubicBezTo>
                    <a:cubicBezTo>
                      <a:pt x="0" y="51"/>
                      <a:pt x="4" y="61"/>
                      <a:pt x="11" y="67"/>
                    </a:cubicBezTo>
                    <a:cubicBezTo>
                      <a:pt x="18" y="74"/>
                      <a:pt x="27" y="77"/>
                      <a:pt x="39" y="77"/>
                    </a:cubicBezTo>
                    <a:cubicBezTo>
                      <a:pt x="49" y="77"/>
                      <a:pt x="58" y="75"/>
                      <a:pt x="62" y="73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37" y="37"/>
                      <a:pt x="37" y="37"/>
                      <a:pt x="37" y="37"/>
                    </a:cubicBezTo>
                    <a:lnTo>
                      <a:pt x="37" y="4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5">
                <a:extLst>
                  <a:ext uri="{FF2B5EF4-FFF2-40B4-BE49-F238E27FC236}">
                    <a16:creationId xmlns:a16="http://schemas.microsoft.com/office/drawing/2014/main" id="{57F4BD36-A6FF-4C7D-97E6-82845F3D4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3082" y="3117057"/>
                <a:ext cx="177800" cy="238125"/>
              </a:xfrm>
              <a:custGeom>
                <a:avLst/>
                <a:gdLst>
                  <a:gd name="T0" fmla="*/ 47 w 57"/>
                  <a:gd name="T1" fmla="*/ 32 h 76"/>
                  <a:gd name="T2" fmla="*/ 49 w 57"/>
                  <a:gd name="T3" fmla="*/ 63 h 76"/>
                  <a:gd name="T4" fmla="*/ 48 w 57"/>
                  <a:gd name="T5" fmla="*/ 63 h 76"/>
                  <a:gd name="T6" fmla="*/ 35 w 57"/>
                  <a:gd name="T7" fmla="*/ 38 h 76"/>
                  <a:gd name="T8" fmla="*/ 11 w 57"/>
                  <a:gd name="T9" fmla="*/ 0 h 76"/>
                  <a:gd name="T10" fmla="*/ 0 w 57"/>
                  <a:gd name="T11" fmla="*/ 0 h 76"/>
                  <a:gd name="T12" fmla="*/ 0 w 57"/>
                  <a:gd name="T13" fmla="*/ 76 h 76"/>
                  <a:gd name="T14" fmla="*/ 9 w 57"/>
                  <a:gd name="T15" fmla="*/ 76 h 76"/>
                  <a:gd name="T16" fmla="*/ 9 w 57"/>
                  <a:gd name="T17" fmla="*/ 43 h 76"/>
                  <a:gd name="T18" fmla="*/ 8 w 57"/>
                  <a:gd name="T19" fmla="*/ 12 h 76"/>
                  <a:gd name="T20" fmla="*/ 9 w 57"/>
                  <a:gd name="T21" fmla="*/ 12 h 76"/>
                  <a:gd name="T22" fmla="*/ 23 w 57"/>
                  <a:gd name="T23" fmla="*/ 37 h 76"/>
                  <a:gd name="T24" fmla="*/ 47 w 57"/>
                  <a:gd name="T25" fmla="*/ 76 h 76"/>
                  <a:gd name="T26" fmla="*/ 57 w 57"/>
                  <a:gd name="T27" fmla="*/ 76 h 76"/>
                  <a:gd name="T28" fmla="*/ 57 w 57"/>
                  <a:gd name="T29" fmla="*/ 0 h 76"/>
                  <a:gd name="T30" fmla="*/ 47 w 57"/>
                  <a:gd name="T31" fmla="*/ 0 h 76"/>
                  <a:gd name="T32" fmla="*/ 47 w 57"/>
                  <a:gd name="T33" fmla="*/ 3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7" h="76">
                    <a:moveTo>
                      <a:pt x="47" y="32"/>
                    </a:moveTo>
                    <a:cubicBezTo>
                      <a:pt x="47" y="43"/>
                      <a:pt x="48" y="53"/>
                      <a:pt x="49" y="63"/>
                    </a:cubicBezTo>
                    <a:cubicBezTo>
                      <a:pt x="48" y="63"/>
                      <a:pt x="48" y="63"/>
                      <a:pt x="48" y="63"/>
                    </a:cubicBezTo>
                    <a:cubicBezTo>
                      <a:pt x="45" y="55"/>
                      <a:pt x="40" y="47"/>
                      <a:pt x="35" y="38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9" y="31"/>
                      <a:pt x="9" y="22"/>
                      <a:pt x="8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3" y="20"/>
                      <a:pt x="18" y="29"/>
                      <a:pt x="23" y="37"/>
                    </a:cubicBezTo>
                    <a:cubicBezTo>
                      <a:pt x="47" y="76"/>
                      <a:pt x="47" y="76"/>
                      <a:pt x="47" y="76"/>
                    </a:cubicBezTo>
                    <a:cubicBezTo>
                      <a:pt x="57" y="76"/>
                      <a:pt x="57" y="76"/>
                      <a:pt x="57" y="76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47" y="0"/>
                      <a:pt x="47" y="0"/>
                      <a:pt x="47" y="0"/>
                    </a:cubicBezTo>
                    <a:lnTo>
                      <a:pt x="47" y="32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76">
                <a:extLst>
                  <a:ext uri="{FF2B5EF4-FFF2-40B4-BE49-F238E27FC236}">
                    <a16:creationId xmlns:a16="http://schemas.microsoft.com/office/drawing/2014/main" id="{05B71AA5-996E-4306-A503-77A3E83126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286282" y="3117057"/>
                <a:ext cx="196850" cy="238125"/>
              </a:xfrm>
              <a:custGeom>
                <a:avLst/>
                <a:gdLst>
                  <a:gd name="T0" fmla="*/ 26 w 63"/>
                  <a:gd name="T1" fmla="*/ 0 h 76"/>
                  <a:gd name="T2" fmla="*/ 0 w 63"/>
                  <a:gd name="T3" fmla="*/ 76 h 76"/>
                  <a:gd name="T4" fmla="*/ 10 w 63"/>
                  <a:gd name="T5" fmla="*/ 76 h 76"/>
                  <a:gd name="T6" fmla="*/ 18 w 63"/>
                  <a:gd name="T7" fmla="*/ 52 h 76"/>
                  <a:gd name="T8" fmla="*/ 45 w 63"/>
                  <a:gd name="T9" fmla="*/ 52 h 76"/>
                  <a:gd name="T10" fmla="*/ 53 w 63"/>
                  <a:gd name="T11" fmla="*/ 76 h 76"/>
                  <a:gd name="T12" fmla="*/ 63 w 63"/>
                  <a:gd name="T13" fmla="*/ 76 h 76"/>
                  <a:gd name="T14" fmla="*/ 38 w 63"/>
                  <a:gd name="T15" fmla="*/ 0 h 76"/>
                  <a:gd name="T16" fmla="*/ 26 w 63"/>
                  <a:gd name="T17" fmla="*/ 0 h 76"/>
                  <a:gd name="T18" fmla="*/ 20 w 63"/>
                  <a:gd name="T19" fmla="*/ 44 h 76"/>
                  <a:gd name="T20" fmla="*/ 28 w 63"/>
                  <a:gd name="T21" fmla="*/ 22 h 76"/>
                  <a:gd name="T22" fmla="*/ 31 w 63"/>
                  <a:gd name="T23" fmla="*/ 9 h 76"/>
                  <a:gd name="T24" fmla="*/ 32 w 63"/>
                  <a:gd name="T25" fmla="*/ 9 h 76"/>
                  <a:gd name="T26" fmla="*/ 35 w 63"/>
                  <a:gd name="T27" fmla="*/ 22 h 76"/>
                  <a:gd name="T28" fmla="*/ 43 w 63"/>
                  <a:gd name="T29" fmla="*/ 44 h 76"/>
                  <a:gd name="T30" fmla="*/ 20 w 63"/>
                  <a:gd name="T31" fmla="*/ 44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3" h="76">
                    <a:moveTo>
                      <a:pt x="26" y="0"/>
                    </a:moveTo>
                    <a:cubicBezTo>
                      <a:pt x="0" y="76"/>
                      <a:pt x="0" y="76"/>
                      <a:pt x="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8" y="52"/>
                      <a:pt x="18" y="52"/>
                      <a:pt x="18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26" y="0"/>
                    </a:lnTo>
                    <a:close/>
                    <a:moveTo>
                      <a:pt x="20" y="44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29" y="18"/>
                      <a:pt x="30" y="13"/>
                      <a:pt x="31" y="9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3" y="13"/>
                      <a:pt x="34" y="18"/>
                      <a:pt x="35" y="22"/>
                    </a:cubicBezTo>
                    <a:cubicBezTo>
                      <a:pt x="43" y="44"/>
                      <a:pt x="43" y="44"/>
                      <a:pt x="43" y="44"/>
                    </a:cubicBezTo>
                    <a:lnTo>
                      <a:pt x="20" y="44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77">
                <a:extLst>
                  <a:ext uri="{FF2B5EF4-FFF2-40B4-BE49-F238E27FC236}">
                    <a16:creationId xmlns:a16="http://schemas.microsoft.com/office/drawing/2014/main" id="{FAB31310-5C47-457A-9D76-4A134D28BE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557" y="3117057"/>
                <a:ext cx="176213" cy="238125"/>
              </a:xfrm>
              <a:custGeom>
                <a:avLst/>
                <a:gdLst>
                  <a:gd name="T0" fmla="*/ 0 w 111"/>
                  <a:gd name="T1" fmla="*/ 0 h 150"/>
                  <a:gd name="T2" fmla="*/ 0 w 111"/>
                  <a:gd name="T3" fmla="*/ 16 h 150"/>
                  <a:gd name="T4" fmla="*/ 46 w 111"/>
                  <a:gd name="T5" fmla="*/ 16 h 150"/>
                  <a:gd name="T6" fmla="*/ 46 w 111"/>
                  <a:gd name="T7" fmla="*/ 150 h 150"/>
                  <a:gd name="T8" fmla="*/ 65 w 111"/>
                  <a:gd name="T9" fmla="*/ 150 h 150"/>
                  <a:gd name="T10" fmla="*/ 65 w 111"/>
                  <a:gd name="T11" fmla="*/ 16 h 150"/>
                  <a:gd name="T12" fmla="*/ 111 w 111"/>
                  <a:gd name="T13" fmla="*/ 16 h 150"/>
                  <a:gd name="T14" fmla="*/ 111 w 111"/>
                  <a:gd name="T15" fmla="*/ 0 h 150"/>
                  <a:gd name="T16" fmla="*/ 0 w 111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1" h="150">
                    <a:moveTo>
                      <a:pt x="0" y="0"/>
                    </a:moveTo>
                    <a:lnTo>
                      <a:pt x="0" y="16"/>
                    </a:lnTo>
                    <a:lnTo>
                      <a:pt x="46" y="16"/>
                    </a:lnTo>
                    <a:lnTo>
                      <a:pt x="46" y="150"/>
                    </a:lnTo>
                    <a:lnTo>
                      <a:pt x="65" y="150"/>
                    </a:lnTo>
                    <a:lnTo>
                      <a:pt x="65" y="16"/>
                    </a:lnTo>
                    <a:lnTo>
                      <a:pt x="111" y="16"/>
                    </a:lnTo>
                    <a:lnTo>
                      <a:pt x="11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6F7E0F2-6B65-B640-8D00-174EC7EC6B6B}"/>
                </a:ext>
              </a:extLst>
            </p:cNvPr>
            <p:cNvGrpSpPr/>
            <p:nvPr/>
          </p:nvGrpSpPr>
          <p:grpSpPr>
            <a:xfrm>
              <a:off x="2739388" y="2982195"/>
              <a:ext cx="792163" cy="241300"/>
              <a:chOff x="2372460" y="4667580"/>
              <a:chExt cx="792163" cy="241300"/>
            </a:xfrm>
          </p:grpSpPr>
          <p:sp>
            <p:nvSpPr>
              <p:cNvPr id="136" name="Freeform 62">
                <a:extLst>
                  <a:ext uri="{FF2B5EF4-FFF2-40B4-BE49-F238E27FC236}">
                    <a16:creationId xmlns:a16="http://schemas.microsoft.com/office/drawing/2014/main" id="{EE59E29A-C4CE-2B48-B123-306C51B2673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72460" y="4667580"/>
                <a:ext cx="147638" cy="241300"/>
              </a:xfrm>
              <a:custGeom>
                <a:avLst/>
                <a:gdLst>
                  <a:gd name="T0" fmla="*/ 47 w 47"/>
                  <a:gd name="T1" fmla="*/ 55 h 77"/>
                  <a:gd name="T2" fmla="*/ 32 w 47"/>
                  <a:gd name="T3" fmla="*/ 36 h 77"/>
                  <a:gd name="T4" fmla="*/ 32 w 47"/>
                  <a:gd name="T5" fmla="*/ 36 h 77"/>
                  <a:gd name="T6" fmla="*/ 44 w 47"/>
                  <a:gd name="T7" fmla="*/ 19 h 77"/>
                  <a:gd name="T8" fmla="*/ 38 w 47"/>
                  <a:gd name="T9" fmla="*/ 6 h 77"/>
                  <a:gd name="T10" fmla="*/ 17 w 47"/>
                  <a:gd name="T11" fmla="*/ 0 h 77"/>
                  <a:gd name="T12" fmla="*/ 0 w 47"/>
                  <a:gd name="T13" fmla="*/ 2 h 77"/>
                  <a:gd name="T14" fmla="*/ 0 w 47"/>
                  <a:gd name="T15" fmla="*/ 76 h 77"/>
                  <a:gd name="T16" fmla="*/ 15 w 47"/>
                  <a:gd name="T17" fmla="*/ 77 h 77"/>
                  <a:gd name="T18" fmla="*/ 41 w 47"/>
                  <a:gd name="T19" fmla="*/ 70 h 77"/>
                  <a:gd name="T20" fmla="*/ 47 w 47"/>
                  <a:gd name="T21" fmla="*/ 55 h 77"/>
                  <a:gd name="T22" fmla="*/ 9 w 47"/>
                  <a:gd name="T23" fmla="*/ 8 h 77"/>
                  <a:gd name="T24" fmla="*/ 18 w 47"/>
                  <a:gd name="T25" fmla="*/ 8 h 77"/>
                  <a:gd name="T26" fmla="*/ 34 w 47"/>
                  <a:gd name="T27" fmla="*/ 20 h 77"/>
                  <a:gd name="T28" fmla="*/ 18 w 47"/>
                  <a:gd name="T29" fmla="*/ 33 h 77"/>
                  <a:gd name="T30" fmla="*/ 9 w 47"/>
                  <a:gd name="T31" fmla="*/ 33 h 77"/>
                  <a:gd name="T32" fmla="*/ 9 w 47"/>
                  <a:gd name="T33" fmla="*/ 8 h 77"/>
                  <a:gd name="T34" fmla="*/ 17 w 47"/>
                  <a:gd name="T35" fmla="*/ 69 h 77"/>
                  <a:gd name="T36" fmla="*/ 9 w 47"/>
                  <a:gd name="T37" fmla="*/ 69 h 77"/>
                  <a:gd name="T38" fmla="*/ 9 w 47"/>
                  <a:gd name="T39" fmla="*/ 40 h 77"/>
                  <a:gd name="T40" fmla="*/ 17 w 47"/>
                  <a:gd name="T41" fmla="*/ 40 h 77"/>
                  <a:gd name="T42" fmla="*/ 37 w 47"/>
                  <a:gd name="T43" fmla="*/ 55 h 77"/>
                  <a:gd name="T44" fmla="*/ 17 w 47"/>
                  <a:gd name="T45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77">
                    <a:moveTo>
                      <a:pt x="47" y="55"/>
                    </a:moveTo>
                    <a:cubicBezTo>
                      <a:pt x="47" y="44"/>
                      <a:pt x="39" y="38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40" y="33"/>
                      <a:pt x="44" y="26"/>
                      <a:pt x="44" y="19"/>
                    </a:cubicBezTo>
                    <a:cubicBezTo>
                      <a:pt x="44" y="13"/>
                      <a:pt x="42" y="9"/>
                      <a:pt x="38" y="6"/>
                    </a:cubicBezTo>
                    <a:cubicBezTo>
                      <a:pt x="33" y="2"/>
                      <a:pt x="27" y="0"/>
                      <a:pt x="17" y="0"/>
                    </a:cubicBezTo>
                    <a:cubicBezTo>
                      <a:pt x="11" y="0"/>
                      <a:pt x="4" y="1"/>
                      <a:pt x="0" y="2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3" y="76"/>
                      <a:pt x="8" y="77"/>
                      <a:pt x="15" y="77"/>
                    </a:cubicBezTo>
                    <a:cubicBezTo>
                      <a:pt x="27" y="77"/>
                      <a:pt x="35" y="75"/>
                      <a:pt x="41" y="70"/>
                    </a:cubicBezTo>
                    <a:cubicBezTo>
                      <a:pt x="45" y="66"/>
                      <a:pt x="47" y="61"/>
                      <a:pt x="47" y="55"/>
                    </a:cubicBezTo>
                    <a:close/>
                    <a:moveTo>
                      <a:pt x="9" y="8"/>
                    </a:moveTo>
                    <a:cubicBezTo>
                      <a:pt x="11" y="8"/>
                      <a:pt x="13" y="8"/>
                      <a:pt x="18" y="8"/>
                    </a:cubicBezTo>
                    <a:cubicBezTo>
                      <a:pt x="28" y="8"/>
                      <a:pt x="34" y="11"/>
                      <a:pt x="34" y="20"/>
                    </a:cubicBezTo>
                    <a:cubicBezTo>
                      <a:pt x="34" y="27"/>
                      <a:pt x="28" y="33"/>
                      <a:pt x="18" y="33"/>
                    </a:cubicBezTo>
                    <a:cubicBezTo>
                      <a:pt x="9" y="33"/>
                      <a:pt x="9" y="33"/>
                      <a:pt x="9" y="33"/>
                    </a:cubicBezTo>
                    <a:lnTo>
                      <a:pt x="9" y="8"/>
                    </a:lnTo>
                    <a:close/>
                    <a:moveTo>
                      <a:pt x="17" y="69"/>
                    </a:moveTo>
                    <a:cubicBezTo>
                      <a:pt x="14" y="69"/>
                      <a:pt x="11" y="69"/>
                      <a:pt x="9" y="6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28" y="40"/>
                      <a:pt x="37" y="44"/>
                      <a:pt x="37" y="55"/>
                    </a:cubicBezTo>
                    <a:cubicBezTo>
                      <a:pt x="37" y="66"/>
                      <a:pt x="28" y="69"/>
                      <a:pt x="17" y="6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Rectangle 63">
                <a:extLst>
                  <a:ext uri="{FF2B5EF4-FFF2-40B4-BE49-F238E27FC236}">
                    <a16:creationId xmlns:a16="http://schemas.microsoft.com/office/drawing/2014/main" id="{A9DB5C15-43C2-5A46-BE10-F96E313A14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848" y="4670755"/>
                <a:ext cx="30163" cy="2349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64">
                <a:extLst>
                  <a:ext uri="{FF2B5EF4-FFF2-40B4-BE49-F238E27FC236}">
                    <a16:creationId xmlns:a16="http://schemas.microsoft.com/office/drawing/2014/main" id="{8780C395-2761-B440-8F58-3B6C61924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3760" y="4667580"/>
                <a:ext cx="193675" cy="241300"/>
              </a:xfrm>
              <a:custGeom>
                <a:avLst/>
                <a:gdLst>
                  <a:gd name="T0" fmla="*/ 39 w 62"/>
                  <a:gd name="T1" fmla="*/ 77 h 77"/>
                  <a:gd name="T2" fmla="*/ 62 w 62"/>
                  <a:gd name="T3" fmla="*/ 73 h 77"/>
                  <a:gd name="T4" fmla="*/ 62 w 62"/>
                  <a:gd name="T5" fmla="*/ 37 h 77"/>
                  <a:gd name="T6" fmla="*/ 37 w 62"/>
                  <a:gd name="T7" fmla="*/ 37 h 77"/>
                  <a:gd name="T8" fmla="*/ 37 w 62"/>
                  <a:gd name="T9" fmla="*/ 44 h 77"/>
                  <a:gd name="T10" fmla="*/ 52 w 62"/>
                  <a:gd name="T11" fmla="*/ 44 h 77"/>
                  <a:gd name="T12" fmla="*/ 52 w 62"/>
                  <a:gd name="T13" fmla="*/ 67 h 77"/>
                  <a:gd name="T14" fmla="*/ 39 w 62"/>
                  <a:gd name="T15" fmla="*/ 69 h 77"/>
                  <a:gd name="T16" fmla="*/ 10 w 62"/>
                  <a:gd name="T17" fmla="*/ 38 h 77"/>
                  <a:gd name="T18" fmla="*/ 41 w 62"/>
                  <a:gd name="T19" fmla="*/ 8 h 77"/>
                  <a:gd name="T20" fmla="*/ 57 w 62"/>
                  <a:gd name="T21" fmla="*/ 11 h 77"/>
                  <a:gd name="T22" fmla="*/ 60 w 62"/>
                  <a:gd name="T23" fmla="*/ 3 h 77"/>
                  <a:gd name="T24" fmla="*/ 41 w 62"/>
                  <a:gd name="T25" fmla="*/ 0 h 77"/>
                  <a:gd name="T26" fmla="*/ 0 w 62"/>
                  <a:gd name="T27" fmla="*/ 39 h 77"/>
                  <a:gd name="T28" fmla="*/ 10 w 62"/>
                  <a:gd name="T29" fmla="*/ 67 h 77"/>
                  <a:gd name="T30" fmla="*/ 39 w 62"/>
                  <a:gd name="T31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" h="77">
                    <a:moveTo>
                      <a:pt x="39" y="77"/>
                    </a:moveTo>
                    <a:cubicBezTo>
                      <a:pt x="49" y="77"/>
                      <a:pt x="58" y="74"/>
                      <a:pt x="62" y="73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52" y="44"/>
                      <a:pt x="52" y="44"/>
                      <a:pt x="52" y="44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0" y="68"/>
                      <a:pt x="46" y="69"/>
                      <a:pt x="39" y="69"/>
                    </a:cubicBezTo>
                    <a:cubicBezTo>
                      <a:pt x="22" y="69"/>
                      <a:pt x="10" y="58"/>
                      <a:pt x="10" y="38"/>
                    </a:cubicBezTo>
                    <a:cubicBezTo>
                      <a:pt x="10" y="20"/>
                      <a:pt x="22" y="8"/>
                      <a:pt x="41" y="8"/>
                    </a:cubicBezTo>
                    <a:cubicBezTo>
                      <a:pt x="48" y="8"/>
                      <a:pt x="53" y="10"/>
                      <a:pt x="57" y="11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56" y="2"/>
                      <a:pt x="50" y="0"/>
                      <a:pt x="41" y="0"/>
                    </a:cubicBezTo>
                    <a:cubicBezTo>
                      <a:pt x="16" y="0"/>
                      <a:pt x="0" y="16"/>
                      <a:pt x="0" y="39"/>
                    </a:cubicBezTo>
                    <a:cubicBezTo>
                      <a:pt x="0" y="51"/>
                      <a:pt x="4" y="61"/>
                      <a:pt x="10" y="67"/>
                    </a:cubicBezTo>
                    <a:cubicBezTo>
                      <a:pt x="18" y="74"/>
                      <a:pt x="27" y="77"/>
                      <a:pt x="39" y="7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Rectangle 65">
                <a:extLst>
                  <a:ext uri="{FF2B5EF4-FFF2-40B4-BE49-F238E27FC236}">
                    <a16:creationId xmlns:a16="http://schemas.microsoft.com/office/drawing/2014/main" id="{392384C3-349F-AF40-BFC9-1C4AB4B92E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660" y="4799343"/>
                <a:ext cx="84138" cy="25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Rectangle 66">
                <a:extLst>
                  <a:ext uri="{FF2B5EF4-FFF2-40B4-BE49-F238E27FC236}">
                    <a16:creationId xmlns:a16="http://schemas.microsoft.com/office/drawing/2014/main" id="{32C6B02E-50FC-2540-BB8E-FB807FC04B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5548" y="4670755"/>
                <a:ext cx="28575" cy="2349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67">
                <a:extLst>
                  <a:ext uri="{FF2B5EF4-FFF2-40B4-BE49-F238E27FC236}">
                    <a16:creationId xmlns:a16="http://schemas.microsoft.com/office/drawing/2014/main" id="{6771595D-363D-3B49-A3A1-695444535D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21748" y="4667580"/>
                <a:ext cx="142875" cy="238125"/>
              </a:xfrm>
              <a:custGeom>
                <a:avLst/>
                <a:gdLst>
                  <a:gd name="T0" fmla="*/ 39 w 46"/>
                  <a:gd name="T1" fmla="*/ 6 h 76"/>
                  <a:gd name="T2" fmla="*/ 18 w 46"/>
                  <a:gd name="T3" fmla="*/ 0 h 76"/>
                  <a:gd name="T4" fmla="*/ 0 w 46"/>
                  <a:gd name="T5" fmla="*/ 2 h 76"/>
                  <a:gd name="T6" fmla="*/ 0 w 46"/>
                  <a:gd name="T7" fmla="*/ 76 h 76"/>
                  <a:gd name="T8" fmla="*/ 9 w 46"/>
                  <a:gd name="T9" fmla="*/ 76 h 76"/>
                  <a:gd name="T10" fmla="*/ 9 w 46"/>
                  <a:gd name="T11" fmla="*/ 46 h 76"/>
                  <a:gd name="T12" fmla="*/ 17 w 46"/>
                  <a:gd name="T13" fmla="*/ 47 h 76"/>
                  <a:gd name="T14" fmla="*/ 40 w 46"/>
                  <a:gd name="T15" fmla="*/ 38 h 76"/>
                  <a:gd name="T16" fmla="*/ 46 w 46"/>
                  <a:gd name="T17" fmla="*/ 22 h 76"/>
                  <a:gd name="T18" fmla="*/ 39 w 46"/>
                  <a:gd name="T19" fmla="*/ 6 h 76"/>
                  <a:gd name="T20" fmla="*/ 17 w 46"/>
                  <a:gd name="T21" fmla="*/ 39 h 76"/>
                  <a:gd name="T22" fmla="*/ 9 w 46"/>
                  <a:gd name="T23" fmla="*/ 38 h 76"/>
                  <a:gd name="T24" fmla="*/ 9 w 46"/>
                  <a:gd name="T25" fmla="*/ 9 h 76"/>
                  <a:gd name="T26" fmla="*/ 18 w 46"/>
                  <a:gd name="T27" fmla="*/ 8 h 76"/>
                  <a:gd name="T28" fmla="*/ 36 w 46"/>
                  <a:gd name="T29" fmla="*/ 23 h 76"/>
                  <a:gd name="T30" fmla="*/ 17 w 46"/>
                  <a:gd name="T31" fmla="*/ 3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6">
                    <a:moveTo>
                      <a:pt x="39" y="6"/>
                    </a:moveTo>
                    <a:cubicBezTo>
                      <a:pt x="35" y="2"/>
                      <a:pt x="28" y="0"/>
                      <a:pt x="18" y="0"/>
                    </a:cubicBezTo>
                    <a:cubicBezTo>
                      <a:pt x="10" y="0"/>
                      <a:pt x="4" y="1"/>
                      <a:pt x="0" y="2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47"/>
                      <a:pt x="14" y="47"/>
                      <a:pt x="17" y="47"/>
                    </a:cubicBezTo>
                    <a:cubicBezTo>
                      <a:pt x="27" y="47"/>
                      <a:pt x="35" y="44"/>
                      <a:pt x="40" y="38"/>
                    </a:cubicBezTo>
                    <a:cubicBezTo>
                      <a:pt x="44" y="34"/>
                      <a:pt x="46" y="29"/>
                      <a:pt x="46" y="22"/>
                    </a:cubicBezTo>
                    <a:cubicBezTo>
                      <a:pt x="46" y="16"/>
                      <a:pt x="44" y="10"/>
                      <a:pt x="39" y="6"/>
                    </a:cubicBezTo>
                    <a:close/>
                    <a:moveTo>
                      <a:pt x="17" y="39"/>
                    </a:moveTo>
                    <a:cubicBezTo>
                      <a:pt x="14" y="39"/>
                      <a:pt x="11" y="39"/>
                      <a:pt x="9" y="3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8"/>
                      <a:pt x="14" y="8"/>
                      <a:pt x="18" y="8"/>
                    </a:cubicBezTo>
                    <a:cubicBezTo>
                      <a:pt x="29" y="8"/>
                      <a:pt x="36" y="13"/>
                      <a:pt x="36" y="23"/>
                    </a:cubicBezTo>
                    <a:cubicBezTo>
                      <a:pt x="36" y="33"/>
                      <a:pt x="29" y="39"/>
                      <a:pt x="17" y="3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805090E5-5E0C-CD44-9A97-1D7B20847010}"/>
              </a:ext>
            </a:extLst>
          </p:cNvPr>
          <p:cNvGrpSpPr/>
          <p:nvPr/>
        </p:nvGrpSpPr>
        <p:grpSpPr>
          <a:xfrm>
            <a:off x="2438543" y="2537619"/>
            <a:ext cx="1403350" cy="1403350"/>
            <a:chOff x="4391340" y="2537619"/>
            <a:chExt cx="1403350" cy="1403350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ED92C0FB-95CB-6F45-AB54-0FECAAF47538}"/>
                </a:ext>
              </a:extLst>
            </p:cNvPr>
            <p:cNvGrpSpPr/>
            <p:nvPr/>
          </p:nvGrpSpPr>
          <p:grpSpPr>
            <a:xfrm>
              <a:off x="4805677" y="3281147"/>
              <a:ext cx="574676" cy="241300"/>
              <a:chOff x="4808852" y="3113882"/>
              <a:chExt cx="574676" cy="241300"/>
            </a:xfrm>
          </p:grpSpPr>
          <p:sp>
            <p:nvSpPr>
              <p:cNvPr id="82" name="Freeform 78">
                <a:extLst>
                  <a:ext uri="{FF2B5EF4-FFF2-40B4-BE49-F238E27FC236}">
                    <a16:creationId xmlns:a16="http://schemas.microsoft.com/office/drawing/2014/main" id="{BAECE432-2A2B-414B-A31F-589C6B41EF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08852" y="3113882"/>
                <a:ext cx="142875" cy="241300"/>
              </a:xfrm>
              <a:custGeom>
                <a:avLst/>
                <a:gdLst>
                  <a:gd name="T0" fmla="*/ 39 w 46"/>
                  <a:gd name="T1" fmla="*/ 7 h 77"/>
                  <a:gd name="T2" fmla="*/ 18 w 46"/>
                  <a:gd name="T3" fmla="*/ 0 h 77"/>
                  <a:gd name="T4" fmla="*/ 0 w 46"/>
                  <a:gd name="T5" fmla="*/ 2 h 77"/>
                  <a:gd name="T6" fmla="*/ 0 w 46"/>
                  <a:gd name="T7" fmla="*/ 77 h 77"/>
                  <a:gd name="T8" fmla="*/ 9 w 46"/>
                  <a:gd name="T9" fmla="*/ 77 h 77"/>
                  <a:gd name="T10" fmla="*/ 9 w 46"/>
                  <a:gd name="T11" fmla="*/ 46 h 77"/>
                  <a:gd name="T12" fmla="*/ 17 w 46"/>
                  <a:gd name="T13" fmla="*/ 47 h 77"/>
                  <a:gd name="T14" fmla="*/ 40 w 46"/>
                  <a:gd name="T15" fmla="*/ 39 h 77"/>
                  <a:gd name="T16" fmla="*/ 46 w 46"/>
                  <a:gd name="T17" fmla="*/ 23 h 77"/>
                  <a:gd name="T18" fmla="*/ 39 w 46"/>
                  <a:gd name="T19" fmla="*/ 7 h 77"/>
                  <a:gd name="T20" fmla="*/ 17 w 46"/>
                  <a:gd name="T21" fmla="*/ 39 h 77"/>
                  <a:gd name="T22" fmla="*/ 9 w 46"/>
                  <a:gd name="T23" fmla="*/ 38 h 77"/>
                  <a:gd name="T24" fmla="*/ 9 w 46"/>
                  <a:gd name="T25" fmla="*/ 9 h 77"/>
                  <a:gd name="T26" fmla="*/ 19 w 46"/>
                  <a:gd name="T27" fmla="*/ 8 h 77"/>
                  <a:gd name="T28" fmla="*/ 36 w 46"/>
                  <a:gd name="T29" fmla="*/ 23 h 77"/>
                  <a:gd name="T30" fmla="*/ 17 w 46"/>
                  <a:gd name="T31" fmla="*/ 3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7">
                    <a:moveTo>
                      <a:pt x="39" y="7"/>
                    </a:moveTo>
                    <a:cubicBezTo>
                      <a:pt x="35" y="3"/>
                      <a:pt x="28" y="0"/>
                      <a:pt x="18" y="0"/>
                    </a:cubicBezTo>
                    <a:cubicBezTo>
                      <a:pt x="10" y="0"/>
                      <a:pt x="4" y="1"/>
                      <a:pt x="0" y="2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47"/>
                      <a:pt x="14" y="47"/>
                      <a:pt x="17" y="47"/>
                    </a:cubicBezTo>
                    <a:cubicBezTo>
                      <a:pt x="27" y="47"/>
                      <a:pt x="35" y="44"/>
                      <a:pt x="40" y="39"/>
                    </a:cubicBezTo>
                    <a:cubicBezTo>
                      <a:pt x="44" y="35"/>
                      <a:pt x="46" y="29"/>
                      <a:pt x="46" y="23"/>
                    </a:cubicBezTo>
                    <a:cubicBezTo>
                      <a:pt x="46" y="16"/>
                      <a:pt x="44" y="10"/>
                      <a:pt x="39" y="7"/>
                    </a:cubicBezTo>
                    <a:close/>
                    <a:moveTo>
                      <a:pt x="17" y="39"/>
                    </a:moveTo>
                    <a:cubicBezTo>
                      <a:pt x="14" y="39"/>
                      <a:pt x="11" y="39"/>
                      <a:pt x="9" y="3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9"/>
                      <a:pt x="14" y="8"/>
                      <a:pt x="19" y="8"/>
                    </a:cubicBezTo>
                    <a:cubicBezTo>
                      <a:pt x="29" y="8"/>
                      <a:pt x="36" y="13"/>
                      <a:pt x="36" y="23"/>
                    </a:cubicBezTo>
                    <a:cubicBezTo>
                      <a:pt x="36" y="33"/>
                      <a:pt x="29" y="39"/>
                      <a:pt x="17" y="3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79">
                <a:extLst>
                  <a:ext uri="{FF2B5EF4-FFF2-40B4-BE49-F238E27FC236}">
                    <a16:creationId xmlns:a16="http://schemas.microsoft.com/office/drawing/2014/main" id="{8BF38D10-3641-4D5D-A9A1-9714ED245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3477" y="3117057"/>
                <a:ext cx="134938" cy="238125"/>
              </a:xfrm>
              <a:custGeom>
                <a:avLst/>
                <a:gdLst>
                  <a:gd name="T0" fmla="*/ 20 w 85"/>
                  <a:gd name="T1" fmla="*/ 79 h 150"/>
                  <a:gd name="T2" fmla="*/ 77 w 85"/>
                  <a:gd name="T3" fmla="*/ 79 h 150"/>
                  <a:gd name="T4" fmla="*/ 77 w 85"/>
                  <a:gd name="T5" fmla="*/ 63 h 150"/>
                  <a:gd name="T6" fmla="*/ 20 w 85"/>
                  <a:gd name="T7" fmla="*/ 63 h 150"/>
                  <a:gd name="T8" fmla="*/ 20 w 85"/>
                  <a:gd name="T9" fmla="*/ 16 h 150"/>
                  <a:gd name="T10" fmla="*/ 81 w 85"/>
                  <a:gd name="T11" fmla="*/ 16 h 150"/>
                  <a:gd name="T12" fmla="*/ 81 w 85"/>
                  <a:gd name="T13" fmla="*/ 0 h 150"/>
                  <a:gd name="T14" fmla="*/ 0 w 85"/>
                  <a:gd name="T15" fmla="*/ 0 h 150"/>
                  <a:gd name="T16" fmla="*/ 0 w 85"/>
                  <a:gd name="T17" fmla="*/ 150 h 150"/>
                  <a:gd name="T18" fmla="*/ 85 w 85"/>
                  <a:gd name="T19" fmla="*/ 150 h 150"/>
                  <a:gd name="T20" fmla="*/ 85 w 85"/>
                  <a:gd name="T21" fmla="*/ 132 h 150"/>
                  <a:gd name="T22" fmla="*/ 20 w 85"/>
                  <a:gd name="T23" fmla="*/ 132 h 150"/>
                  <a:gd name="T24" fmla="*/ 20 w 85"/>
                  <a:gd name="T25" fmla="*/ 79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150">
                    <a:moveTo>
                      <a:pt x="20" y="79"/>
                    </a:moveTo>
                    <a:lnTo>
                      <a:pt x="77" y="79"/>
                    </a:lnTo>
                    <a:lnTo>
                      <a:pt x="77" y="63"/>
                    </a:lnTo>
                    <a:lnTo>
                      <a:pt x="20" y="63"/>
                    </a:lnTo>
                    <a:lnTo>
                      <a:pt x="20" y="16"/>
                    </a:lnTo>
                    <a:lnTo>
                      <a:pt x="81" y="16"/>
                    </a:lnTo>
                    <a:lnTo>
                      <a:pt x="81" y="0"/>
                    </a:lnTo>
                    <a:lnTo>
                      <a:pt x="0" y="0"/>
                    </a:lnTo>
                    <a:lnTo>
                      <a:pt x="0" y="150"/>
                    </a:lnTo>
                    <a:lnTo>
                      <a:pt x="85" y="150"/>
                    </a:lnTo>
                    <a:lnTo>
                      <a:pt x="85" y="132"/>
                    </a:lnTo>
                    <a:lnTo>
                      <a:pt x="20" y="132"/>
                    </a:lnTo>
                    <a:lnTo>
                      <a:pt x="20" y="7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80">
                <a:extLst>
                  <a:ext uri="{FF2B5EF4-FFF2-40B4-BE49-F238E27FC236}">
                    <a16:creationId xmlns:a16="http://schemas.microsoft.com/office/drawing/2014/main" id="{4A627B23-7B2B-49D8-9605-2CA6F949E3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3815" y="3117057"/>
                <a:ext cx="239713" cy="238125"/>
              </a:xfrm>
              <a:custGeom>
                <a:avLst/>
                <a:gdLst>
                  <a:gd name="T0" fmla="*/ 60 w 77"/>
                  <a:gd name="T1" fmla="*/ 0 h 76"/>
                  <a:gd name="T2" fmla="*/ 46 w 77"/>
                  <a:gd name="T3" fmla="*/ 37 h 76"/>
                  <a:gd name="T4" fmla="*/ 38 w 77"/>
                  <a:gd name="T5" fmla="*/ 62 h 76"/>
                  <a:gd name="T6" fmla="*/ 38 w 77"/>
                  <a:gd name="T7" fmla="*/ 62 h 76"/>
                  <a:gd name="T8" fmla="*/ 30 w 77"/>
                  <a:gd name="T9" fmla="*/ 37 h 76"/>
                  <a:gd name="T10" fmla="*/ 17 w 77"/>
                  <a:gd name="T11" fmla="*/ 0 h 76"/>
                  <a:gd name="T12" fmla="*/ 5 w 77"/>
                  <a:gd name="T13" fmla="*/ 0 h 76"/>
                  <a:gd name="T14" fmla="*/ 0 w 77"/>
                  <a:gd name="T15" fmla="*/ 76 h 76"/>
                  <a:gd name="T16" fmla="*/ 9 w 77"/>
                  <a:gd name="T17" fmla="*/ 76 h 76"/>
                  <a:gd name="T18" fmla="*/ 11 w 77"/>
                  <a:gd name="T19" fmla="*/ 43 h 76"/>
                  <a:gd name="T20" fmla="*/ 12 w 77"/>
                  <a:gd name="T21" fmla="*/ 10 h 76"/>
                  <a:gd name="T22" fmla="*/ 13 w 77"/>
                  <a:gd name="T23" fmla="*/ 10 h 76"/>
                  <a:gd name="T24" fmla="*/ 21 w 77"/>
                  <a:gd name="T25" fmla="*/ 39 h 76"/>
                  <a:gd name="T26" fmla="*/ 34 w 77"/>
                  <a:gd name="T27" fmla="*/ 75 h 76"/>
                  <a:gd name="T28" fmla="*/ 41 w 77"/>
                  <a:gd name="T29" fmla="*/ 75 h 76"/>
                  <a:gd name="T30" fmla="*/ 54 w 77"/>
                  <a:gd name="T31" fmla="*/ 38 h 76"/>
                  <a:gd name="T32" fmla="*/ 64 w 77"/>
                  <a:gd name="T33" fmla="*/ 10 h 76"/>
                  <a:gd name="T34" fmla="*/ 64 w 77"/>
                  <a:gd name="T35" fmla="*/ 10 h 76"/>
                  <a:gd name="T36" fmla="*/ 65 w 77"/>
                  <a:gd name="T37" fmla="*/ 42 h 76"/>
                  <a:gd name="T38" fmla="*/ 67 w 77"/>
                  <a:gd name="T39" fmla="*/ 76 h 76"/>
                  <a:gd name="T40" fmla="*/ 77 w 77"/>
                  <a:gd name="T41" fmla="*/ 76 h 76"/>
                  <a:gd name="T42" fmla="*/ 72 w 77"/>
                  <a:gd name="T43" fmla="*/ 0 h 76"/>
                  <a:gd name="T44" fmla="*/ 60 w 77"/>
                  <a:gd name="T4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7" h="76">
                    <a:moveTo>
                      <a:pt x="60" y="0"/>
                    </a:moveTo>
                    <a:cubicBezTo>
                      <a:pt x="46" y="37"/>
                      <a:pt x="46" y="37"/>
                      <a:pt x="46" y="37"/>
                    </a:cubicBezTo>
                    <a:cubicBezTo>
                      <a:pt x="43" y="46"/>
                      <a:pt x="40" y="54"/>
                      <a:pt x="38" y="62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6" y="54"/>
                      <a:pt x="33" y="46"/>
                      <a:pt x="30" y="37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11" y="43"/>
                      <a:pt x="11" y="43"/>
                      <a:pt x="11" y="43"/>
                    </a:cubicBezTo>
                    <a:cubicBezTo>
                      <a:pt x="12" y="32"/>
                      <a:pt x="12" y="19"/>
                      <a:pt x="12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5" y="19"/>
                      <a:pt x="18" y="29"/>
                      <a:pt x="21" y="39"/>
                    </a:cubicBezTo>
                    <a:cubicBezTo>
                      <a:pt x="34" y="75"/>
                      <a:pt x="34" y="75"/>
                      <a:pt x="34" y="75"/>
                    </a:cubicBezTo>
                    <a:cubicBezTo>
                      <a:pt x="41" y="75"/>
                      <a:pt x="41" y="75"/>
                      <a:pt x="41" y="75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8" y="28"/>
                      <a:pt x="61" y="19"/>
                      <a:pt x="64" y="10"/>
                    </a:cubicBez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9"/>
                      <a:pt x="65" y="32"/>
                      <a:pt x="65" y="42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72" y="0"/>
                      <a:pt x="72" y="0"/>
                      <a:pt x="72" y="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5" name="Freeform 81">
              <a:extLst>
                <a:ext uri="{FF2B5EF4-FFF2-40B4-BE49-F238E27FC236}">
                  <a16:creationId xmlns:a16="http://schemas.microsoft.com/office/drawing/2014/main" id="{CA13CB24-5653-4620-9889-E9F73419E5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91340" y="2537619"/>
              <a:ext cx="1403350" cy="1403350"/>
            </a:xfrm>
            <a:custGeom>
              <a:avLst/>
              <a:gdLst>
                <a:gd name="T0" fmla="*/ 224 w 448"/>
                <a:gd name="T1" fmla="*/ 0 h 448"/>
                <a:gd name="T2" fmla="*/ 0 w 448"/>
                <a:gd name="T3" fmla="*/ 224 h 448"/>
                <a:gd name="T4" fmla="*/ 224 w 448"/>
                <a:gd name="T5" fmla="*/ 448 h 448"/>
                <a:gd name="T6" fmla="*/ 448 w 448"/>
                <a:gd name="T7" fmla="*/ 224 h 448"/>
                <a:gd name="T8" fmla="*/ 224 w 448"/>
                <a:gd name="T9" fmla="*/ 0 h 448"/>
                <a:gd name="T10" fmla="*/ 224 w 448"/>
                <a:gd name="T11" fmla="*/ 440 h 448"/>
                <a:gd name="T12" fmla="*/ 8 w 448"/>
                <a:gd name="T13" fmla="*/ 224 h 448"/>
                <a:gd name="T14" fmla="*/ 224 w 448"/>
                <a:gd name="T15" fmla="*/ 8 h 448"/>
                <a:gd name="T16" fmla="*/ 440 w 448"/>
                <a:gd name="T17" fmla="*/ 224 h 448"/>
                <a:gd name="T18" fmla="*/ 224 w 448"/>
                <a:gd name="T19" fmla="*/ 44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448">
                  <a:moveTo>
                    <a:pt x="224" y="0"/>
                  </a:moveTo>
                  <a:cubicBezTo>
                    <a:pt x="100" y="0"/>
                    <a:pt x="0" y="100"/>
                    <a:pt x="0" y="224"/>
                  </a:cubicBezTo>
                  <a:cubicBezTo>
                    <a:pt x="0" y="347"/>
                    <a:pt x="100" y="448"/>
                    <a:pt x="224" y="448"/>
                  </a:cubicBezTo>
                  <a:cubicBezTo>
                    <a:pt x="347" y="448"/>
                    <a:pt x="448" y="347"/>
                    <a:pt x="448" y="224"/>
                  </a:cubicBezTo>
                  <a:cubicBezTo>
                    <a:pt x="448" y="100"/>
                    <a:pt x="347" y="0"/>
                    <a:pt x="224" y="0"/>
                  </a:cubicBezTo>
                  <a:close/>
                  <a:moveTo>
                    <a:pt x="224" y="440"/>
                  </a:moveTo>
                  <a:cubicBezTo>
                    <a:pt x="105" y="440"/>
                    <a:pt x="8" y="343"/>
                    <a:pt x="8" y="224"/>
                  </a:cubicBezTo>
                  <a:cubicBezTo>
                    <a:pt x="8" y="104"/>
                    <a:pt x="105" y="8"/>
                    <a:pt x="224" y="8"/>
                  </a:cubicBezTo>
                  <a:cubicBezTo>
                    <a:pt x="343" y="8"/>
                    <a:pt x="440" y="104"/>
                    <a:pt x="440" y="224"/>
                  </a:cubicBezTo>
                  <a:cubicBezTo>
                    <a:pt x="440" y="343"/>
                    <a:pt x="343" y="440"/>
                    <a:pt x="224" y="44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74FF043-2BBB-5641-95C3-D4D7293FECEA}"/>
                </a:ext>
              </a:extLst>
            </p:cNvPr>
            <p:cNvGrpSpPr/>
            <p:nvPr/>
          </p:nvGrpSpPr>
          <p:grpSpPr>
            <a:xfrm>
              <a:off x="4696934" y="2982195"/>
              <a:ext cx="792163" cy="241300"/>
              <a:chOff x="2372460" y="4667580"/>
              <a:chExt cx="792163" cy="241300"/>
            </a:xfrm>
          </p:grpSpPr>
          <p:sp>
            <p:nvSpPr>
              <p:cNvPr id="147" name="Freeform 62">
                <a:extLst>
                  <a:ext uri="{FF2B5EF4-FFF2-40B4-BE49-F238E27FC236}">
                    <a16:creationId xmlns:a16="http://schemas.microsoft.com/office/drawing/2014/main" id="{838F411D-872C-9C45-A802-18887F0AC40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72460" y="4667580"/>
                <a:ext cx="147638" cy="241300"/>
              </a:xfrm>
              <a:custGeom>
                <a:avLst/>
                <a:gdLst>
                  <a:gd name="T0" fmla="*/ 47 w 47"/>
                  <a:gd name="T1" fmla="*/ 55 h 77"/>
                  <a:gd name="T2" fmla="*/ 32 w 47"/>
                  <a:gd name="T3" fmla="*/ 36 h 77"/>
                  <a:gd name="T4" fmla="*/ 32 w 47"/>
                  <a:gd name="T5" fmla="*/ 36 h 77"/>
                  <a:gd name="T6" fmla="*/ 44 w 47"/>
                  <a:gd name="T7" fmla="*/ 19 h 77"/>
                  <a:gd name="T8" fmla="*/ 38 w 47"/>
                  <a:gd name="T9" fmla="*/ 6 h 77"/>
                  <a:gd name="T10" fmla="*/ 17 w 47"/>
                  <a:gd name="T11" fmla="*/ 0 h 77"/>
                  <a:gd name="T12" fmla="*/ 0 w 47"/>
                  <a:gd name="T13" fmla="*/ 2 h 77"/>
                  <a:gd name="T14" fmla="*/ 0 w 47"/>
                  <a:gd name="T15" fmla="*/ 76 h 77"/>
                  <a:gd name="T16" fmla="*/ 15 w 47"/>
                  <a:gd name="T17" fmla="*/ 77 h 77"/>
                  <a:gd name="T18" fmla="*/ 41 w 47"/>
                  <a:gd name="T19" fmla="*/ 70 h 77"/>
                  <a:gd name="T20" fmla="*/ 47 w 47"/>
                  <a:gd name="T21" fmla="*/ 55 h 77"/>
                  <a:gd name="T22" fmla="*/ 9 w 47"/>
                  <a:gd name="T23" fmla="*/ 8 h 77"/>
                  <a:gd name="T24" fmla="*/ 18 w 47"/>
                  <a:gd name="T25" fmla="*/ 8 h 77"/>
                  <a:gd name="T26" fmla="*/ 34 w 47"/>
                  <a:gd name="T27" fmla="*/ 20 h 77"/>
                  <a:gd name="T28" fmla="*/ 18 w 47"/>
                  <a:gd name="T29" fmla="*/ 33 h 77"/>
                  <a:gd name="T30" fmla="*/ 9 w 47"/>
                  <a:gd name="T31" fmla="*/ 33 h 77"/>
                  <a:gd name="T32" fmla="*/ 9 w 47"/>
                  <a:gd name="T33" fmla="*/ 8 h 77"/>
                  <a:gd name="T34" fmla="*/ 17 w 47"/>
                  <a:gd name="T35" fmla="*/ 69 h 77"/>
                  <a:gd name="T36" fmla="*/ 9 w 47"/>
                  <a:gd name="T37" fmla="*/ 69 h 77"/>
                  <a:gd name="T38" fmla="*/ 9 w 47"/>
                  <a:gd name="T39" fmla="*/ 40 h 77"/>
                  <a:gd name="T40" fmla="*/ 17 w 47"/>
                  <a:gd name="T41" fmla="*/ 40 h 77"/>
                  <a:gd name="T42" fmla="*/ 37 w 47"/>
                  <a:gd name="T43" fmla="*/ 55 h 77"/>
                  <a:gd name="T44" fmla="*/ 17 w 47"/>
                  <a:gd name="T45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77">
                    <a:moveTo>
                      <a:pt x="47" y="55"/>
                    </a:moveTo>
                    <a:cubicBezTo>
                      <a:pt x="47" y="44"/>
                      <a:pt x="39" y="38"/>
                      <a:pt x="32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40" y="33"/>
                      <a:pt x="44" y="26"/>
                      <a:pt x="44" y="19"/>
                    </a:cubicBezTo>
                    <a:cubicBezTo>
                      <a:pt x="44" y="13"/>
                      <a:pt x="42" y="9"/>
                      <a:pt x="38" y="6"/>
                    </a:cubicBezTo>
                    <a:cubicBezTo>
                      <a:pt x="33" y="2"/>
                      <a:pt x="27" y="0"/>
                      <a:pt x="17" y="0"/>
                    </a:cubicBezTo>
                    <a:cubicBezTo>
                      <a:pt x="11" y="0"/>
                      <a:pt x="4" y="1"/>
                      <a:pt x="0" y="2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3" y="76"/>
                      <a:pt x="8" y="77"/>
                      <a:pt x="15" y="77"/>
                    </a:cubicBezTo>
                    <a:cubicBezTo>
                      <a:pt x="27" y="77"/>
                      <a:pt x="35" y="75"/>
                      <a:pt x="41" y="70"/>
                    </a:cubicBezTo>
                    <a:cubicBezTo>
                      <a:pt x="45" y="66"/>
                      <a:pt x="47" y="61"/>
                      <a:pt x="47" y="55"/>
                    </a:cubicBezTo>
                    <a:close/>
                    <a:moveTo>
                      <a:pt x="9" y="8"/>
                    </a:moveTo>
                    <a:cubicBezTo>
                      <a:pt x="11" y="8"/>
                      <a:pt x="13" y="8"/>
                      <a:pt x="18" y="8"/>
                    </a:cubicBezTo>
                    <a:cubicBezTo>
                      <a:pt x="28" y="8"/>
                      <a:pt x="34" y="11"/>
                      <a:pt x="34" y="20"/>
                    </a:cubicBezTo>
                    <a:cubicBezTo>
                      <a:pt x="34" y="27"/>
                      <a:pt x="28" y="33"/>
                      <a:pt x="18" y="33"/>
                    </a:cubicBezTo>
                    <a:cubicBezTo>
                      <a:pt x="9" y="33"/>
                      <a:pt x="9" y="33"/>
                      <a:pt x="9" y="33"/>
                    </a:cubicBezTo>
                    <a:lnTo>
                      <a:pt x="9" y="8"/>
                    </a:lnTo>
                    <a:close/>
                    <a:moveTo>
                      <a:pt x="17" y="69"/>
                    </a:moveTo>
                    <a:cubicBezTo>
                      <a:pt x="14" y="69"/>
                      <a:pt x="11" y="69"/>
                      <a:pt x="9" y="69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28" y="40"/>
                      <a:pt x="37" y="44"/>
                      <a:pt x="37" y="55"/>
                    </a:cubicBezTo>
                    <a:cubicBezTo>
                      <a:pt x="37" y="66"/>
                      <a:pt x="28" y="69"/>
                      <a:pt x="17" y="6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Rectangle 63">
                <a:extLst>
                  <a:ext uri="{FF2B5EF4-FFF2-40B4-BE49-F238E27FC236}">
                    <a16:creationId xmlns:a16="http://schemas.microsoft.com/office/drawing/2014/main" id="{ED936BE5-19B7-0446-9455-0E5B51EE73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1848" y="4670755"/>
                <a:ext cx="30163" cy="2349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64">
                <a:extLst>
                  <a:ext uri="{FF2B5EF4-FFF2-40B4-BE49-F238E27FC236}">
                    <a16:creationId xmlns:a16="http://schemas.microsoft.com/office/drawing/2014/main" id="{4956C968-D36B-FE45-9700-CF20962F1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3760" y="4667580"/>
                <a:ext cx="193675" cy="241300"/>
              </a:xfrm>
              <a:custGeom>
                <a:avLst/>
                <a:gdLst>
                  <a:gd name="T0" fmla="*/ 39 w 62"/>
                  <a:gd name="T1" fmla="*/ 77 h 77"/>
                  <a:gd name="T2" fmla="*/ 62 w 62"/>
                  <a:gd name="T3" fmla="*/ 73 h 77"/>
                  <a:gd name="T4" fmla="*/ 62 w 62"/>
                  <a:gd name="T5" fmla="*/ 37 h 77"/>
                  <a:gd name="T6" fmla="*/ 37 w 62"/>
                  <a:gd name="T7" fmla="*/ 37 h 77"/>
                  <a:gd name="T8" fmla="*/ 37 w 62"/>
                  <a:gd name="T9" fmla="*/ 44 h 77"/>
                  <a:gd name="T10" fmla="*/ 52 w 62"/>
                  <a:gd name="T11" fmla="*/ 44 h 77"/>
                  <a:gd name="T12" fmla="*/ 52 w 62"/>
                  <a:gd name="T13" fmla="*/ 67 h 77"/>
                  <a:gd name="T14" fmla="*/ 39 w 62"/>
                  <a:gd name="T15" fmla="*/ 69 h 77"/>
                  <a:gd name="T16" fmla="*/ 10 w 62"/>
                  <a:gd name="T17" fmla="*/ 38 h 77"/>
                  <a:gd name="T18" fmla="*/ 41 w 62"/>
                  <a:gd name="T19" fmla="*/ 8 h 77"/>
                  <a:gd name="T20" fmla="*/ 57 w 62"/>
                  <a:gd name="T21" fmla="*/ 11 h 77"/>
                  <a:gd name="T22" fmla="*/ 60 w 62"/>
                  <a:gd name="T23" fmla="*/ 3 h 77"/>
                  <a:gd name="T24" fmla="*/ 41 w 62"/>
                  <a:gd name="T25" fmla="*/ 0 h 77"/>
                  <a:gd name="T26" fmla="*/ 0 w 62"/>
                  <a:gd name="T27" fmla="*/ 39 h 77"/>
                  <a:gd name="T28" fmla="*/ 10 w 62"/>
                  <a:gd name="T29" fmla="*/ 67 h 77"/>
                  <a:gd name="T30" fmla="*/ 39 w 62"/>
                  <a:gd name="T31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" h="77">
                    <a:moveTo>
                      <a:pt x="39" y="77"/>
                    </a:moveTo>
                    <a:cubicBezTo>
                      <a:pt x="49" y="77"/>
                      <a:pt x="58" y="74"/>
                      <a:pt x="62" y="73"/>
                    </a:cubicBezTo>
                    <a:cubicBezTo>
                      <a:pt x="62" y="37"/>
                      <a:pt x="62" y="37"/>
                      <a:pt x="6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52" y="44"/>
                      <a:pt x="52" y="44"/>
                      <a:pt x="52" y="44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0" y="68"/>
                      <a:pt x="46" y="69"/>
                      <a:pt x="39" y="69"/>
                    </a:cubicBezTo>
                    <a:cubicBezTo>
                      <a:pt x="22" y="69"/>
                      <a:pt x="10" y="58"/>
                      <a:pt x="10" y="38"/>
                    </a:cubicBezTo>
                    <a:cubicBezTo>
                      <a:pt x="10" y="20"/>
                      <a:pt x="22" y="8"/>
                      <a:pt x="41" y="8"/>
                    </a:cubicBezTo>
                    <a:cubicBezTo>
                      <a:pt x="48" y="8"/>
                      <a:pt x="53" y="10"/>
                      <a:pt x="57" y="11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56" y="2"/>
                      <a:pt x="50" y="0"/>
                      <a:pt x="41" y="0"/>
                    </a:cubicBezTo>
                    <a:cubicBezTo>
                      <a:pt x="16" y="0"/>
                      <a:pt x="0" y="16"/>
                      <a:pt x="0" y="39"/>
                    </a:cubicBezTo>
                    <a:cubicBezTo>
                      <a:pt x="0" y="51"/>
                      <a:pt x="4" y="61"/>
                      <a:pt x="10" y="67"/>
                    </a:cubicBezTo>
                    <a:cubicBezTo>
                      <a:pt x="18" y="74"/>
                      <a:pt x="27" y="77"/>
                      <a:pt x="39" y="7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Rectangle 65">
                <a:extLst>
                  <a:ext uri="{FF2B5EF4-FFF2-40B4-BE49-F238E27FC236}">
                    <a16:creationId xmlns:a16="http://schemas.microsoft.com/office/drawing/2014/main" id="{0498BF1C-1094-C84E-8339-FA7882E23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9660" y="4799343"/>
                <a:ext cx="84138" cy="254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1" name="Rectangle 66">
                <a:extLst>
                  <a:ext uri="{FF2B5EF4-FFF2-40B4-BE49-F238E27FC236}">
                    <a16:creationId xmlns:a16="http://schemas.microsoft.com/office/drawing/2014/main" id="{DA8D1CF9-5512-3144-AA46-C3DD765126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5548" y="4670755"/>
                <a:ext cx="28575" cy="2349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67">
                <a:extLst>
                  <a:ext uri="{FF2B5EF4-FFF2-40B4-BE49-F238E27FC236}">
                    <a16:creationId xmlns:a16="http://schemas.microsoft.com/office/drawing/2014/main" id="{6BDE743D-FE00-464C-99C4-771ADD4739E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21748" y="4667580"/>
                <a:ext cx="142875" cy="238125"/>
              </a:xfrm>
              <a:custGeom>
                <a:avLst/>
                <a:gdLst>
                  <a:gd name="T0" fmla="*/ 39 w 46"/>
                  <a:gd name="T1" fmla="*/ 6 h 76"/>
                  <a:gd name="T2" fmla="*/ 18 w 46"/>
                  <a:gd name="T3" fmla="*/ 0 h 76"/>
                  <a:gd name="T4" fmla="*/ 0 w 46"/>
                  <a:gd name="T5" fmla="*/ 2 h 76"/>
                  <a:gd name="T6" fmla="*/ 0 w 46"/>
                  <a:gd name="T7" fmla="*/ 76 h 76"/>
                  <a:gd name="T8" fmla="*/ 9 w 46"/>
                  <a:gd name="T9" fmla="*/ 76 h 76"/>
                  <a:gd name="T10" fmla="*/ 9 w 46"/>
                  <a:gd name="T11" fmla="*/ 46 h 76"/>
                  <a:gd name="T12" fmla="*/ 17 w 46"/>
                  <a:gd name="T13" fmla="*/ 47 h 76"/>
                  <a:gd name="T14" fmla="*/ 40 w 46"/>
                  <a:gd name="T15" fmla="*/ 38 h 76"/>
                  <a:gd name="T16" fmla="*/ 46 w 46"/>
                  <a:gd name="T17" fmla="*/ 22 h 76"/>
                  <a:gd name="T18" fmla="*/ 39 w 46"/>
                  <a:gd name="T19" fmla="*/ 6 h 76"/>
                  <a:gd name="T20" fmla="*/ 17 w 46"/>
                  <a:gd name="T21" fmla="*/ 39 h 76"/>
                  <a:gd name="T22" fmla="*/ 9 w 46"/>
                  <a:gd name="T23" fmla="*/ 38 h 76"/>
                  <a:gd name="T24" fmla="*/ 9 w 46"/>
                  <a:gd name="T25" fmla="*/ 9 h 76"/>
                  <a:gd name="T26" fmla="*/ 18 w 46"/>
                  <a:gd name="T27" fmla="*/ 8 h 76"/>
                  <a:gd name="T28" fmla="*/ 36 w 46"/>
                  <a:gd name="T29" fmla="*/ 23 h 76"/>
                  <a:gd name="T30" fmla="*/ 17 w 46"/>
                  <a:gd name="T31" fmla="*/ 3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6" h="76">
                    <a:moveTo>
                      <a:pt x="39" y="6"/>
                    </a:moveTo>
                    <a:cubicBezTo>
                      <a:pt x="35" y="2"/>
                      <a:pt x="28" y="0"/>
                      <a:pt x="18" y="0"/>
                    </a:cubicBezTo>
                    <a:cubicBezTo>
                      <a:pt x="10" y="0"/>
                      <a:pt x="4" y="1"/>
                      <a:pt x="0" y="2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9" y="76"/>
                      <a:pt x="9" y="76"/>
                      <a:pt x="9" y="76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12" y="47"/>
                      <a:pt x="14" y="47"/>
                      <a:pt x="17" y="47"/>
                    </a:cubicBezTo>
                    <a:cubicBezTo>
                      <a:pt x="27" y="47"/>
                      <a:pt x="35" y="44"/>
                      <a:pt x="40" y="38"/>
                    </a:cubicBezTo>
                    <a:cubicBezTo>
                      <a:pt x="44" y="34"/>
                      <a:pt x="46" y="29"/>
                      <a:pt x="46" y="22"/>
                    </a:cubicBezTo>
                    <a:cubicBezTo>
                      <a:pt x="46" y="16"/>
                      <a:pt x="44" y="10"/>
                      <a:pt x="39" y="6"/>
                    </a:cubicBezTo>
                    <a:close/>
                    <a:moveTo>
                      <a:pt x="17" y="39"/>
                    </a:moveTo>
                    <a:cubicBezTo>
                      <a:pt x="14" y="39"/>
                      <a:pt x="11" y="39"/>
                      <a:pt x="9" y="3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1" y="8"/>
                      <a:pt x="14" y="8"/>
                      <a:pt x="18" y="8"/>
                    </a:cubicBezTo>
                    <a:cubicBezTo>
                      <a:pt x="29" y="8"/>
                      <a:pt x="36" y="13"/>
                      <a:pt x="36" y="23"/>
                    </a:cubicBezTo>
                    <a:cubicBezTo>
                      <a:pt x="36" y="33"/>
                      <a:pt x="29" y="39"/>
                      <a:pt x="17" y="39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29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B301AB-A0AC-4065-A2BC-598EB93490D7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492875"/>
            <a:ext cx="4114800" cy="365125"/>
          </a:xfrm>
        </p:spPr>
        <p:txBody>
          <a:bodyPr/>
          <a:lstStyle/>
          <a:p>
            <a:r>
              <a:rPr lang="en-US"/>
              <a:t>© F5 Networks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E71376-1DCD-4DDB-9AFC-67D5A40D3F8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49DF86D6-4B9D-4B83-AF23-D696D3CD110A}" type="slidenum">
              <a:rPr lang="en-US" smtClean="0"/>
              <a:pPr/>
              <a:t>46</a:t>
            </a:fld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29E061A-B637-4839-8AAC-677D033552F6}"/>
              </a:ext>
            </a:extLst>
          </p:cNvPr>
          <p:cNvGrpSpPr/>
          <p:nvPr/>
        </p:nvGrpSpPr>
        <p:grpSpPr>
          <a:xfrm>
            <a:off x="474663" y="532440"/>
            <a:ext cx="1320800" cy="1319213"/>
            <a:chOff x="-12309475" y="1527175"/>
            <a:chExt cx="1320800" cy="1319213"/>
          </a:xfrm>
          <a:solidFill>
            <a:schemeClr val="tx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943E3D6E-2A9E-4D2D-892C-956B6C30B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309475" y="1527175"/>
              <a:ext cx="1320800" cy="1319213"/>
            </a:xfrm>
            <a:custGeom>
              <a:avLst/>
              <a:gdLst>
                <a:gd name="T0" fmla="*/ 379 w 443"/>
                <a:gd name="T1" fmla="*/ 65 h 442"/>
                <a:gd name="T2" fmla="*/ 223 w 443"/>
                <a:gd name="T3" fmla="*/ 0 h 442"/>
                <a:gd name="T4" fmla="*/ 222 w 443"/>
                <a:gd name="T5" fmla="*/ 0 h 442"/>
                <a:gd name="T6" fmla="*/ 66 w 443"/>
                <a:gd name="T7" fmla="*/ 64 h 442"/>
                <a:gd name="T8" fmla="*/ 1 w 443"/>
                <a:gd name="T9" fmla="*/ 220 h 442"/>
                <a:gd name="T10" fmla="*/ 221 w 443"/>
                <a:gd name="T11" fmla="*/ 442 h 442"/>
                <a:gd name="T12" fmla="*/ 222 w 443"/>
                <a:gd name="T13" fmla="*/ 442 h 442"/>
                <a:gd name="T14" fmla="*/ 378 w 443"/>
                <a:gd name="T15" fmla="*/ 378 h 442"/>
                <a:gd name="T16" fmla="*/ 443 w 443"/>
                <a:gd name="T17" fmla="*/ 222 h 442"/>
                <a:gd name="T18" fmla="*/ 379 w 443"/>
                <a:gd name="T19" fmla="*/ 65 h 442"/>
                <a:gd name="T20" fmla="*/ 372 w 443"/>
                <a:gd name="T21" fmla="*/ 373 h 442"/>
                <a:gd name="T22" fmla="*/ 221 w 443"/>
                <a:gd name="T23" fmla="*/ 434 h 442"/>
                <a:gd name="T24" fmla="*/ 70 w 443"/>
                <a:gd name="T25" fmla="*/ 371 h 442"/>
                <a:gd name="T26" fmla="*/ 9 w 443"/>
                <a:gd name="T27" fmla="*/ 220 h 442"/>
                <a:gd name="T28" fmla="*/ 72 w 443"/>
                <a:gd name="T29" fmla="*/ 69 h 442"/>
                <a:gd name="T30" fmla="*/ 222 w 443"/>
                <a:gd name="T31" fmla="*/ 8 h 442"/>
                <a:gd name="T32" fmla="*/ 223 w 443"/>
                <a:gd name="T33" fmla="*/ 8 h 442"/>
                <a:gd name="T34" fmla="*/ 373 w 443"/>
                <a:gd name="T35" fmla="*/ 71 h 442"/>
                <a:gd name="T36" fmla="*/ 435 w 443"/>
                <a:gd name="T37" fmla="*/ 222 h 442"/>
                <a:gd name="T38" fmla="*/ 372 w 443"/>
                <a:gd name="T39" fmla="*/ 373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3" h="442">
                  <a:moveTo>
                    <a:pt x="379" y="65"/>
                  </a:moveTo>
                  <a:cubicBezTo>
                    <a:pt x="338" y="23"/>
                    <a:pt x="282" y="0"/>
                    <a:pt x="223" y="0"/>
                  </a:cubicBezTo>
                  <a:cubicBezTo>
                    <a:pt x="223" y="0"/>
                    <a:pt x="222" y="0"/>
                    <a:pt x="222" y="0"/>
                  </a:cubicBezTo>
                  <a:cubicBezTo>
                    <a:pt x="163" y="0"/>
                    <a:pt x="108" y="22"/>
                    <a:pt x="66" y="64"/>
                  </a:cubicBezTo>
                  <a:cubicBezTo>
                    <a:pt x="24" y="105"/>
                    <a:pt x="1" y="161"/>
                    <a:pt x="1" y="220"/>
                  </a:cubicBezTo>
                  <a:cubicBezTo>
                    <a:pt x="0" y="342"/>
                    <a:pt x="99" y="442"/>
                    <a:pt x="221" y="442"/>
                  </a:cubicBezTo>
                  <a:cubicBezTo>
                    <a:pt x="221" y="442"/>
                    <a:pt x="221" y="442"/>
                    <a:pt x="222" y="442"/>
                  </a:cubicBezTo>
                  <a:cubicBezTo>
                    <a:pt x="281" y="442"/>
                    <a:pt x="336" y="420"/>
                    <a:pt x="378" y="378"/>
                  </a:cubicBezTo>
                  <a:cubicBezTo>
                    <a:pt x="420" y="337"/>
                    <a:pt x="443" y="281"/>
                    <a:pt x="443" y="222"/>
                  </a:cubicBezTo>
                  <a:cubicBezTo>
                    <a:pt x="443" y="163"/>
                    <a:pt x="421" y="107"/>
                    <a:pt x="379" y="65"/>
                  </a:cubicBezTo>
                  <a:close/>
                  <a:moveTo>
                    <a:pt x="372" y="373"/>
                  </a:moveTo>
                  <a:cubicBezTo>
                    <a:pt x="331" y="413"/>
                    <a:pt x="278" y="435"/>
                    <a:pt x="221" y="434"/>
                  </a:cubicBezTo>
                  <a:cubicBezTo>
                    <a:pt x="164" y="434"/>
                    <a:pt x="110" y="412"/>
                    <a:pt x="70" y="371"/>
                  </a:cubicBezTo>
                  <a:cubicBezTo>
                    <a:pt x="30" y="331"/>
                    <a:pt x="8" y="277"/>
                    <a:pt x="9" y="220"/>
                  </a:cubicBezTo>
                  <a:cubicBezTo>
                    <a:pt x="9" y="163"/>
                    <a:pt x="31" y="110"/>
                    <a:pt x="72" y="69"/>
                  </a:cubicBezTo>
                  <a:cubicBezTo>
                    <a:pt x="112" y="30"/>
                    <a:pt x="165" y="8"/>
                    <a:pt x="222" y="8"/>
                  </a:cubicBezTo>
                  <a:cubicBezTo>
                    <a:pt x="222" y="8"/>
                    <a:pt x="223" y="8"/>
                    <a:pt x="223" y="8"/>
                  </a:cubicBezTo>
                  <a:cubicBezTo>
                    <a:pt x="280" y="8"/>
                    <a:pt x="333" y="31"/>
                    <a:pt x="373" y="71"/>
                  </a:cubicBezTo>
                  <a:cubicBezTo>
                    <a:pt x="414" y="112"/>
                    <a:pt x="435" y="165"/>
                    <a:pt x="435" y="222"/>
                  </a:cubicBezTo>
                  <a:cubicBezTo>
                    <a:pt x="435" y="279"/>
                    <a:pt x="412" y="333"/>
                    <a:pt x="372" y="3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A7662BEB-7722-4C1A-B720-5066FA805E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1915775" y="1766888"/>
              <a:ext cx="523875" cy="827088"/>
            </a:xfrm>
            <a:custGeom>
              <a:avLst/>
              <a:gdLst>
                <a:gd name="T0" fmla="*/ 142 w 176"/>
                <a:gd name="T1" fmla="*/ 136 h 277"/>
                <a:gd name="T2" fmla="*/ 172 w 176"/>
                <a:gd name="T3" fmla="*/ 90 h 277"/>
                <a:gd name="T4" fmla="*/ 119 w 176"/>
                <a:gd name="T5" fmla="*/ 39 h 277"/>
                <a:gd name="T6" fmla="*/ 96 w 176"/>
                <a:gd name="T7" fmla="*/ 39 h 277"/>
                <a:gd name="T8" fmla="*/ 96 w 176"/>
                <a:gd name="T9" fmla="*/ 4 h 277"/>
                <a:gd name="T10" fmla="*/ 92 w 176"/>
                <a:gd name="T11" fmla="*/ 0 h 277"/>
                <a:gd name="T12" fmla="*/ 88 w 176"/>
                <a:gd name="T13" fmla="*/ 4 h 277"/>
                <a:gd name="T14" fmla="*/ 88 w 176"/>
                <a:gd name="T15" fmla="*/ 39 h 277"/>
                <a:gd name="T16" fmla="*/ 63 w 176"/>
                <a:gd name="T17" fmla="*/ 39 h 277"/>
                <a:gd name="T18" fmla="*/ 63 w 176"/>
                <a:gd name="T19" fmla="*/ 39 h 277"/>
                <a:gd name="T20" fmla="*/ 49 w 176"/>
                <a:gd name="T21" fmla="*/ 39 h 277"/>
                <a:gd name="T22" fmla="*/ 49 w 176"/>
                <a:gd name="T23" fmla="*/ 4 h 277"/>
                <a:gd name="T24" fmla="*/ 45 w 176"/>
                <a:gd name="T25" fmla="*/ 0 h 277"/>
                <a:gd name="T26" fmla="*/ 41 w 176"/>
                <a:gd name="T27" fmla="*/ 4 h 277"/>
                <a:gd name="T28" fmla="*/ 41 w 176"/>
                <a:gd name="T29" fmla="*/ 39 h 277"/>
                <a:gd name="T30" fmla="*/ 4 w 176"/>
                <a:gd name="T31" fmla="*/ 39 h 277"/>
                <a:gd name="T32" fmla="*/ 0 w 176"/>
                <a:gd name="T33" fmla="*/ 43 h 277"/>
                <a:gd name="T34" fmla="*/ 4 w 176"/>
                <a:gd name="T35" fmla="*/ 47 h 277"/>
                <a:gd name="T36" fmla="*/ 41 w 176"/>
                <a:gd name="T37" fmla="*/ 47 h 277"/>
                <a:gd name="T38" fmla="*/ 41 w 176"/>
                <a:gd name="T39" fmla="*/ 136 h 277"/>
                <a:gd name="T40" fmla="*/ 41 w 176"/>
                <a:gd name="T41" fmla="*/ 136 h 277"/>
                <a:gd name="T42" fmla="*/ 41 w 176"/>
                <a:gd name="T43" fmla="*/ 136 h 277"/>
                <a:gd name="T44" fmla="*/ 41 w 176"/>
                <a:gd name="T45" fmla="*/ 232 h 277"/>
                <a:gd name="T46" fmla="*/ 4 w 176"/>
                <a:gd name="T47" fmla="*/ 232 h 277"/>
                <a:gd name="T48" fmla="*/ 0 w 176"/>
                <a:gd name="T49" fmla="*/ 236 h 277"/>
                <a:gd name="T50" fmla="*/ 4 w 176"/>
                <a:gd name="T51" fmla="*/ 240 h 277"/>
                <a:gd name="T52" fmla="*/ 41 w 176"/>
                <a:gd name="T53" fmla="*/ 240 h 277"/>
                <a:gd name="T54" fmla="*/ 41 w 176"/>
                <a:gd name="T55" fmla="*/ 273 h 277"/>
                <a:gd name="T56" fmla="*/ 45 w 176"/>
                <a:gd name="T57" fmla="*/ 277 h 277"/>
                <a:gd name="T58" fmla="*/ 49 w 176"/>
                <a:gd name="T59" fmla="*/ 273 h 277"/>
                <a:gd name="T60" fmla="*/ 49 w 176"/>
                <a:gd name="T61" fmla="*/ 240 h 277"/>
                <a:gd name="T62" fmla="*/ 88 w 176"/>
                <a:gd name="T63" fmla="*/ 240 h 277"/>
                <a:gd name="T64" fmla="*/ 88 w 176"/>
                <a:gd name="T65" fmla="*/ 273 h 277"/>
                <a:gd name="T66" fmla="*/ 92 w 176"/>
                <a:gd name="T67" fmla="*/ 277 h 277"/>
                <a:gd name="T68" fmla="*/ 96 w 176"/>
                <a:gd name="T69" fmla="*/ 273 h 277"/>
                <a:gd name="T70" fmla="*/ 96 w 176"/>
                <a:gd name="T71" fmla="*/ 240 h 277"/>
                <a:gd name="T72" fmla="*/ 120 w 176"/>
                <a:gd name="T73" fmla="*/ 240 h 277"/>
                <a:gd name="T74" fmla="*/ 176 w 176"/>
                <a:gd name="T75" fmla="*/ 186 h 277"/>
                <a:gd name="T76" fmla="*/ 142 w 176"/>
                <a:gd name="T77" fmla="*/ 136 h 277"/>
                <a:gd name="T78" fmla="*/ 164 w 176"/>
                <a:gd name="T79" fmla="*/ 90 h 277"/>
                <a:gd name="T80" fmla="*/ 119 w 176"/>
                <a:gd name="T81" fmla="*/ 132 h 277"/>
                <a:gd name="T82" fmla="*/ 49 w 176"/>
                <a:gd name="T83" fmla="*/ 132 h 277"/>
                <a:gd name="T84" fmla="*/ 49 w 176"/>
                <a:gd name="T85" fmla="*/ 47 h 277"/>
                <a:gd name="T86" fmla="*/ 119 w 176"/>
                <a:gd name="T87" fmla="*/ 47 h 277"/>
                <a:gd name="T88" fmla="*/ 164 w 176"/>
                <a:gd name="T89" fmla="*/ 90 h 277"/>
                <a:gd name="T90" fmla="*/ 120 w 176"/>
                <a:gd name="T91" fmla="*/ 232 h 277"/>
                <a:gd name="T92" fmla="*/ 63 w 176"/>
                <a:gd name="T93" fmla="*/ 232 h 277"/>
                <a:gd name="T94" fmla="*/ 63 w 176"/>
                <a:gd name="T95" fmla="*/ 232 h 277"/>
                <a:gd name="T96" fmla="*/ 49 w 176"/>
                <a:gd name="T97" fmla="*/ 232 h 277"/>
                <a:gd name="T98" fmla="*/ 49 w 176"/>
                <a:gd name="T99" fmla="*/ 140 h 277"/>
                <a:gd name="T100" fmla="*/ 120 w 176"/>
                <a:gd name="T101" fmla="*/ 140 h 277"/>
                <a:gd name="T102" fmla="*/ 168 w 176"/>
                <a:gd name="T103" fmla="*/ 186 h 277"/>
                <a:gd name="T104" fmla="*/ 120 w 176"/>
                <a:gd name="T105" fmla="*/ 23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6" h="277">
                  <a:moveTo>
                    <a:pt x="142" y="136"/>
                  </a:moveTo>
                  <a:cubicBezTo>
                    <a:pt x="161" y="129"/>
                    <a:pt x="172" y="112"/>
                    <a:pt x="172" y="90"/>
                  </a:cubicBezTo>
                  <a:cubicBezTo>
                    <a:pt x="172" y="64"/>
                    <a:pt x="155" y="39"/>
                    <a:pt x="119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1"/>
                    <a:pt x="94" y="0"/>
                    <a:pt x="92" y="0"/>
                  </a:cubicBezTo>
                  <a:cubicBezTo>
                    <a:pt x="89" y="0"/>
                    <a:pt x="88" y="1"/>
                    <a:pt x="88" y="4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1"/>
                    <a:pt x="47" y="0"/>
                    <a:pt x="45" y="0"/>
                  </a:cubicBezTo>
                  <a:cubicBezTo>
                    <a:pt x="43" y="0"/>
                    <a:pt x="41" y="1"/>
                    <a:pt x="41" y="4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" y="39"/>
                    <a:pt x="0" y="40"/>
                    <a:pt x="0" y="43"/>
                  </a:cubicBezTo>
                  <a:cubicBezTo>
                    <a:pt x="0" y="45"/>
                    <a:pt x="1" y="47"/>
                    <a:pt x="4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1" y="136"/>
                    <a:pt x="41" y="136"/>
                    <a:pt x="41" y="136"/>
                  </a:cubicBezTo>
                  <a:cubicBezTo>
                    <a:pt x="41" y="232"/>
                    <a:pt x="41" y="232"/>
                    <a:pt x="41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1" y="232"/>
                    <a:pt x="0" y="234"/>
                    <a:pt x="0" y="236"/>
                  </a:cubicBezTo>
                  <a:cubicBezTo>
                    <a:pt x="0" y="238"/>
                    <a:pt x="1" y="240"/>
                    <a:pt x="4" y="240"/>
                  </a:cubicBezTo>
                  <a:cubicBezTo>
                    <a:pt x="41" y="240"/>
                    <a:pt x="41" y="240"/>
                    <a:pt x="41" y="240"/>
                  </a:cubicBezTo>
                  <a:cubicBezTo>
                    <a:pt x="41" y="273"/>
                    <a:pt x="41" y="273"/>
                    <a:pt x="41" y="273"/>
                  </a:cubicBezTo>
                  <a:cubicBezTo>
                    <a:pt x="41" y="275"/>
                    <a:pt x="43" y="277"/>
                    <a:pt x="45" y="277"/>
                  </a:cubicBezTo>
                  <a:cubicBezTo>
                    <a:pt x="47" y="277"/>
                    <a:pt x="49" y="275"/>
                    <a:pt x="49" y="273"/>
                  </a:cubicBezTo>
                  <a:cubicBezTo>
                    <a:pt x="49" y="240"/>
                    <a:pt x="49" y="240"/>
                    <a:pt x="49" y="240"/>
                  </a:cubicBezTo>
                  <a:cubicBezTo>
                    <a:pt x="88" y="240"/>
                    <a:pt x="88" y="240"/>
                    <a:pt x="88" y="240"/>
                  </a:cubicBezTo>
                  <a:cubicBezTo>
                    <a:pt x="88" y="273"/>
                    <a:pt x="88" y="273"/>
                    <a:pt x="88" y="273"/>
                  </a:cubicBezTo>
                  <a:cubicBezTo>
                    <a:pt x="88" y="275"/>
                    <a:pt x="89" y="277"/>
                    <a:pt x="92" y="277"/>
                  </a:cubicBezTo>
                  <a:cubicBezTo>
                    <a:pt x="94" y="277"/>
                    <a:pt x="96" y="275"/>
                    <a:pt x="96" y="273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120" y="240"/>
                    <a:pt x="120" y="240"/>
                    <a:pt x="120" y="240"/>
                  </a:cubicBezTo>
                  <a:cubicBezTo>
                    <a:pt x="155" y="240"/>
                    <a:pt x="176" y="220"/>
                    <a:pt x="176" y="186"/>
                  </a:cubicBezTo>
                  <a:cubicBezTo>
                    <a:pt x="176" y="166"/>
                    <a:pt x="165" y="144"/>
                    <a:pt x="142" y="136"/>
                  </a:cubicBezTo>
                  <a:close/>
                  <a:moveTo>
                    <a:pt x="164" y="90"/>
                  </a:moveTo>
                  <a:cubicBezTo>
                    <a:pt x="164" y="110"/>
                    <a:pt x="152" y="132"/>
                    <a:pt x="119" y="132"/>
                  </a:cubicBezTo>
                  <a:cubicBezTo>
                    <a:pt x="49" y="132"/>
                    <a:pt x="49" y="132"/>
                    <a:pt x="49" y="132"/>
                  </a:cubicBezTo>
                  <a:cubicBezTo>
                    <a:pt x="49" y="47"/>
                    <a:pt x="49" y="47"/>
                    <a:pt x="4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46" y="47"/>
                    <a:pt x="164" y="64"/>
                    <a:pt x="164" y="90"/>
                  </a:cubicBezTo>
                  <a:close/>
                  <a:moveTo>
                    <a:pt x="120" y="232"/>
                  </a:moveTo>
                  <a:cubicBezTo>
                    <a:pt x="63" y="232"/>
                    <a:pt x="63" y="232"/>
                    <a:pt x="63" y="232"/>
                  </a:cubicBezTo>
                  <a:cubicBezTo>
                    <a:pt x="63" y="232"/>
                    <a:pt x="63" y="232"/>
                    <a:pt x="63" y="232"/>
                  </a:cubicBezTo>
                  <a:cubicBezTo>
                    <a:pt x="49" y="232"/>
                    <a:pt x="49" y="232"/>
                    <a:pt x="49" y="232"/>
                  </a:cubicBezTo>
                  <a:cubicBezTo>
                    <a:pt x="49" y="140"/>
                    <a:pt x="49" y="140"/>
                    <a:pt x="49" y="140"/>
                  </a:cubicBezTo>
                  <a:cubicBezTo>
                    <a:pt x="120" y="140"/>
                    <a:pt x="120" y="140"/>
                    <a:pt x="120" y="140"/>
                  </a:cubicBezTo>
                  <a:cubicBezTo>
                    <a:pt x="153" y="140"/>
                    <a:pt x="168" y="163"/>
                    <a:pt x="168" y="186"/>
                  </a:cubicBezTo>
                  <a:cubicBezTo>
                    <a:pt x="168" y="215"/>
                    <a:pt x="150" y="232"/>
                    <a:pt x="120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reeform 7">
            <a:extLst>
              <a:ext uri="{FF2B5EF4-FFF2-40B4-BE49-F238E27FC236}">
                <a16:creationId xmlns:a16="http://schemas.microsoft.com/office/drawing/2014/main" id="{4FA0062D-4D86-48B5-9207-DF16E5A02201}"/>
              </a:ext>
            </a:extLst>
          </p:cNvPr>
          <p:cNvSpPr>
            <a:spLocks noEditPoints="1"/>
          </p:cNvSpPr>
          <p:nvPr/>
        </p:nvSpPr>
        <p:spPr bwMode="auto">
          <a:xfrm>
            <a:off x="2625726" y="603877"/>
            <a:ext cx="1096963" cy="1176338"/>
          </a:xfrm>
          <a:custGeom>
            <a:avLst/>
            <a:gdLst>
              <a:gd name="T0" fmla="*/ 368 w 368"/>
              <a:gd name="T1" fmla="*/ 302 h 394"/>
              <a:gd name="T2" fmla="*/ 368 w 368"/>
              <a:gd name="T3" fmla="*/ 245 h 394"/>
              <a:gd name="T4" fmla="*/ 368 w 368"/>
              <a:gd name="T5" fmla="*/ 188 h 394"/>
              <a:gd name="T6" fmla="*/ 234 w 368"/>
              <a:gd name="T7" fmla="*/ 156 h 394"/>
              <a:gd name="T8" fmla="*/ 252 w 368"/>
              <a:gd name="T9" fmla="*/ 103 h 394"/>
              <a:gd name="T10" fmla="*/ 215 w 368"/>
              <a:gd name="T11" fmla="*/ 2 h 394"/>
              <a:gd name="T12" fmla="*/ 183 w 368"/>
              <a:gd name="T13" fmla="*/ 30 h 394"/>
              <a:gd name="T14" fmla="*/ 167 w 368"/>
              <a:gd name="T15" fmla="*/ 110 h 394"/>
              <a:gd name="T16" fmla="*/ 87 w 368"/>
              <a:gd name="T17" fmla="*/ 155 h 394"/>
              <a:gd name="T18" fmla="*/ 69 w 368"/>
              <a:gd name="T19" fmla="*/ 134 h 394"/>
              <a:gd name="T20" fmla="*/ 0 w 368"/>
              <a:gd name="T21" fmla="*/ 152 h 394"/>
              <a:gd name="T22" fmla="*/ 19 w 368"/>
              <a:gd name="T23" fmla="*/ 394 h 394"/>
              <a:gd name="T24" fmla="*/ 87 w 368"/>
              <a:gd name="T25" fmla="*/ 375 h 394"/>
              <a:gd name="T26" fmla="*/ 106 w 368"/>
              <a:gd name="T27" fmla="*/ 368 h 394"/>
              <a:gd name="T28" fmla="*/ 142 w 368"/>
              <a:gd name="T29" fmla="*/ 392 h 394"/>
              <a:gd name="T30" fmla="*/ 368 w 368"/>
              <a:gd name="T31" fmla="*/ 359 h 394"/>
              <a:gd name="T32" fmla="*/ 79 w 368"/>
              <a:gd name="T33" fmla="*/ 375 h 394"/>
              <a:gd name="T34" fmla="*/ 19 w 368"/>
              <a:gd name="T35" fmla="*/ 386 h 394"/>
              <a:gd name="T36" fmla="*/ 8 w 368"/>
              <a:gd name="T37" fmla="*/ 152 h 394"/>
              <a:gd name="T38" fmla="*/ 69 w 368"/>
              <a:gd name="T39" fmla="*/ 142 h 394"/>
              <a:gd name="T40" fmla="*/ 79 w 368"/>
              <a:gd name="T41" fmla="*/ 375 h 394"/>
              <a:gd name="T42" fmla="*/ 143 w 368"/>
              <a:gd name="T43" fmla="*/ 384 h 394"/>
              <a:gd name="T44" fmla="*/ 108 w 368"/>
              <a:gd name="T45" fmla="*/ 360 h 394"/>
              <a:gd name="T46" fmla="*/ 87 w 368"/>
              <a:gd name="T47" fmla="*/ 163 h 394"/>
              <a:gd name="T48" fmla="*/ 173 w 368"/>
              <a:gd name="T49" fmla="*/ 115 h 394"/>
              <a:gd name="T50" fmla="*/ 191 w 368"/>
              <a:gd name="T51" fmla="*/ 30 h 394"/>
              <a:gd name="T52" fmla="*/ 214 w 368"/>
              <a:gd name="T53" fmla="*/ 10 h 394"/>
              <a:gd name="T54" fmla="*/ 244 w 368"/>
              <a:gd name="T55" fmla="*/ 103 h 394"/>
              <a:gd name="T56" fmla="*/ 224 w 368"/>
              <a:gd name="T57" fmla="*/ 159 h 394"/>
              <a:gd name="T58" fmla="*/ 227 w 368"/>
              <a:gd name="T59" fmla="*/ 164 h 394"/>
              <a:gd name="T60" fmla="*/ 360 w 368"/>
              <a:gd name="T61" fmla="*/ 188 h 394"/>
              <a:gd name="T62" fmla="*/ 277 w 368"/>
              <a:gd name="T63" fmla="*/ 213 h 394"/>
              <a:gd name="T64" fmla="*/ 277 w 368"/>
              <a:gd name="T65" fmla="*/ 221 h 394"/>
              <a:gd name="T66" fmla="*/ 296 w 368"/>
              <a:gd name="T67" fmla="*/ 221 h 394"/>
              <a:gd name="T68" fmla="*/ 360 w 368"/>
              <a:gd name="T69" fmla="*/ 245 h 394"/>
              <a:gd name="T70" fmla="*/ 278 w 368"/>
              <a:gd name="T71" fmla="*/ 270 h 394"/>
              <a:gd name="T72" fmla="*/ 278 w 368"/>
              <a:gd name="T73" fmla="*/ 278 h 394"/>
              <a:gd name="T74" fmla="*/ 292 w 368"/>
              <a:gd name="T75" fmla="*/ 278 h 394"/>
              <a:gd name="T76" fmla="*/ 360 w 368"/>
              <a:gd name="T77" fmla="*/ 302 h 394"/>
              <a:gd name="T78" fmla="*/ 294 w 368"/>
              <a:gd name="T79" fmla="*/ 327 h 394"/>
              <a:gd name="T80" fmla="*/ 277 w 368"/>
              <a:gd name="T81" fmla="*/ 327 h 394"/>
              <a:gd name="T82" fmla="*/ 277 w 368"/>
              <a:gd name="T83" fmla="*/ 335 h 394"/>
              <a:gd name="T84" fmla="*/ 360 w 368"/>
              <a:gd name="T85" fmla="*/ 359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68" h="394">
                <a:moveTo>
                  <a:pt x="354" y="331"/>
                </a:moveTo>
                <a:cubicBezTo>
                  <a:pt x="362" y="326"/>
                  <a:pt x="368" y="318"/>
                  <a:pt x="368" y="302"/>
                </a:cubicBezTo>
                <a:cubicBezTo>
                  <a:pt x="368" y="286"/>
                  <a:pt x="361" y="278"/>
                  <a:pt x="354" y="274"/>
                </a:cubicBezTo>
                <a:cubicBezTo>
                  <a:pt x="362" y="269"/>
                  <a:pt x="368" y="261"/>
                  <a:pt x="368" y="245"/>
                </a:cubicBezTo>
                <a:cubicBezTo>
                  <a:pt x="368" y="229"/>
                  <a:pt x="361" y="221"/>
                  <a:pt x="354" y="217"/>
                </a:cubicBezTo>
                <a:cubicBezTo>
                  <a:pt x="362" y="212"/>
                  <a:pt x="368" y="204"/>
                  <a:pt x="368" y="188"/>
                </a:cubicBezTo>
                <a:cubicBezTo>
                  <a:pt x="368" y="158"/>
                  <a:pt x="344" y="156"/>
                  <a:pt x="339" y="156"/>
                </a:cubicBezTo>
                <a:cubicBezTo>
                  <a:pt x="234" y="156"/>
                  <a:pt x="234" y="156"/>
                  <a:pt x="234" y="156"/>
                </a:cubicBezTo>
                <a:cubicBezTo>
                  <a:pt x="236" y="150"/>
                  <a:pt x="239" y="145"/>
                  <a:pt x="241" y="140"/>
                </a:cubicBezTo>
                <a:cubicBezTo>
                  <a:pt x="248" y="125"/>
                  <a:pt x="252" y="117"/>
                  <a:pt x="252" y="103"/>
                </a:cubicBezTo>
                <a:cubicBezTo>
                  <a:pt x="252" y="101"/>
                  <a:pt x="252" y="98"/>
                  <a:pt x="252" y="96"/>
                </a:cubicBezTo>
                <a:cubicBezTo>
                  <a:pt x="253" y="69"/>
                  <a:pt x="255" y="7"/>
                  <a:pt x="215" y="2"/>
                </a:cubicBezTo>
                <a:cubicBezTo>
                  <a:pt x="204" y="0"/>
                  <a:pt x="197" y="2"/>
                  <a:pt x="192" y="6"/>
                </a:cubicBezTo>
                <a:cubicBezTo>
                  <a:pt x="184" y="12"/>
                  <a:pt x="184" y="22"/>
                  <a:pt x="183" y="30"/>
                </a:cubicBezTo>
                <a:cubicBezTo>
                  <a:pt x="183" y="31"/>
                  <a:pt x="183" y="32"/>
                  <a:pt x="183" y="33"/>
                </a:cubicBezTo>
                <a:cubicBezTo>
                  <a:pt x="182" y="48"/>
                  <a:pt x="174" y="102"/>
                  <a:pt x="167" y="110"/>
                </a:cubicBezTo>
                <a:cubicBezTo>
                  <a:pt x="158" y="121"/>
                  <a:pt x="130" y="152"/>
                  <a:pt x="124" y="155"/>
                </a:cubicBezTo>
                <a:cubicBezTo>
                  <a:pt x="119" y="155"/>
                  <a:pt x="95" y="155"/>
                  <a:pt x="87" y="155"/>
                </a:cubicBezTo>
                <a:cubicBezTo>
                  <a:pt x="87" y="152"/>
                  <a:pt x="87" y="152"/>
                  <a:pt x="87" y="152"/>
                </a:cubicBezTo>
                <a:cubicBezTo>
                  <a:pt x="87" y="142"/>
                  <a:pt x="79" y="134"/>
                  <a:pt x="69" y="134"/>
                </a:cubicBezTo>
                <a:cubicBezTo>
                  <a:pt x="19" y="134"/>
                  <a:pt x="19" y="134"/>
                  <a:pt x="19" y="134"/>
                </a:cubicBezTo>
                <a:cubicBezTo>
                  <a:pt x="8" y="134"/>
                  <a:pt x="0" y="142"/>
                  <a:pt x="0" y="152"/>
                </a:cubicBezTo>
                <a:cubicBezTo>
                  <a:pt x="0" y="375"/>
                  <a:pt x="0" y="375"/>
                  <a:pt x="0" y="375"/>
                </a:cubicBezTo>
                <a:cubicBezTo>
                  <a:pt x="0" y="386"/>
                  <a:pt x="8" y="394"/>
                  <a:pt x="19" y="394"/>
                </a:cubicBezTo>
                <a:cubicBezTo>
                  <a:pt x="69" y="394"/>
                  <a:pt x="69" y="394"/>
                  <a:pt x="69" y="394"/>
                </a:cubicBezTo>
                <a:cubicBezTo>
                  <a:pt x="79" y="394"/>
                  <a:pt x="87" y="386"/>
                  <a:pt x="87" y="375"/>
                </a:cubicBezTo>
                <a:cubicBezTo>
                  <a:pt x="87" y="368"/>
                  <a:pt x="87" y="368"/>
                  <a:pt x="87" y="368"/>
                </a:cubicBezTo>
                <a:cubicBezTo>
                  <a:pt x="106" y="368"/>
                  <a:pt x="106" y="368"/>
                  <a:pt x="106" y="368"/>
                </a:cubicBezTo>
                <a:cubicBezTo>
                  <a:pt x="110" y="372"/>
                  <a:pt x="124" y="383"/>
                  <a:pt x="140" y="391"/>
                </a:cubicBezTo>
                <a:cubicBezTo>
                  <a:pt x="141" y="392"/>
                  <a:pt x="141" y="392"/>
                  <a:pt x="142" y="392"/>
                </a:cubicBezTo>
                <a:cubicBezTo>
                  <a:pt x="339" y="392"/>
                  <a:pt x="339" y="392"/>
                  <a:pt x="339" y="392"/>
                </a:cubicBezTo>
                <a:cubicBezTo>
                  <a:pt x="350" y="392"/>
                  <a:pt x="368" y="385"/>
                  <a:pt x="368" y="359"/>
                </a:cubicBezTo>
                <a:cubicBezTo>
                  <a:pt x="368" y="343"/>
                  <a:pt x="361" y="335"/>
                  <a:pt x="354" y="331"/>
                </a:cubicBezTo>
                <a:close/>
                <a:moveTo>
                  <a:pt x="79" y="375"/>
                </a:moveTo>
                <a:cubicBezTo>
                  <a:pt x="79" y="381"/>
                  <a:pt x="74" y="386"/>
                  <a:pt x="69" y="386"/>
                </a:cubicBezTo>
                <a:cubicBezTo>
                  <a:pt x="19" y="386"/>
                  <a:pt x="19" y="386"/>
                  <a:pt x="19" y="386"/>
                </a:cubicBezTo>
                <a:cubicBezTo>
                  <a:pt x="13" y="386"/>
                  <a:pt x="8" y="381"/>
                  <a:pt x="8" y="375"/>
                </a:cubicBezTo>
                <a:cubicBezTo>
                  <a:pt x="8" y="152"/>
                  <a:pt x="8" y="152"/>
                  <a:pt x="8" y="152"/>
                </a:cubicBezTo>
                <a:cubicBezTo>
                  <a:pt x="8" y="146"/>
                  <a:pt x="13" y="142"/>
                  <a:pt x="19" y="142"/>
                </a:cubicBezTo>
                <a:cubicBezTo>
                  <a:pt x="69" y="142"/>
                  <a:pt x="69" y="142"/>
                  <a:pt x="69" y="142"/>
                </a:cubicBezTo>
                <a:cubicBezTo>
                  <a:pt x="74" y="142"/>
                  <a:pt x="79" y="146"/>
                  <a:pt x="79" y="152"/>
                </a:cubicBezTo>
                <a:lnTo>
                  <a:pt x="79" y="375"/>
                </a:lnTo>
                <a:close/>
                <a:moveTo>
                  <a:pt x="339" y="384"/>
                </a:moveTo>
                <a:cubicBezTo>
                  <a:pt x="143" y="384"/>
                  <a:pt x="143" y="384"/>
                  <a:pt x="143" y="384"/>
                </a:cubicBezTo>
                <a:cubicBezTo>
                  <a:pt x="125" y="374"/>
                  <a:pt x="110" y="361"/>
                  <a:pt x="110" y="361"/>
                </a:cubicBezTo>
                <a:cubicBezTo>
                  <a:pt x="109" y="361"/>
                  <a:pt x="109" y="360"/>
                  <a:pt x="108" y="360"/>
                </a:cubicBezTo>
                <a:cubicBezTo>
                  <a:pt x="87" y="360"/>
                  <a:pt x="87" y="360"/>
                  <a:pt x="87" y="360"/>
                </a:cubicBezTo>
                <a:cubicBezTo>
                  <a:pt x="87" y="163"/>
                  <a:pt x="87" y="163"/>
                  <a:pt x="87" y="163"/>
                </a:cubicBezTo>
                <a:cubicBezTo>
                  <a:pt x="95" y="163"/>
                  <a:pt x="122" y="163"/>
                  <a:pt x="125" y="163"/>
                </a:cubicBezTo>
                <a:cubicBezTo>
                  <a:pt x="133" y="163"/>
                  <a:pt x="173" y="116"/>
                  <a:pt x="173" y="115"/>
                </a:cubicBezTo>
                <a:cubicBezTo>
                  <a:pt x="183" y="103"/>
                  <a:pt x="191" y="35"/>
                  <a:pt x="191" y="34"/>
                </a:cubicBezTo>
                <a:cubicBezTo>
                  <a:pt x="191" y="33"/>
                  <a:pt x="191" y="31"/>
                  <a:pt x="191" y="30"/>
                </a:cubicBezTo>
                <a:cubicBezTo>
                  <a:pt x="192" y="24"/>
                  <a:pt x="192" y="16"/>
                  <a:pt x="197" y="12"/>
                </a:cubicBezTo>
                <a:cubicBezTo>
                  <a:pt x="200" y="10"/>
                  <a:pt x="206" y="9"/>
                  <a:pt x="214" y="10"/>
                </a:cubicBezTo>
                <a:cubicBezTo>
                  <a:pt x="247" y="14"/>
                  <a:pt x="245" y="71"/>
                  <a:pt x="244" y="95"/>
                </a:cubicBezTo>
                <a:cubicBezTo>
                  <a:pt x="244" y="98"/>
                  <a:pt x="244" y="101"/>
                  <a:pt x="244" y="103"/>
                </a:cubicBezTo>
                <a:cubicBezTo>
                  <a:pt x="244" y="115"/>
                  <a:pt x="241" y="122"/>
                  <a:pt x="234" y="137"/>
                </a:cubicBezTo>
                <a:cubicBezTo>
                  <a:pt x="231" y="142"/>
                  <a:pt x="228" y="150"/>
                  <a:pt x="224" y="159"/>
                </a:cubicBezTo>
                <a:cubicBezTo>
                  <a:pt x="223" y="160"/>
                  <a:pt x="223" y="161"/>
                  <a:pt x="224" y="162"/>
                </a:cubicBezTo>
                <a:cubicBezTo>
                  <a:pt x="225" y="164"/>
                  <a:pt x="226" y="164"/>
                  <a:pt x="227" y="164"/>
                </a:cubicBezTo>
                <a:cubicBezTo>
                  <a:pt x="339" y="164"/>
                  <a:pt x="339" y="164"/>
                  <a:pt x="339" y="164"/>
                </a:cubicBezTo>
                <a:cubicBezTo>
                  <a:pt x="345" y="164"/>
                  <a:pt x="360" y="167"/>
                  <a:pt x="360" y="188"/>
                </a:cubicBezTo>
                <a:cubicBezTo>
                  <a:pt x="360" y="212"/>
                  <a:pt x="341" y="213"/>
                  <a:pt x="339" y="213"/>
                </a:cubicBezTo>
                <a:cubicBezTo>
                  <a:pt x="277" y="213"/>
                  <a:pt x="277" y="213"/>
                  <a:pt x="277" y="213"/>
                </a:cubicBezTo>
                <a:cubicBezTo>
                  <a:pt x="275" y="213"/>
                  <a:pt x="273" y="215"/>
                  <a:pt x="273" y="217"/>
                </a:cubicBezTo>
                <a:cubicBezTo>
                  <a:pt x="273" y="219"/>
                  <a:pt x="275" y="221"/>
                  <a:pt x="277" y="221"/>
                </a:cubicBezTo>
                <a:cubicBezTo>
                  <a:pt x="296" y="221"/>
                  <a:pt x="296" y="221"/>
                  <a:pt x="296" y="221"/>
                </a:cubicBezTo>
                <a:cubicBezTo>
                  <a:pt x="296" y="221"/>
                  <a:pt x="296" y="221"/>
                  <a:pt x="296" y="221"/>
                </a:cubicBezTo>
                <a:cubicBezTo>
                  <a:pt x="339" y="221"/>
                  <a:pt x="339" y="221"/>
                  <a:pt x="339" y="221"/>
                </a:cubicBezTo>
                <a:cubicBezTo>
                  <a:pt x="345" y="221"/>
                  <a:pt x="360" y="223"/>
                  <a:pt x="360" y="245"/>
                </a:cubicBezTo>
                <a:cubicBezTo>
                  <a:pt x="360" y="269"/>
                  <a:pt x="341" y="270"/>
                  <a:pt x="339" y="270"/>
                </a:cubicBezTo>
                <a:cubicBezTo>
                  <a:pt x="278" y="270"/>
                  <a:pt x="278" y="270"/>
                  <a:pt x="278" y="270"/>
                </a:cubicBezTo>
                <a:cubicBezTo>
                  <a:pt x="275" y="270"/>
                  <a:pt x="274" y="272"/>
                  <a:pt x="274" y="274"/>
                </a:cubicBezTo>
                <a:cubicBezTo>
                  <a:pt x="274" y="276"/>
                  <a:pt x="275" y="278"/>
                  <a:pt x="278" y="278"/>
                </a:cubicBezTo>
                <a:cubicBezTo>
                  <a:pt x="292" y="278"/>
                  <a:pt x="292" y="278"/>
                  <a:pt x="292" y="278"/>
                </a:cubicBezTo>
                <a:cubicBezTo>
                  <a:pt x="292" y="278"/>
                  <a:pt x="292" y="278"/>
                  <a:pt x="292" y="278"/>
                </a:cubicBezTo>
                <a:cubicBezTo>
                  <a:pt x="339" y="278"/>
                  <a:pt x="339" y="278"/>
                  <a:pt x="339" y="278"/>
                </a:cubicBezTo>
                <a:cubicBezTo>
                  <a:pt x="345" y="278"/>
                  <a:pt x="360" y="280"/>
                  <a:pt x="360" y="302"/>
                </a:cubicBezTo>
                <a:cubicBezTo>
                  <a:pt x="360" y="326"/>
                  <a:pt x="341" y="327"/>
                  <a:pt x="339" y="327"/>
                </a:cubicBezTo>
                <a:cubicBezTo>
                  <a:pt x="294" y="327"/>
                  <a:pt x="294" y="327"/>
                  <a:pt x="294" y="327"/>
                </a:cubicBezTo>
                <a:cubicBezTo>
                  <a:pt x="294" y="327"/>
                  <a:pt x="294" y="327"/>
                  <a:pt x="294" y="327"/>
                </a:cubicBezTo>
                <a:cubicBezTo>
                  <a:pt x="277" y="327"/>
                  <a:pt x="277" y="327"/>
                  <a:pt x="277" y="327"/>
                </a:cubicBezTo>
                <a:cubicBezTo>
                  <a:pt x="275" y="327"/>
                  <a:pt x="273" y="329"/>
                  <a:pt x="273" y="331"/>
                </a:cubicBezTo>
                <a:cubicBezTo>
                  <a:pt x="273" y="333"/>
                  <a:pt x="275" y="335"/>
                  <a:pt x="277" y="335"/>
                </a:cubicBezTo>
                <a:cubicBezTo>
                  <a:pt x="339" y="335"/>
                  <a:pt x="339" y="335"/>
                  <a:pt x="339" y="335"/>
                </a:cubicBezTo>
                <a:cubicBezTo>
                  <a:pt x="345" y="335"/>
                  <a:pt x="360" y="337"/>
                  <a:pt x="360" y="359"/>
                </a:cubicBezTo>
                <a:cubicBezTo>
                  <a:pt x="360" y="383"/>
                  <a:pt x="341" y="384"/>
                  <a:pt x="339" y="38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E95B9C00-3B74-4A84-B806-6C2F72083988}"/>
              </a:ext>
            </a:extLst>
          </p:cNvPr>
          <p:cNvSpPr>
            <a:spLocks noEditPoints="1"/>
          </p:cNvSpPr>
          <p:nvPr/>
        </p:nvSpPr>
        <p:spPr bwMode="auto">
          <a:xfrm>
            <a:off x="4552952" y="605465"/>
            <a:ext cx="1098550" cy="1173163"/>
          </a:xfrm>
          <a:custGeom>
            <a:avLst/>
            <a:gdLst>
              <a:gd name="T0" fmla="*/ 369 w 369"/>
              <a:gd name="T1" fmla="*/ 149 h 393"/>
              <a:gd name="T2" fmla="*/ 369 w 369"/>
              <a:gd name="T3" fmla="*/ 92 h 393"/>
              <a:gd name="T4" fmla="*/ 369 w 369"/>
              <a:gd name="T5" fmla="*/ 35 h 393"/>
              <a:gd name="T6" fmla="*/ 142 w 369"/>
              <a:gd name="T7" fmla="*/ 2 h 393"/>
              <a:gd name="T8" fmla="*/ 106 w 369"/>
              <a:gd name="T9" fmla="*/ 26 h 393"/>
              <a:gd name="T10" fmla="*/ 87 w 369"/>
              <a:gd name="T11" fmla="*/ 19 h 393"/>
              <a:gd name="T12" fmla="*/ 19 w 369"/>
              <a:gd name="T13" fmla="*/ 0 h 393"/>
              <a:gd name="T14" fmla="*/ 0 w 369"/>
              <a:gd name="T15" fmla="*/ 242 h 393"/>
              <a:gd name="T16" fmla="*/ 69 w 369"/>
              <a:gd name="T17" fmla="*/ 260 h 393"/>
              <a:gd name="T18" fmla="*/ 87 w 369"/>
              <a:gd name="T19" fmla="*/ 239 h 393"/>
              <a:gd name="T20" fmla="*/ 167 w 369"/>
              <a:gd name="T21" fmla="*/ 284 h 393"/>
              <a:gd name="T22" fmla="*/ 184 w 369"/>
              <a:gd name="T23" fmla="*/ 365 h 393"/>
              <a:gd name="T24" fmla="*/ 208 w 369"/>
              <a:gd name="T25" fmla="*/ 393 h 393"/>
              <a:gd name="T26" fmla="*/ 253 w 369"/>
              <a:gd name="T27" fmla="*/ 299 h 393"/>
              <a:gd name="T28" fmla="*/ 241 w 369"/>
              <a:gd name="T29" fmla="*/ 254 h 393"/>
              <a:gd name="T30" fmla="*/ 339 w 369"/>
              <a:gd name="T31" fmla="*/ 238 h 393"/>
              <a:gd name="T32" fmla="*/ 354 w 369"/>
              <a:gd name="T33" fmla="*/ 177 h 393"/>
              <a:gd name="T34" fmla="*/ 69 w 369"/>
              <a:gd name="T35" fmla="*/ 252 h 393"/>
              <a:gd name="T36" fmla="*/ 8 w 369"/>
              <a:gd name="T37" fmla="*/ 242 h 393"/>
              <a:gd name="T38" fmla="*/ 19 w 369"/>
              <a:gd name="T39" fmla="*/ 8 h 393"/>
              <a:gd name="T40" fmla="*/ 79 w 369"/>
              <a:gd name="T41" fmla="*/ 19 h 393"/>
              <a:gd name="T42" fmla="*/ 339 w 369"/>
              <a:gd name="T43" fmla="*/ 230 h 393"/>
              <a:gd name="T44" fmla="*/ 224 w 369"/>
              <a:gd name="T45" fmla="*/ 232 h 393"/>
              <a:gd name="T46" fmla="*/ 234 w 369"/>
              <a:gd name="T47" fmla="*/ 257 h 393"/>
              <a:gd name="T48" fmla="*/ 245 w 369"/>
              <a:gd name="T49" fmla="*/ 299 h 393"/>
              <a:gd name="T50" fmla="*/ 197 w 369"/>
              <a:gd name="T51" fmla="*/ 382 h 393"/>
              <a:gd name="T52" fmla="*/ 191 w 369"/>
              <a:gd name="T53" fmla="*/ 360 h 393"/>
              <a:gd name="T54" fmla="*/ 125 w 369"/>
              <a:gd name="T55" fmla="*/ 231 h 393"/>
              <a:gd name="T56" fmla="*/ 87 w 369"/>
              <a:gd name="T57" fmla="*/ 34 h 393"/>
              <a:gd name="T58" fmla="*/ 110 w 369"/>
              <a:gd name="T59" fmla="*/ 33 h 393"/>
              <a:gd name="T60" fmla="*/ 339 w 369"/>
              <a:gd name="T61" fmla="*/ 10 h 393"/>
              <a:gd name="T62" fmla="*/ 339 w 369"/>
              <a:gd name="T63" fmla="*/ 59 h 393"/>
              <a:gd name="T64" fmla="*/ 274 w 369"/>
              <a:gd name="T65" fmla="*/ 63 h 393"/>
              <a:gd name="T66" fmla="*/ 294 w 369"/>
              <a:gd name="T67" fmla="*/ 67 h 393"/>
              <a:gd name="T68" fmla="*/ 339 w 369"/>
              <a:gd name="T69" fmla="*/ 67 h 393"/>
              <a:gd name="T70" fmla="*/ 339 w 369"/>
              <a:gd name="T71" fmla="*/ 116 h 393"/>
              <a:gd name="T72" fmla="*/ 292 w 369"/>
              <a:gd name="T73" fmla="*/ 116 h 393"/>
              <a:gd name="T74" fmla="*/ 274 w 369"/>
              <a:gd name="T75" fmla="*/ 120 h 393"/>
              <a:gd name="T76" fmla="*/ 339 w 369"/>
              <a:gd name="T77" fmla="*/ 124 h 393"/>
              <a:gd name="T78" fmla="*/ 339 w 369"/>
              <a:gd name="T79" fmla="*/ 173 h 393"/>
              <a:gd name="T80" fmla="*/ 297 w 369"/>
              <a:gd name="T81" fmla="*/ 173 h 393"/>
              <a:gd name="T82" fmla="*/ 274 w 369"/>
              <a:gd name="T83" fmla="*/ 177 h 393"/>
              <a:gd name="T84" fmla="*/ 339 w 369"/>
              <a:gd name="T85" fmla="*/ 181 h 393"/>
              <a:gd name="T86" fmla="*/ 339 w 369"/>
              <a:gd name="T87" fmla="*/ 230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69" h="393">
                <a:moveTo>
                  <a:pt x="354" y="177"/>
                </a:moveTo>
                <a:cubicBezTo>
                  <a:pt x="362" y="173"/>
                  <a:pt x="369" y="165"/>
                  <a:pt x="369" y="149"/>
                </a:cubicBezTo>
                <a:cubicBezTo>
                  <a:pt x="369" y="133"/>
                  <a:pt x="362" y="125"/>
                  <a:pt x="354" y="120"/>
                </a:cubicBezTo>
                <a:cubicBezTo>
                  <a:pt x="362" y="116"/>
                  <a:pt x="369" y="108"/>
                  <a:pt x="369" y="92"/>
                </a:cubicBezTo>
                <a:cubicBezTo>
                  <a:pt x="369" y="76"/>
                  <a:pt x="362" y="68"/>
                  <a:pt x="354" y="63"/>
                </a:cubicBezTo>
                <a:cubicBezTo>
                  <a:pt x="362" y="59"/>
                  <a:pt x="369" y="51"/>
                  <a:pt x="369" y="35"/>
                </a:cubicBezTo>
                <a:cubicBezTo>
                  <a:pt x="369" y="9"/>
                  <a:pt x="350" y="2"/>
                  <a:pt x="339" y="2"/>
                </a:cubicBezTo>
                <a:cubicBezTo>
                  <a:pt x="142" y="2"/>
                  <a:pt x="142" y="2"/>
                  <a:pt x="142" y="2"/>
                </a:cubicBezTo>
                <a:cubicBezTo>
                  <a:pt x="142" y="2"/>
                  <a:pt x="141" y="2"/>
                  <a:pt x="140" y="3"/>
                </a:cubicBezTo>
                <a:cubicBezTo>
                  <a:pt x="124" y="11"/>
                  <a:pt x="110" y="22"/>
                  <a:pt x="106" y="26"/>
                </a:cubicBezTo>
                <a:cubicBezTo>
                  <a:pt x="87" y="26"/>
                  <a:pt x="87" y="26"/>
                  <a:pt x="87" y="26"/>
                </a:cubicBezTo>
                <a:cubicBezTo>
                  <a:pt x="87" y="19"/>
                  <a:pt x="87" y="19"/>
                  <a:pt x="87" y="19"/>
                </a:cubicBezTo>
                <a:cubicBezTo>
                  <a:pt x="87" y="9"/>
                  <a:pt x="79" y="0"/>
                  <a:pt x="69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9" y="0"/>
                  <a:pt x="0" y="9"/>
                  <a:pt x="0" y="19"/>
                </a:cubicBezTo>
                <a:cubicBezTo>
                  <a:pt x="0" y="242"/>
                  <a:pt x="0" y="242"/>
                  <a:pt x="0" y="242"/>
                </a:cubicBezTo>
                <a:cubicBezTo>
                  <a:pt x="0" y="252"/>
                  <a:pt x="9" y="260"/>
                  <a:pt x="19" y="260"/>
                </a:cubicBezTo>
                <a:cubicBezTo>
                  <a:pt x="69" y="260"/>
                  <a:pt x="69" y="260"/>
                  <a:pt x="69" y="260"/>
                </a:cubicBezTo>
                <a:cubicBezTo>
                  <a:pt x="79" y="260"/>
                  <a:pt x="87" y="252"/>
                  <a:pt x="87" y="242"/>
                </a:cubicBezTo>
                <a:cubicBezTo>
                  <a:pt x="87" y="239"/>
                  <a:pt x="87" y="239"/>
                  <a:pt x="87" y="239"/>
                </a:cubicBezTo>
                <a:cubicBezTo>
                  <a:pt x="95" y="239"/>
                  <a:pt x="119" y="239"/>
                  <a:pt x="125" y="239"/>
                </a:cubicBezTo>
                <a:cubicBezTo>
                  <a:pt x="131" y="242"/>
                  <a:pt x="159" y="273"/>
                  <a:pt x="167" y="284"/>
                </a:cubicBezTo>
                <a:cubicBezTo>
                  <a:pt x="174" y="292"/>
                  <a:pt x="182" y="346"/>
                  <a:pt x="184" y="361"/>
                </a:cubicBezTo>
                <a:cubicBezTo>
                  <a:pt x="184" y="362"/>
                  <a:pt x="184" y="363"/>
                  <a:pt x="184" y="365"/>
                </a:cubicBezTo>
                <a:cubicBezTo>
                  <a:pt x="184" y="372"/>
                  <a:pt x="185" y="382"/>
                  <a:pt x="192" y="388"/>
                </a:cubicBezTo>
                <a:cubicBezTo>
                  <a:pt x="196" y="391"/>
                  <a:pt x="201" y="393"/>
                  <a:pt x="208" y="393"/>
                </a:cubicBezTo>
                <a:cubicBezTo>
                  <a:pt x="210" y="393"/>
                  <a:pt x="213" y="393"/>
                  <a:pt x="215" y="392"/>
                </a:cubicBezTo>
                <a:cubicBezTo>
                  <a:pt x="255" y="387"/>
                  <a:pt x="253" y="325"/>
                  <a:pt x="253" y="299"/>
                </a:cubicBezTo>
                <a:cubicBezTo>
                  <a:pt x="253" y="296"/>
                  <a:pt x="252" y="293"/>
                  <a:pt x="252" y="291"/>
                </a:cubicBezTo>
                <a:cubicBezTo>
                  <a:pt x="252" y="277"/>
                  <a:pt x="249" y="269"/>
                  <a:pt x="241" y="254"/>
                </a:cubicBezTo>
                <a:cubicBezTo>
                  <a:pt x="239" y="249"/>
                  <a:pt x="237" y="244"/>
                  <a:pt x="234" y="238"/>
                </a:cubicBezTo>
                <a:cubicBezTo>
                  <a:pt x="339" y="238"/>
                  <a:pt x="339" y="238"/>
                  <a:pt x="339" y="238"/>
                </a:cubicBezTo>
                <a:cubicBezTo>
                  <a:pt x="344" y="238"/>
                  <a:pt x="369" y="236"/>
                  <a:pt x="369" y="206"/>
                </a:cubicBezTo>
                <a:cubicBezTo>
                  <a:pt x="369" y="190"/>
                  <a:pt x="362" y="182"/>
                  <a:pt x="354" y="177"/>
                </a:cubicBezTo>
                <a:close/>
                <a:moveTo>
                  <a:pt x="79" y="242"/>
                </a:moveTo>
                <a:cubicBezTo>
                  <a:pt x="79" y="248"/>
                  <a:pt x="75" y="252"/>
                  <a:pt x="69" y="252"/>
                </a:cubicBezTo>
                <a:cubicBezTo>
                  <a:pt x="19" y="252"/>
                  <a:pt x="19" y="252"/>
                  <a:pt x="19" y="252"/>
                </a:cubicBezTo>
                <a:cubicBezTo>
                  <a:pt x="13" y="252"/>
                  <a:pt x="8" y="248"/>
                  <a:pt x="8" y="242"/>
                </a:cubicBezTo>
                <a:cubicBezTo>
                  <a:pt x="8" y="19"/>
                  <a:pt x="8" y="19"/>
                  <a:pt x="8" y="19"/>
                </a:cubicBezTo>
                <a:cubicBezTo>
                  <a:pt x="8" y="13"/>
                  <a:pt x="13" y="8"/>
                  <a:pt x="1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75" y="8"/>
                  <a:pt x="79" y="13"/>
                  <a:pt x="79" y="19"/>
                </a:cubicBezTo>
                <a:lnTo>
                  <a:pt x="79" y="242"/>
                </a:lnTo>
                <a:close/>
                <a:moveTo>
                  <a:pt x="339" y="230"/>
                </a:moveTo>
                <a:cubicBezTo>
                  <a:pt x="228" y="230"/>
                  <a:pt x="228" y="230"/>
                  <a:pt x="228" y="230"/>
                </a:cubicBezTo>
                <a:cubicBezTo>
                  <a:pt x="226" y="230"/>
                  <a:pt x="225" y="231"/>
                  <a:pt x="224" y="232"/>
                </a:cubicBezTo>
                <a:cubicBezTo>
                  <a:pt x="224" y="233"/>
                  <a:pt x="224" y="234"/>
                  <a:pt x="224" y="235"/>
                </a:cubicBezTo>
                <a:cubicBezTo>
                  <a:pt x="228" y="244"/>
                  <a:pt x="231" y="252"/>
                  <a:pt x="234" y="257"/>
                </a:cubicBezTo>
                <a:cubicBezTo>
                  <a:pt x="241" y="272"/>
                  <a:pt x="244" y="279"/>
                  <a:pt x="244" y="291"/>
                </a:cubicBezTo>
                <a:cubicBezTo>
                  <a:pt x="244" y="293"/>
                  <a:pt x="245" y="296"/>
                  <a:pt x="245" y="299"/>
                </a:cubicBezTo>
                <a:cubicBezTo>
                  <a:pt x="245" y="323"/>
                  <a:pt x="247" y="380"/>
                  <a:pt x="214" y="384"/>
                </a:cubicBezTo>
                <a:cubicBezTo>
                  <a:pt x="206" y="385"/>
                  <a:pt x="200" y="385"/>
                  <a:pt x="197" y="382"/>
                </a:cubicBezTo>
                <a:cubicBezTo>
                  <a:pt x="192" y="378"/>
                  <a:pt x="192" y="370"/>
                  <a:pt x="192" y="364"/>
                </a:cubicBezTo>
                <a:cubicBezTo>
                  <a:pt x="192" y="363"/>
                  <a:pt x="192" y="361"/>
                  <a:pt x="191" y="360"/>
                </a:cubicBezTo>
                <a:cubicBezTo>
                  <a:pt x="191" y="359"/>
                  <a:pt x="183" y="291"/>
                  <a:pt x="174" y="279"/>
                </a:cubicBezTo>
                <a:cubicBezTo>
                  <a:pt x="173" y="278"/>
                  <a:pt x="133" y="231"/>
                  <a:pt x="125" y="231"/>
                </a:cubicBezTo>
                <a:cubicBezTo>
                  <a:pt x="122" y="231"/>
                  <a:pt x="95" y="231"/>
                  <a:pt x="87" y="231"/>
                </a:cubicBezTo>
                <a:cubicBezTo>
                  <a:pt x="87" y="34"/>
                  <a:pt x="87" y="34"/>
                  <a:pt x="87" y="34"/>
                </a:cubicBezTo>
                <a:cubicBezTo>
                  <a:pt x="108" y="34"/>
                  <a:pt x="108" y="34"/>
                  <a:pt x="108" y="34"/>
                </a:cubicBezTo>
                <a:cubicBezTo>
                  <a:pt x="109" y="34"/>
                  <a:pt x="110" y="33"/>
                  <a:pt x="110" y="33"/>
                </a:cubicBezTo>
                <a:cubicBezTo>
                  <a:pt x="111" y="33"/>
                  <a:pt x="126" y="20"/>
                  <a:pt x="143" y="10"/>
                </a:cubicBezTo>
                <a:cubicBezTo>
                  <a:pt x="339" y="10"/>
                  <a:pt x="339" y="10"/>
                  <a:pt x="339" y="10"/>
                </a:cubicBezTo>
                <a:cubicBezTo>
                  <a:pt x="341" y="10"/>
                  <a:pt x="361" y="11"/>
                  <a:pt x="361" y="35"/>
                </a:cubicBezTo>
                <a:cubicBezTo>
                  <a:pt x="361" y="57"/>
                  <a:pt x="345" y="59"/>
                  <a:pt x="339" y="59"/>
                </a:cubicBezTo>
                <a:cubicBezTo>
                  <a:pt x="278" y="59"/>
                  <a:pt x="278" y="59"/>
                  <a:pt x="278" y="59"/>
                </a:cubicBezTo>
                <a:cubicBezTo>
                  <a:pt x="275" y="59"/>
                  <a:pt x="274" y="61"/>
                  <a:pt x="274" y="63"/>
                </a:cubicBezTo>
                <a:cubicBezTo>
                  <a:pt x="274" y="65"/>
                  <a:pt x="275" y="67"/>
                  <a:pt x="278" y="67"/>
                </a:cubicBezTo>
                <a:cubicBezTo>
                  <a:pt x="294" y="67"/>
                  <a:pt x="294" y="67"/>
                  <a:pt x="294" y="67"/>
                </a:cubicBezTo>
                <a:cubicBezTo>
                  <a:pt x="294" y="67"/>
                  <a:pt x="295" y="67"/>
                  <a:pt x="295" y="67"/>
                </a:cubicBezTo>
                <a:cubicBezTo>
                  <a:pt x="339" y="67"/>
                  <a:pt x="339" y="67"/>
                  <a:pt x="339" y="67"/>
                </a:cubicBezTo>
                <a:cubicBezTo>
                  <a:pt x="341" y="67"/>
                  <a:pt x="361" y="68"/>
                  <a:pt x="361" y="92"/>
                </a:cubicBezTo>
                <a:cubicBezTo>
                  <a:pt x="361" y="114"/>
                  <a:pt x="346" y="116"/>
                  <a:pt x="339" y="116"/>
                </a:cubicBezTo>
                <a:cubicBezTo>
                  <a:pt x="293" y="116"/>
                  <a:pt x="293" y="116"/>
                  <a:pt x="293" y="116"/>
                </a:cubicBezTo>
                <a:cubicBezTo>
                  <a:pt x="293" y="116"/>
                  <a:pt x="293" y="116"/>
                  <a:pt x="292" y="116"/>
                </a:cubicBezTo>
                <a:cubicBezTo>
                  <a:pt x="278" y="116"/>
                  <a:pt x="278" y="116"/>
                  <a:pt x="278" y="116"/>
                </a:cubicBezTo>
                <a:cubicBezTo>
                  <a:pt x="276" y="116"/>
                  <a:pt x="274" y="118"/>
                  <a:pt x="274" y="120"/>
                </a:cubicBezTo>
                <a:cubicBezTo>
                  <a:pt x="274" y="122"/>
                  <a:pt x="276" y="124"/>
                  <a:pt x="278" y="124"/>
                </a:cubicBezTo>
                <a:cubicBezTo>
                  <a:pt x="339" y="124"/>
                  <a:pt x="339" y="124"/>
                  <a:pt x="339" y="124"/>
                </a:cubicBezTo>
                <a:cubicBezTo>
                  <a:pt x="341" y="124"/>
                  <a:pt x="361" y="125"/>
                  <a:pt x="361" y="149"/>
                </a:cubicBezTo>
                <a:cubicBezTo>
                  <a:pt x="361" y="171"/>
                  <a:pt x="346" y="173"/>
                  <a:pt x="339" y="173"/>
                </a:cubicBezTo>
                <a:cubicBezTo>
                  <a:pt x="297" y="173"/>
                  <a:pt x="297" y="173"/>
                  <a:pt x="297" y="173"/>
                </a:cubicBezTo>
                <a:cubicBezTo>
                  <a:pt x="297" y="173"/>
                  <a:pt x="297" y="173"/>
                  <a:pt x="297" y="173"/>
                </a:cubicBezTo>
                <a:cubicBezTo>
                  <a:pt x="278" y="173"/>
                  <a:pt x="278" y="173"/>
                  <a:pt x="278" y="173"/>
                </a:cubicBezTo>
                <a:cubicBezTo>
                  <a:pt x="275" y="173"/>
                  <a:pt x="274" y="175"/>
                  <a:pt x="274" y="177"/>
                </a:cubicBezTo>
                <a:cubicBezTo>
                  <a:pt x="274" y="179"/>
                  <a:pt x="275" y="181"/>
                  <a:pt x="278" y="181"/>
                </a:cubicBezTo>
                <a:cubicBezTo>
                  <a:pt x="339" y="181"/>
                  <a:pt x="339" y="181"/>
                  <a:pt x="339" y="181"/>
                </a:cubicBezTo>
                <a:cubicBezTo>
                  <a:pt x="341" y="181"/>
                  <a:pt x="361" y="182"/>
                  <a:pt x="361" y="206"/>
                </a:cubicBezTo>
                <a:cubicBezTo>
                  <a:pt x="361" y="228"/>
                  <a:pt x="346" y="230"/>
                  <a:pt x="339" y="23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D6EFD03-F631-4CDD-B776-736B594B14FD}"/>
              </a:ext>
            </a:extLst>
          </p:cNvPr>
          <p:cNvGrpSpPr/>
          <p:nvPr/>
        </p:nvGrpSpPr>
        <p:grpSpPr>
          <a:xfrm>
            <a:off x="8628064" y="532440"/>
            <a:ext cx="1316038" cy="1319213"/>
            <a:chOff x="-10050463" y="4052888"/>
            <a:chExt cx="1316038" cy="1319213"/>
          </a:xfrm>
          <a:solidFill>
            <a:schemeClr val="tx1"/>
          </a:solidFill>
        </p:grpSpPr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E3FDFD10-CC8B-4E0D-9AA7-38C372579C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0050463" y="4052888"/>
              <a:ext cx="1316038" cy="1319213"/>
            </a:xfrm>
            <a:custGeom>
              <a:avLst/>
              <a:gdLst>
                <a:gd name="T0" fmla="*/ 221 w 442"/>
                <a:gd name="T1" fmla="*/ 0 h 442"/>
                <a:gd name="T2" fmla="*/ 0 w 442"/>
                <a:gd name="T3" fmla="*/ 221 h 442"/>
                <a:gd name="T4" fmla="*/ 221 w 442"/>
                <a:gd name="T5" fmla="*/ 442 h 442"/>
                <a:gd name="T6" fmla="*/ 442 w 442"/>
                <a:gd name="T7" fmla="*/ 221 h 442"/>
                <a:gd name="T8" fmla="*/ 221 w 442"/>
                <a:gd name="T9" fmla="*/ 0 h 442"/>
                <a:gd name="T10" fmla="*/ 221 w 442"/>
                <a:gd name="T11" fmla="*/ 434 h 442"/>
                <a:gd name="T12" fmla="*/ 8 w 442"/>
                <a:gd name="T13" fmla="*/ 221 h 442"/>
                <a:gd name="T14" fmla="*/ 221 w 442"/>
                <a:gd name="T15" fmla="*/ 8 h 442"/>
                <a:gd name="T16" fmla="*/ 434 w 442"/>
                <a:gd name="T17" fmla="*/ 221 h 442"/>
                <a:gd name="T18" fmla="*/ 221 w 442"/>
                <a:gd name="T19" fmla="*/ 43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2" h="442">
                  <a:moveTo>
                    <a:pt x="221" y="0"/>
                  </a:moveTo>
                  <a:cubicBezTo>
                    <a:pt x="99" y="0"/>
                    <a:pt x="0" y="99"/>
                    <a:pt x="0" y="221"/>
                  </a:cubicBezTo>
                  <a:cubicBezTo>
                    <a:pt x="0" y="343"/>
                    <a:pt x="99" y="442"/>
                    <a:pt x="221" y="442"/>
                  </a:cubicBezTo>
                  <a:cubicBezTo>
                    <a:pt x="343" y="442"/>
                    <a:pt x="442" y="343"/>
                    <a:pt x="442" y="221"/>
                  </a:cubicBezTo>
                  <a:cubicBezTo>
                    <a:pt x="442" y="99"/>
                    <a:pt x="343" y="0"/>
                    <a:pt x="221" y="0"/>
                  </a:cubicBezTo>
                  <a:close/>
                  <a:moveTo>
                    <a:pt x="221" y="434"/>
                  </a:moveTo>
                  <a:cubicBezTo>
                    <a:pt x="104" y="434"/>
                    <a:pt x="8" y="339"/>
                    <a:pt x="8" y="221"/>
                  </a:cubicBezTo>
                  <a:cubicBezTo>
                    <a:pt x="8" y="103"/>
                    <a:pt x="104" y="8"/>
                    <a:pt x="221" y="8"/>
                  </a:cubicBezTo>
                  <a:cubicBezTo>
                    <a:pt x="339" y="8"/>
                    <a:pt x="434" y="103"/>
                    <a:pt x="434" y="221"/>
                  </a:cubicBezTo>
                  <a:cubicBezTo>
                    <a:pt x="434" y="339"/>
                    <a:pt x="339" y="434"/>
                    <a:pt x="221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DD09A5C6-ED20-46A3-9C56-928B768C1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-9271000" y="4364038"/>
              <a:ext cx="23813" cy="298450"/>
            </a:xfrm>
            <a:custGeom>
              <a:avLst/>
              <a:gdLst>
                <a:gd name="T0" fmla="*/ 4 w 8"/>
                <a:gd name="T1" fmla="*/ 100 h 100"/>
                <a:gd name="T2" fmla="*/ 8 w 8"/>
                <a:gd name="T3" fmla="*/ 96 h 100"/>
                <a:gd name="T4" fmla="*/ 8 w 8"/>
                <a:gd name="T5" fmla="*/ 4 h 100"/>
                <a:gd name="T6" fmla="*/ 4 w 8"/>
                <a:gd name="T7" fmla="*/ 0 h 100"/>
                <a:gd name="T8" fmla="*/ 0 w 8"/>
                <a:gd name="T9" fmla="*/ 4 h 100"/>
                <a:gd name="T10" fmla="*/ 0 w 8"/>
                <a:gd name="T11" fmla="*/ 96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6" y="100"/>
                    <a:pt x="8" y="98"/>
                    <a:pt x="8" y="9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2" y="100"/>
                    <a:pt x="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98A88A05-D3E1-4FD5-99D7-073F1B4C3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36113" y="4364038"/>
              <a:ext cx="23813" cy="298450"/>
            </a:xfrm>
            <a:custGeom>
              <a:avLst/>
              <a:gdLst>
                <a:gd name="T0" fmla="*/ 4 w 8"/>
                <a:gd name="T1" fmla="*/ 100 h 100"/>
                <a:gd name="T2" fmla="*/ 8 w 8"/>
                <a:gd name="T3" fmla="*/ 96 h 100"/>
                <a:gd name="T4" fmla="*/ 8 w 8"/>
                <a:gd name="T5" fmla="*/ 4 h 100"/>
                <a:gd name="T6" fmla="*/ 4 w 8"/>
                <a:gd name="T7" fmla="*/ 0 h 100"/>
                <a:gd name="T8" fmla="*/ 0 w 8"/>
                <a:gd name="T9" fmla="*/ 4 h 100"/>
                <a:gd name="T10" fmla="*/ 0 w 8"/>
                <a:gd name="T11" fmla="*/ 96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6" y="100"/>
                    <a:pt x="8" y="98"/>
                    <a:pt x="8" y="9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1" y="100"/>
                    <a:pt x="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C95BAD4D-16A2-4693-A9BA-DCE21223C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-9726613" y="4784725"/>
              <a:ext cx="668338" cy="247650"/>
            </a:xfrm>
            <a:custGeom>
              <a:avLst/>
              <a:gdLst>
                <a:gd name="T0" fmla="*/ 112 w 224"/>
                <a:gd name="T1" fmla="*/ 0 h 83"/>
                <a:gd name="T2" fmla="*/ 1 w 224"/>
                <a:gd name="T3" fmla="*/ 77 h 83"/>
                <a:gd name="T4" fmla="*/ 3 w 224"/>
                <a:gd name="T5" fmla="*/ 83 h 83"/>
                <a:gd name="T6" fmla="*/ 8 w 224"/>
                <a:gd name="T7" fmla="*/ 80 h 83"/>
                <a:gd name="T8" fmla="*/ 112 w 224"/>
                <a:gd name="T9" fmla="*/ 8 h 83"/>
                <a:gd name="T10" fmla="*/ 216 w 224"/>
                <a:gd name="T11" fmla="*/ 80 h 83"/>
                <a:gd name="T12" fmla="*/ 220 w 224"/>
                <a:gd name="T13" fmla="*/ 83 h 83"/>
                <a:gd name="T14" fmla="*/ 221 w 224"/>
                <a:gd name="T15" fmla="*/ 83 h 83"/>
                <a:gd name="T16" fmla="*/ 224 w 224"/>
                <a:gd name="T17" fmla="*/ 78 h 83"/>
                <a:gd name="T18" fmla="*/ 112 w 224"/>
                <a:gd name="T1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4" h="83">
                  <a:moveTo>
                    <a:pt x="112" y="0"/>
                  </a:moveTo>
                  <a:cubicBezTo>
                    <a:pt x="63" y="0"/>
                    <a:pt x="18" y="31"/>
                    <a:pt x="1" y="77"/>
                  </a:cubicBezTo>
                  <a:cubicBezTo>
                    <a:pt x="0" y="79"/>
                    <a:pt x="1" y="82"/>
                    <a:pt x="3" y="83"/>
                  </a:cubicBezTo>
                  <a:cubicBezTo>
                    <a:pt x="5" y="83"/>
                    <a:pt x="7" y="82"/>
                    <a:pt x="8" y="80"/>
                  </a:cubicBezTo>
                  <a:cubicBezTo>
                    <a:pt x="24" y="37"/>
                    <a:pt x="66" y="8"/>
                    <a:pt x="112" y="8"/>
                  </a:cubicBezTo>
                  <a:cubicBezTo>
                    <a:pt x="158" y="8"/>
                    <a:pt x="200" y="37"/>
                    <a:pt x="216" y="80"/>
                  </a:cubicBezTo>
                  <a:cubicBezTo>
                    <a:pt x="217" y="82"/>
                    <a:pt x="218" y="83"/>
                    <a:pt x="220" y="83"/>
                  </a:cubicBezTo>
                  <a:cubicBezTo>
                    <a:pt x="220" y="83"/>
                    <a:pt x="221" y="83"/>
                    <a:pt x="221" y="83"/>
                  </a:cubicBezTo>
                  <a:cubicBezTo>
                    <a:pt x="223" y="82"/>
                    <a:pt x="224" y="80"/>
                    <a:pt x="224" y="78"/>
                  </a:cubicBezTo>
                  <a:cubicBezTo>
                    <a:pt x="207" y="31"/>
                    <a:pt x="162" y="0"/>
                    <a:pt x="1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0F4BBDC-D64B-4ABA-AAB2-733AAB4088CE}"/>
              </a:ext>
            </a:extLst>
          </p:cNvPr>
          <p:cNvGrpSpPr/>
          <p:nvPr/>
        </p:nvGrpSpPr>
        <p:grpSpPr>
          <a:xfrm>
            <a:off x="6481765" y="532440"/>
            <a:ext cx="1316038" cy="1319213"/>
            <a:chOff x="-12255500" y="4052888"/>
            <a:chExt cx="1316038" cy="1319213"/>
          </a:xfrm>
          <a:solidFill>
            <a:schemeClr val="tx1"/>
          </a:solidFill>
        </p:grpSpPr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3E7A0531-5244-4F38-BE9B-090410DCA7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2255500" y="4052888"/>
              <a:ext cx="1316038" cy="1319213"/>
            </a:xfrm>
            <a:custGeom>
              <a:avLst/>
              <a:gdLst>
                <a:gd name="T0" fmla="*/ 221 w 442"/>
                <a:gd name="T1" fmla="*/ 0 h 442"/>
                <a:gd name="T2" fmla="*/ 0 w 442"/>
                <a:gd name="T3" fmla="*/ 221 h 442"/>
                <a:gd name="T4" fmla="*/ 221 w 442"/>
                <a:gd name="T5" fmla="*/ 442 h 442"/>
                <a:gd name="T6" fmla="*/ 442 w 442"/>
                <a:gd name="T7" fmla="*/ 221 h 442"/>
                <a:gd name="T8" fmla="*/ 221 w 442"/>
                <a:gd name="T9" fmla="*/ 0 h 442"/>
                <a:gd name="T10" fmla="*/ 221 w 442"/>
                <a:gd name="T11" fmla="*/ 434 h 442"/>
                <a:gd name="T12" fmla="*/ 8 w 442"/>
                <a:gd name="T13" fmla="*/ 221 h 442"/>
                <a:gd name="T14" fmla="*/ 221 w 442"/>
                <a:gd name="T15" fmla="*/ 8 h 442"/>
                <a:gd name="T16" fmla="*/ 434 w 442"/>
                <a:gd name="T17" fmla="*/ 221 h 442"/>
                <a:gd name="T18" fmla="*/ 221 w 442"/>
                <a:gd name="T19" fmla="*/ 434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2" h="442">
                  <a:moveTo>
                    <a:pt x="221" y="0"/>
                  </a:moveTo>
                  <a:cubicBezTo>
                    <a:pt x="99" y="0"/>
                    <a:pt x="0" y="99"/>
                    <a:pt x="0" y="221"/>
                  </a:cubicBezTo>
                  <a:cubicBezTo>
                    <a:pt x="0" y="343"/>
                    <a:pt x="99" y="442"/>
                    <a:pt x="221" y="442"/>
                  </a:cubicBezTo>
                  <a:cubicBezTo>
                    <a:pt x="343" y="442"/>
                    <a:pt x="442" y="343"/>
                    <a:pt x="442" y="221"/>
                  </a:cubicBezTo>
                  <a:cubicBezTo>
                    <a:pt x="442" y="99"/>
                    <a:pt x="343" y="0"/>
                    <a:pt x="221" y="0"/>
                  </a:cubicBezTo>
                  <a:close/>
                  <a:moveTo>
                    <a:pt x="221" y="434"/>
                  </a:moveTo>
                  <a:cubicBezTo>
                    <a:pt x="104" y="434"/>
                    <a:pt x="8" y="339"/>
                    <a:pt x="8" y="221"/>
                  </a:cubicBezTo>
                  <a:cubicBezTo>
                    <a:pt x="8" y="103"/>
                    <a:pt x="104" y="8"/>
                    <a:pt x="221" y="8"/>
                  </a:cubicBezTo>
                  <a:cubicBezTo>
                    <a:pt x="339" y="8"/>
                    <a:pt x="434" y="103"/>
                    <a:pt x="434" y="221"/>
                  </a:cubicBezTo>
                  <a:cubicBezTo>
                    <a:pt x="434" y="339"/>
                    <a:pt x="339" y="434"/>
                    <a:pt x="221" y="4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10FB4629-09ED-4A53-A667-2E29EC49D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474450" y="4364038"/>
              <a:ext cx="23813" cy="298450"/>
            </a:xfrm>
            <a:custGeom>
              <a:avLst/>
              <a:gdLst>
                <a:gd name="T0" fmla="*/ 4 w 8"/>
                <a:gd name="T1" fmla="*/ 100 h 100"/>
                <a:gd name="T2" fmla="*/ 8 w 8"/>
                <a:gd name="T3" fmla="*/ 96 h 100"/>
                <a:gd name="T4" fmla="*/ 8 w 8"/>
                <a:gd name="T5" fmla="*/ 4 h 100"/>
                <a:gd name="T6" fmla="*/ 4 w 8"/>
                <a:gd name="T7" fmla="*/ 0 h 100"/>
                <a:gd name="T8" fmla="*/ 0 w 8"/>
                <a:gd name="T9" fmla="*/ 4 h 100"/>
                <a:gd name="T10" fmla="*/ 0 w 8"/>
                <a:gd name="T11" fmla="*/ 96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6" y="100"/>
                    <a:pt x="8" y="98"/>
                    <a:pt x="8" y="9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2" y="100"/>
                    <a:pt x="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F929068-A1F6-47DC-93D8-C48E16A9E3A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739563" y="4364038"/>
              <a:ext cx="23813" cy="298450"/>
            </a:xfrm>
            <a:custGeom>
              <a:avLst/>
              <a:gdLst>
                <a:gd name="T0" fmla="*/ 4 w 8"/>
                <a:gd name="T1" fmla="*/ 100 h 100"/>
                <a:gd name="T2" fmla="*/ 8 w 8"/>
                <a:gd name="T3" fmla="*/ 96 h 100"/>
                <a:gd name="T4" fmla="*/ 8 w 8"/>
                <a:gd name="T5" fmla="*/ 4 h 100"/>
                <a:gd name="T6" fmla="*/ 4 w 8"/>
                <a:gd name="T7" fmla="*/ 0 h 100"/>
                <a:gd name="T8" fmla="*/ 0 w 8"/>
                <a:gd name="T9" fmla="*/ 4 h 100"/>
                <a:gd name="T10" fmla="*/ 0 w 8"/>
                <a:gd name="T11" fmla="*/ 96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6" y="100"/>
                    <a:pt x="8" y="98"/>
                    <a:pt x="8" y="96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1" y="100"/>
                    <a:pt x="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7E6127FF-6D67-4E93-BA4B-3284CD46B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931650" y="4816475"/>
              <a:ext cx="668338" cy="250825"/>
            </a:xfrm>
            <a:custGeom>
              <a:avLst/>
              <a:gdLst>
                <a:gd name="T0" fmla="*/ 221 w 224"/>
                <a:gd name="T1" fmla="*/ 1 h 84"/>
                <a:gd name="T2" fmla="*/ 216 w 224"/>
                <a:gd name="T3" fmla="*/ 3 h 84"/>
                <a:gd name="T4" fmla="*/ 112 w 224"/>
                <a:gd name="T5" fmla="*/ 76 h 84"/>
                <a:gd name="T6" fmla="*/ 8 w 224"/>
                <a:gd name="T7" fmla="*/ 4 h 84"/>
                <a:gd name="T8" fmla="*/ 3 w 224"/>
                <a:gd name="T9" fmla="*/ 1 h 84"/>
                <a:gd name="T10" fmla="*/ 1 w 224"/>
                <a:gd name="T11" fmla="*/ 6 h 84"/>
                <a:gd name="T12" fmla="*/ 112 w 224"/>
                <a:gd name="T13" fmla="*/ 84 h 84"/>
                <a:gd name="T14" fmla="*/ 224 w 224"/>
                <a:gd name="T15" fmla="*/ 6 h 84"/>
                <a:gd name="T16" fmla="*/ 221 w 224"/>
                <a:gd name="T17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4" h="84">
                  <a:moveTo>
                    <a:pt x="221" y="1"/>
                  </a:moveTo>
                  <a:cubicBezTo>
                    <a:pt x="219" y="0"/>
                    <a:pt x="217" y="1"/>
                    <a:pt x="216" y="3"/>
                  </a:cubicBezTo>
                  <a:cubicBezTo>
                    <a:pt x="200" y="47"/>
                    <a:pt x="158" y="76"/>
                    <a:pt x="112" y="76"/>
                  </a:cubicBezTo>
                  <a:cubicBezTo>
                    <a:pt x="66" y="76"/>
                    <a:pt x="24" y="47"/>
                    <a:pt x="8" y="4"/>
                  </a:cubicBezTo>
                  <a:cubicBezTo>
                    <a:pt x="7" y="2"/>
                    <a:pt x="5" y="1"/>
                    <a:pt x="3" y="1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18" y="53"/>
                    <a:pt x="63" y="84"/>
                    <a:pt x="112" y="84"/>
                  </a:cubicBezTo>
                  <a:cubicBezTo>
                    <a:pt x="162" y="84"/>
                    <a:pt x="207" y="53"/>
                    <a:pt x="224" y="6"/>
                  </a:cubicBezTo>
                  <a:cubicBezTo>
                    <a:pt x="224" y="4"/>
                    <a:pt x="223" y="2"/>
                    <a:pt x="22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F2D10BD-64B9-47E6-95D1-9AF06F318275}"/>
              </a:ext>
            </a:extLst>
          </p:cNvPr>
          <p:cNvGrpSpPr/>
          <p:nvPr/>
        </p:nvGrpSpPr>
        <p:grpSpPr>
          <a:xfrm>
            <a:off x="4203275" y="2885282"/>
            <a:ext cx="1585913" cy="1343025"/>
            <a:chOff x="-3922713" y="4008438"/>
            <a:chExt cx="1585913" cy="1343025"/>
          </a:xfrm>
          <a:solidFill>
            <a:schemeClr val="tx1"/>
          </a:solidFill>
        </p:grpSpPr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CFF83F63-18AF-4DC4-A088-7F780027A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87688" y="4008438"/>
              <a:ext cx="750888" cy="641350"/>
            </a:xfrm>
            <a:custGeom>
              <a:avLst/>
              <a:gdLst>
                <a:gd name="T0" fmla="*/ 227 w 252"/>
                <a:gd name="T1" fmla="*/ 104 h 215"/>
                <a:gd name="T2" fmla="*/ 229 w 252"/>
                <a:gd name="T3" fmla="*/ 84 h 215"/>
                <a:gd name="T4" fmla="*/ 145 w 252"/>
                <a:gd name="T5" fmla="*/ 0 h 215"/>
                <a:gd name="T6" fmla="*/ 67 w 252"/>
                <a:gd name="T7" fmla="*/ 51 h 215"/>
                <a:gd name="T8" fmla="*/ 41 w 252"/>
                <a:gd name="T9" fmla="*/ 46 h 215"/>
                <a:gd name="T10" fmla="*/ 2 w 252"/>
                <a:gd name="T11" fmla="*/ 57 h 215"/>
                <a:gd name="T12" fmla="*/ 1 w 252"/>
                <a:gd name="T13" fmla="*/ 63 h 215"/>
                <a:gd name="T14" fmla="*/ 7 w 252"/>
                <a:gd name="T15" fmla="*/ 64 h 215"/>
                <a:gd name="T16" fmla="*/ 68 w 252"/>
                <a:gd name="T17" fmla="*/ 60 h 215"/>
                <a:gd name="T18" fmla="*/ 71 w 252"/>
                <a:gd name="T19" fmla="*/ 60 h 215"/>
                <a:gd name="T20" fmla="*/ 73 w 252"/>
                <a:gd name="T21" fmla="*/ 58 h 215"/>
                <a:gd name="T22" fmla="*/ 145 w 252"/>
                <a:gd name="T23" fmla="*/ 8 h 215"/>
                <a:gd name="T24" fmla="*/ 221 w 252"/>
                <a:gd name="T25" fmla="*/ 84 h 215"/>
                <a:gd name="T26" fmla="*/ 218 w 252"/>
                <a:gd name="T27" fmla="*/ 104 h 215"/>
                <a:gd name="T28" fmla="*/ 220 w 252"/>
                <a:gd name="T29" fmla="*/ 109 h 215"/>
                <a:gd name="T30" fmla="*/ 244 w 252"/>
                <a:gd name="T31" fmla="*/ 153 h 215"/>
                <a:gd name="T32" fmla="*/ 191 w 252"/>
                <a:gd name="T33" fmla="*/ 207 h 215"/>
                <a:gd name="T34" fmla="*/ 145 w 252"/>
                <a:gd name="T35" fmla="*/ 207 h 215"/>
                <a:gd name="T36" fmla="*/ 141 w 252"/>
                <a:gd name="T37" fmla="*/ 211 h 215"/>
                <a:gd name="T38" fmla="*/ 145 w 252"/>
                <a:gd name="T39" fmla="*/ 215 h 215"/>
                <a:gd name="T40" fmla="*/ 191 w 252"/>
                <a:gd name="T41" fmla="*/ 215 h 215"/>
                <a:gd name="T42" fmla="*/ 252 w 252"/>
                <a:gd name="T43" fmla="*/ 153 h 215"/>
                <a:gd name="T44" fmla="*/ 227 w 252"/>
                <a:gd name="T45" fmla="*/ 10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2" h="215">
                  <a:moveTo>
                    <a:pt x="227" y="104"/>
                  </a:moveTo>
                  <a:cubicBezTo>
                    <a:pt x="228" y="97"/>
                    <a:pt x="229" y="91"/>
                    <a:pt x="229" y="84"/>
                  </a:cubicBezTo>
                  <a:cubicBezTo>
                    <a:pt x="229" y="38"/>
                    <a:pt x="191" y="0"/>
                    <a:pt x="145" y="0"/>
                  </a:cubicBezTo>
                  <a:cubicBezTo>
                    <a:pt x="111" y="0"/>
                    <a:pt x="81" y="20"/>
                    <a:pt x="67" y="51"/>
                  </a:cubicBezTo>
                  <a:cubicBezTo>
                    <a:pt x="59" y="48"/>
                    <a:pt x="50" y="46"/>
                    <a:pt x="41" y="46"/>
                  </a:cubicBezTo>
                  <a:cubicBezTo>
                    <a:pt x="27" y="46"/>
                    <a:pt x="14" y="50"/>
                    <a:pt x="2" y="57"/>
                  </a:cubicBezTo>
                  <a:cubicBezTo>
                    <a:pt x="0" y="59"/>
                    <a:pt x="0" y="61"/>
                    <a:pt x="1" y="63"/>
                  </a:cubicBezTo>
                  <a:cubicBezTo>
                    <a:pt x="2" y="65"/>
                    <a:pt x="5" y="65"/>
                    <a:pt x="7" y="64"/>
                  </a:cubicBezTo>
                  <a:cubicBezTo>
                    <a:pt x="25" y="53"/>
                    <a:pt x="48" y="51"/>
                    <a:pt x="68" y="60"/>
                  </a:cubicBezTo>
                  <a:cubicBezTo>
                    <a:pt x="69" y="60"/>
                    <a:pt x="70" y="60"/>
                    <a:pt x="71" y="60"/>
                  </a:cubicBezTo>
                  <a:cubicBezTo>
                    <a:pt x="72" y="59"/>
                    <a:pt x="73" y="59"/>
                    <a:pt x="73" y="58"/>
                  </a:cubicBezTo>
                  <a:cubicBezTo>
                    <a:pt x="84" y="28"/>
                    <a:pt x="113" y="8"/>
                    <a:pt x="145" y="8"/>
                  </a:cubicBezTo>
                  <a:cubicBezTo>
                    <a:pt x="187" y="8"/>
                    <a:pt x="221" y="42"/>
                    <a:pt x="221" y="84"/>
                  </a:cubicBezTo>
                  <a:cubicBezTo>
                    <a:pt x="221" y="91"/>
                    <a:pt x="220" y="98"/>
                    <a:pt x="218" y="104"/>
                  </a:cubicBezTo>
                  <a:cubicBezTo>
                    <a:pt x="218" y="106"/>
                    <a:pt x="219" y="108"/>
                    <a:pt x="220" y="109"/>
                  </a:cubicBezTo>
                  <a:cubicBezTo>
                    <a:pt x="235" y="119"/>
                    <a:pt x="244" y="135"/>
                    <a:pt x="244" y="153"/>
                  </a:cubicBezTo>
                  <a:cubicBezTo>
                    <a:pt x="244" y="183"/>
                    <a:pt x="220" y="207"/>
                    <a:pt x="191" y="207"/>
                  </a:cubicBezTo>
                  <a:cubicBezTo>
                    <a:pt x="145" y="207"/>
                    <a:pt x="145" y="207"/>
                    <a:pt x="145" y="207"/>
                  </a:cubicBezTo>
                  <a:cubicBezTo>
                    <a:pt x="143" y="207"/>
                    <a:pt x="141" y="209"/>
                    <a:pt x="141" y="211"/>
                  </a:cubicBezTo>
                  <a:cubicBezTo>
                    <a:pt x="141" y="213"/>
                    <a:pt x="143" y="215"/>
                    <a:pt x="145" y="215"/>
                  </a:cubicBezTo>
                  <a:cubicBezTo>
                    <a:pt x="191" y="215"/>
                    <a:pt x="191" y="215"/>
                    <a:pt x="191" y="215"/>
                  </a:cubicBezTo>
                  <a:cubicBezTo>
                    <a:pt x="225" y="215"/>
                    <a:pt x="252" y="187"/>
                    <a:pt x="252" y="153"/>
                  </a:cubicBezTo>
                  <a:cubicBezTo>
                    <a:pt x="252" y="134"/>
                    <a:pt x="243" y="115"/>
                    <a:pt x="227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9B9CD46C-B878-438A-9D1B-ACB04F269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922713" y="4144963"/>
              <a:ext cx="912813" cy="642938"/>
            </a:xfrm>
            <a:custGeom>
              <a:avLst/>
              <a:gdLst>
                <a:gd name="T0" fmla="*/ 129 w 306"/>
                <a:gd name="T1" fmla="*/ 211 h 215"/>
                <a:gd name="T2" fmla="*/ 125 w 306"/>
                <a:gd name="T3" fmla="*/ 207 h 215"/>
                <a:gd name="T4" fmla="*/ 50 w 306"/>
                <a:gd name="T5" fmla="*/ 207 h 215"/>
                <a:gd name="T6" fmla="*/ 8 w 306"/>
                <a:gd name="T7" fmla="*/ 165 h 215"/>
                <a:gd name="T8" fmla="*/ 50 w 306"/>
                <a:gd name="T9" fmla="*/ 122 h 215"/>
                <a:gd name="T10" fmla="*/ 54 w 306"/>
                <a:gd name="T11" fmla="*/ 118 h 215"/>
                <a:gd name="T12" fmla="*/ 118 w 306"/>
                <a:gd name="T13" fmla="*/ 54 h 215"/>
                <a:gd name="T14" fmla="*/ 145 w 306"/>
                <a:gd name="T15" fmla="*/ 59 h 215"/>
                <a:gd name="T16" fmla="*/ 148 w 306"/>
                <a:gd name="T17" fmla="*/ 60 h 215"/>
                <a:gd name="T18" fmla="*/ 151 w 306"/>
                <a:gd name="T19" fmla="*/ 57 h 215"/>
                <a:gd name="T20" fmla="*/ 222 w 306"/>
                <a:gd name="T21" fmla="*/ 8 h 215"/>
                <a:gd name="T22" fmla="*/ 298 w 306"/>
                <a:gd name="T23" fmla="*/ 84 h 215"/>
                <a:gd name="T24" fmla="*/ 298 w 306"/>
                <a:gd name="T25" fmla="*/ 89 h 215"/>
                <a:gd name="T26" fmla="*/ 302 w 306"/>
                <a:gd name="T27" fmla="*/ 93 h 215"/>
                <a:gd name="T28" fmla="*/ 306 w 306"/>
                <a:gd name="T29" fmla="*/ 89 h 215"/>
                <a:gd name="T30" fmla="*/ 306 w 306"/>
                <a:gd name="T31" fmla="*/ 84 h 215"/>
                <a:gd name="T32" fmla="*/ 222 w 306"/>
                <a:gd name="T33" fmla="*/ 0 h 215"/>
                <a:gd name="T34" fmla="*/ 145 w 306"/>
                <a:gd name="T35" fmla="*/ 51 h 215"/>
                <a:gd name="T36" fmla="*/ 118 w 306"/>
                <a:gd name="T37" fmla="*/ 46 h 215"/>
                <a:gd name="T38" fmla="*/ 46 w 306"/>
                <a:gd name="T39" fmla="*/ 115 h 215"/>
                <a:gd name="T40" fmla="*/ 0 w 306"/>
                <a:gd name="T41" fmla="*/ 165 h 215"/>
                <a:gd name="T42" fmla="*/ 50 w 306"/>
                <a:gd name="T43" fmla="*/ 215 h 215"/>
                <a:gd name="T44" fmla="*/ 125 w 306"/>
                <a:gd name="T45" fmla="*/ 215 h 215"/>
                <a:gd name="T46" fmla="*/ 129 w 306"/>
                <a:gd name="T47" fmla="*/ 21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06" h="215">
                  <a:moveTo>
                    <a:pt x="129" y="211"/>
                  </a:moveTo>
                  <a:cubicBezTo>
                    <a:pt x="129" y="208"/>
                    <a:pt x="128" y="207"/>
                    <a:pt x="125" y="207"/>
                  </a:cubicBezTo>
                  <a:cubicBezTo>
                    <a:pt x="50" y="207"/>
                    <a:pt x="50" y="207"/>
                    <a:pt x="50" y="207"/>
                  </a:cubicBezTo>
                  <a:cubicBezTo>
                    <a:pt x="27" y="207"/>
                    <a:pt x="8" y="188"/>
                    <a:pt x="8" y="165"/>
                  </a:cubicBezTo>
                  <a:cubicBezTo>
                    <a:pt x="8" y="141"/>
                    <a:pt x="27" y="122"/>
                    <a:pt x="50" y="122"/>
                  </a:cubicBezTo>
                  <a:cubicBezTo>
                    <a:pt x="52" y="122"/>
                    <a:pt x="54" y="121"/>
                    <a:pt x="54" y="118"/>
                  </a:cubicBezTo>
                  <a:cubicBezTo>
                    <a:pt x="54" y="83"/>
                    <a:pt x="83" y="54"/>
                    <a:pt x="118" y="54"/>
                  </a:cubicBezTo>
                  <a:cubicBezTo>
                    <a:pt x="128" y="54"/>
                    <a:pt x="137" y="56"/>
                    <a:pt x="145" y="59"/>
                  </a:cubicBezTo>
                  <a:cubicBezTo>
                    <a:pt x="146" y="60"/>
                    <a:pt x="147" y="60"/>
                    <a:pt x="148" y="60"/>
                  </a:cubicBezTo>
                  <a:cubicBezTo>
                    <a:pt x="149" y="59"/>
                    <a:pt x="150" y="58"/>
                    <a:pt x="151" y="57"/>
                  </a:cubicBezTo>
                  <a:cubicBezTo>
                    <a:pt x="162" y="28"/>
                    <a:pt x="190" y="8"/>
                    <a:pt x="222" y="8"/>
                  </a:cubicBezTo>
                  <a:cubicBezTo>
                    <a:pt x="264" y="8"/>
                    <a:pt x="298" y="42"/>
                    <a:pt x="298" y="84"/>
                  </a:cubicBezTo>
                  <a:cubicBezTo>
                    <a:pt x="298" y="86"/>
                    <a:pt x="298" y="87"/>
                    <a:pt x="298" y="89"/>
                  </a:cubicBezTo>
                  <a:cubicBezTo>
                    <a:pt x="298" y="91"/>
                    <a:pt x="300" y="93"/>
                    <a:pt x="302" y="93"/>
                  </a:cubicBezTo>
                  <a:cubicBezTo>
                    <a:pt x="304" y="93"/>
                    <a:pt x="306" y="91"/>
                    <a:pt x="306" y="89"/>
                  </a:cubicBezTo>
                  <a:cubicBezTo>
                    <a:pt x="306" y="87"/>
                    <a:pt x="306" y="86"/>
                    <a:pt x="306" y="84"/>
                  </a:cubicBezTo>
                  <a:cubicBezTo>
                    <a:pt x="306" y="38"/>
                    <a:pt x="268" y="0"/>
                    <a:pt x="222" y="0"/>
                  </a:cubicBezTo>
                  <a:cubicBezTo>
                    <a:pt x="188" y="0"/>
                    <a:pt x="158" y="20"/>
                    <a:pt x="145" y="51"/>
                  </a:cubicBezTo>
                  <a:cubicBezTo>
                    <a:pt x="136" y="47"/>
                    <a:pt x="128" y="46"/>
                    <a:pt x="118" y="46"/>
                  </a:cubicBezTo>
                  <a:cubicBezTo>
                    <a:pt x="80" y="46"/>
                    <a:pt x="48" y="76"/>
                    <a:pt x="46" y="115"/>
                  </a:cubicBezTo>
                  <a:cubicBezTo>
                    <a:pt x="20" y="117"/>
                    <a:pt x="0" y="138"/>
                    <a:pt x="0" y="165"/>
                  </a:cubicBezTo>
                  <a:cubicBezTo>
                    <a:pt x="0" y="192"/>
                    <a:pt x="22" y="215"/>
                    <a:pt x="50" y="215"/>
                  </a:cubicBezTo>
                  <a:cubicBezTo>
                    <a:pt x="125" y="215"/>
                    <a:pt x="125" y="215"/>
                    <a:pt x="125" y="215"/>
                  </a:cubicBezTo>
                  <a:cubicBezTo>
                    <a:pt x="128" y="215"/>
                    <a:pt x="129" y="213"/>
                    <a:pt x="129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CD80A2A5-6996-4654-B160-3C3EB7A10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87750" y="4422775"/>
              <a:ext cx="979488" cy="641350"/>
            </a:xfrm>
            <a:custGeom>
              <a:avLst/>
              <a:gdLst>
                <a:gd name="T0" fmla="*/ 304 w 329"/>
                <a:gd name="T1" fmla="*/ 104 h 215"/>
                <a:gd name="T2" fmla="*/ 306 w 329"/>
                <a:gd name="T3" fmla="*/ 84 h 215"/>
                <a:gd name="T4" fmla="*/ 222 w 329"/>
                <a:gd name="T5" fmla="*/ 0 h 215"/>
                <a:gd name="T6" fmla="*/ 144 w 329"/>
                <a:gd name="T7" fmla="*/ 51 h 215"/>
                <a:gd name="T8" fmla="*/ 118 w 329"/>
                <a:gd name="T9" fmla="*/ 46 h 215"/>
                <a:gd name="T10" fmla="*/ 46 w 329"/>
                <a:gd name="T11" fmla="*/ 115 h 215"/>
                <a:gd name="T12" fmla="*/ 0 w 329"/>
                <a:gd name="T13" fmla="*/ 165 h 215"/>
                <a:gd name="T14" fmla="*/ 50 w 329"/>
                <a:gd name="T15" fmla="*/ 215 h 215"/>
                <a:gd name="T16" fmla="*/ 69 w 329"/>
                <a:gd name="T17" fmla="*/ 215 h 215"/>
                <a:gd name="T18" fmla="*/ 73 w 329"/>
                <a:gd name="T19" fmla="*/ 211 h 215"/>
                <a:gd name="T20" fmla="*/ 69 w 329"/>
                <a:gd name="T21" fmla="*/ 207 h 215"/>
                <a:gd name="T22" fmla="*/ 50 w 329"/>
                <a:gd name="T23" fmla="*/ 207 h 215"/>
                <a:gd name="T24" fmla="*/ 8 w 329"/>
                <a:gd name="T25" fmla="*/ 165 h 215"/>
                <a:gd name="T26" fmla="*/ 50 w 329"/>
                <a:gd name="T27" fmla="*/ 123 h 215"/>
                <a:gd name="T28" fmla="*/ 54 w 329"/>
                <a:gd name="T29" fmla="*/ 119 h 215"/>
                <a:gd name="T30" fmla="*/ 118 w 329"/>
                <a:gd name="T31" fmla="*/ 54 h 215"/>
                <a:gd name="T32" fmla="*/ 145 w 329"/>
                <a:gd name="T33" fmla="*/ 60 h 215"/>
                <a:gd name="T34" fmla="*/ 148 w 329"/>
                <a:gd name="T35" fmla="*/ 60 h 215"/>
                <a:gd name="T36" fmla="*/ 150 w 329"/>
                <a:gd name="T37" fmla="*/ 58 h 215"/>
                <a:gd name="T38" fmla="*/ 222 w 329"/>
                <a:gd name="T39" fmla="*/ 8 h 215"/>
                <a:gd name="T40" fmla="*/ 298 w 329"/>
                <a:gd name="T41" fmla="*/ 84 h 215"/>
                <a:gd name="T42" fmla="*/ 295 w 329"/>
                <a:gd name="T43" fmla="*/ 104 h 215"/>
                <a:gd name="T44" fmla="*/ 297 w 329"/>
                <a:gd name="T45" fmla="*/ 109 h 215"/>
                <a:gd name="T46" fmla="*/ 321 w 329"/>
                <a:gd name="T47" fmla="*/ 153 h 215"/>
                <a:gd name="T48" fmla="*/ 268 w 329"/>
                <a:gd name="T49" fmla="*/ 207 h 215"/>
                <a:gd name="T50" fmla="*/ 264 w 329"/>
                <a:gd name="T51" fmla="*/ 211 h 215"/>
                <a:gd name="T52" fmla="*/ 268 w 329"/>
                <a:gd name="T53" fmla="*/ 215 h 215"/>
                <a:gd name="T54" fmla="*/ 329 w 329"/>
                <a:gd name="T55" fmla="*/ 153 h 215"/>
                <a:gd name="T56" fmla="*/ 304 w 329"/>
                <a:gd name="T57" fmla="*/ 104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215">
                  <a:moveTo>
                    <a:pt x="304" y="104"/>
                  </a:moveTo>
                  <a:cubicBezTo>
                    <a:pt x="305" y="97"/>
                    <a:pt x="306" y="91"/>
                    <a:pt x="306" y="84"/>
                  </a:cubicBezTo>
                  <a:cubicBezTo>
                    <a:pt x="306" y="38"/>
                    <a:pt x="268" y="0"/>
                    <a:pt x="222" y="0"/>
                  </a:cubicBezTo>
                  <a:cubicBezTo>
                    <a:pt x="188" y="0"/>
                    <a:pt x="158" y="20"/>
                    <a:pt x="144" y="51"/>
                  </a:cubicBezTo>
                  <a:cubicBezTo>
                    <a:pt x="136" y="48"/>
                    <a:pt x="127" y="46"/>
                    <a:pt x="118" y="46"/>
                  </a:cubicBezTo>
                  <a:cubicBezTo>
                    <a:pt x="80" y="46"/>
                    <a:pt x="48" y="77"/>
                    <a:pt x="46" y="115"/>
                  </a:cubicBezTo>
                  <a:cubicBezTo>
                    <a:pt x="20" y="117"/>
                    <a:pt x="0" y="139"/>
                    <a:pt x="0" y="165"/>
                  </a:cubicBezTo>
                  <a:cubicBezTo>
                    <a:pt x="0" y="193"/>
                    <a:pt x="22" y="215"/>
                    <a:pt x="50" y="215"/>
                  </a:cubicBezTo>
                  <a:cubicBezTo>
                    <a:pt x="69" y="215"/>
                    <a:pt x="69" y="215"/>
                    <a:pt x="69" y="215"/>
                  </a:cubicBezTo>
                  <a:cubicBezTo>
                    <a:pt x="71" y="215"/>
                    <a:pt x="73" y="213"/>
                    <a:pt x="73" y="211"/>
                  </a:cubicBezTo>
                  <a:cubicBezTo>
                    <a:pt x="73" y="209"/>
                    <a:pt x="71" y="207"/>
                    <a:pt x="69" y="207"/>
                  </a:cubicBezTo>
                  <a:cubicBezTo>
                    <a:pt x="50" y="207"/>
                    <a:pt x="50" y="207"/>
                    <a:pt x="50" y="207"/>
                  </a:cubicBezTo>
                  <a:cubicBezTo>
                    <a:pt x="27" y="207"/>
                    <a:pt x="8" y="188"/>
                    <a:pt x="8" y="165"/>
                  </a:cubicBezTo>
                  <a:cubicBezTo>
                    <a:pt x="8" y="142"/>
                    <a:pt x="27" y="123"/>
                    <a:pt x="50" y="123"/>
                  </a:cubicBezTo>
                  <a:cubicBezTo>
                    <a:pt x="52" y="123"/>
                    <a:pt x="54" y="121"/>
                    <a:pt x="54" y="119"/>
                  </a:cubicBezTo>
                  <a:cubicBezTo>
                    <a:pt x="54" y="83"/>
                    <a:pt x="83" y="54"/>
                    <a:pt x="118" y="54"/>
                  </a:cubicBezTo>
                  <a:cubicBezTo>
                    <a:pt x="128" y="54"/>
                    <a:pt x="136" y="56"/>
                    <a:pt x="145" y="60"/>
                  </a:cubicBezTo>
                  <a:cubicBezTo>
                    <a:pt x="146" y="60"/>
                    <a:pt x="147" y="60"/>
                    <a:pt x="148" y="60"/>
                  </a:cubicBezTo>
                  <a:cubicBezTo>
                    <a:pt x="149" y="59"/>
                    <a:pt x="150" y="59"/>
                    <a:pt x="150" y="58"/>
                  </a:cubicBezTo>
                  <a:cubicBezTo>
                    <a:pt x="161" y="28"/>
                    <a:pt x="190" y="8"/>
                    <a:pt x="222" y="8"/>
                  </a:cubicBezTo>
                  <a:cubicBezTo>
                    <a:pt x="264" y="8"/>
                    <a:pt x="298" y="42"/>
                    <a:pt x="298" y="84"/>
                  </a:cubicBezTo>
                  <a:cubicBezTo>
                    <a:pt x="298" y="91"/>
                    <a:pt x="297" y="98"/>
                    <a:pt x="295" y="104"/>
                  </a:cubicBezTo>
                  <a:cubicBezTo>
                    <a:pt x="295" y="106"/>
                    <a:pt x="296" y="108"/>
                    <a:pt x="297" y="109"/>
                  </a:cubicBezTo>
                  <a:cubicBezTo>
                    <a:pt x="312" y="119"/>
                    <a:pt x="321" y="135"/>
                    <a:pt x="321" y="153"/>
                  </a:cubicBezTo>
                  <a:cubicBezTo>
                    <a:pt x="321" y="183"/>
                    <a:pt x="297" y="207"/>
                    <a:pt x="268" y="207"/>
                  </a:cubicBezTo>
                  <a:cubicBezTo>
                    <a:pt x="265" y="207"/>
                    <a:pt x="264" y="209"/>
                    <a:pt x="264" y="211"/>
                  </a:cubicBezTo>
                  <a:cubicBezTo>
                    <a:pt x="264" y="213"/>
                    <a:pt x="265" y="215"/>
                    <a:pt x="268" y="215"/>
                  </a:cubicBezTo>
                  <a:cubicBezTo>
                    <a:pt x="302" y="215"/>
                    <a:pt x="329" y="187"/>
                    <a:pt x="329" y="153"/>
                  </a:cubicBezTo>
                  <a:cubicBezTo>
                    <a:pt x="329" y="134"/>
                    <a:pt x="320" y="115"/>
                    <a:pt x="304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B8FA771-F818-47A4-8AD1-E98305FDC6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240088" y="4887913"/>
              <a:ext cx="322263" cy="320675"/>
            </a:xfrm>
            <a:custGeom>
              <a:avLst/>
              <a:gdLst>
                <a:gd name="T0" fmla="*/ 94 w 108"/>
                <a:gd name="T1" fmla="*/ 89 h 107"/>
                <a:gd name="T2" fmla="*/ 107 w 108"/>
                <a:gd name="T3" fmla="*/ 51 h 107"/>
                <a:gd name="T4" fmla="*/ 90 w 108"/>
                <a:gd name="T5" fmla="*/ 14 h 107"/>
                <a:gd name="T6" fmla="*/ 51 w 108"/>
                <a:gd name="T7" fmla="*/ 1 h 107"/>
                <a:gd name="T8" fmla="*/ 15 w 108"/>
                <a:gd name="T9" fmla="*/ 18 h 107"/>
                <a:gd name="T10" fmla="*/ 1 w 108"/>
                <a:gd name="T11" fmla="*/ 57 h 107"/>
                <a:gd name="T12" fmla="*/ 19 w 108"/>
                <a:gd name="T13" fmla="*/ 93 h 107"/>
                <a:gd name="T14" fmla="*/ 54 w 108"/>
                <a:gd name="T15" fmla="*/ 107 h 107"/>
                <a:gd name="T16" fmla="*/ 57 w 108"/>
                <a:gd name="T17" fmla="*/ 107 h 107"/>
                <a:gd name="T18" fmla="*/ 94 w 108"/>
                <a:gd name="T19" fmla="*/ 89 h 107"/>
                <a:gd name="T20" fmla="*/ 57 w 108"/>
                <a:gd name="T21" fmla="*/ 99 h 107"/>
                <a:gd name="T22" fmla="*/ 24 w 108"/>
                <a:gd name="T23" fmla="*/ 87 h 107"/>
                <a:gd name="T24" fmla="*/ 9 w 108"/>
                <a:gd name="T25" fmla="*/ 56 h 107"/>
                <a:gd name="T26" fmla="*/ 52 w 108"/>
                <a:gd name="T27" fmla="*/ 9 h 107"/>
                <a:gd name="T28" fmla="*/ 54 w 108"/>
                <a:gd name="T29" fmla="*/ 8 h 107"/>
                <a:gd name="T30" fmla="*/ 84 w 108"/>
                <a:gd name="T31" fmla="*/ 20 h 107"/>
                <a:gd name="T32" fmla="*/ 99 w 108"/>
                <a:gd name="T33" fmla="*/ 51 h 107"/>
                <a:gd name="T34" fmla="*/ 57 w 108"/>
                <a:gd name="T35" fmla="*/ 9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8" h="107">
                  <a:moveTo>
                    <a:pt x="94" y="89"/>
                  </a:moveTo>
                  <a:cubicBezTo>
                    <a:pt x="103" y="78"/>
                    <a:pt x="108" y="65"/>
                    <a:pt x="107" y="51"/>
                  </a:cubicBezTo>
                  <a:cubicBezTo>
                    <a:pt x="106" y="36"/>
                    <a:pt x="100" y="23"/>
                    <a:pt x="90" y="14"/>
                  </a:cubicBezTo>
                  <a:cubicBezTo>
                    <a:pt x="79" y="5"/>
                    <a:pt x="65" y="0"/>
                    <a:pt x="51" y="1"/>
                  </a:cubicBezTo>
                  <a:cubicBezTo>
                    <a:pt x="37" y="1"/>
                    <a:pt x="24" y="8"/>
                    <a:pt x="15" y="18"/>
                  </a:cubicBezTo>
                  <a:cubicBezTo>
                    <a:pt x="5" y="29"/>
                    <a:pt x="0" y="42"/>
                    <a:pt x="1" y="57"/>
                  </a:cubicBezTo>
                  <a:cubicBezTo>
                    <a:pt x="2" y="71"/>
                    <a:pt x="8" y="84"/>
                    <a:pt x="19" y="93"/>
                  </a:cubicBezTo>
                  <a:cubicBezTo>
                    <a:pt x="29" y="102"/>
                    <a:pt x="41" y="107"/>
                    <a:pt x="54" y="107"/>
                  </a:cubicBezTo>
                  <a:cubicBezTo>
                    <a:pt x="55" y="107"/>
                    <a:pt x="56" y="107"/>
                    <a:pt x="57" y="107"/>
                  </a:cubicBezTo>
                  <a:cubicBezTo>
                    <a:pt x="71" y="106"/>
                    <a:pt x="84" y="100"/>
                    <a:pt x="94" y="89"/>
                  </a:cubicBezTo>
                  <a:close/>
                  <a:moveTo>
                    <a:pt x="57" y="99"/>
                  </a:moveTo>
                  <a:cubicBezTo>
                    <a:pt x="45" y="99"/>
                    <a:pt x="33" y="95"/>
                    <a:pt x="24" y="87"/>
                  </a:cubicBezTo>
                  <a:cubicBezTo>
                    <a:pt x="15" y="79"/>
                    <a:pt x="10" y="68"/>
                    <a:pt x="9" y="56"/>
                  </a:cubicBezTo>
                  <a:cubicBezTo>
                    <a:pt x="8" y="31"/>
                    <a:pt x="27" y="10"/>
                    <a:pt x="52" y="9"/>
                  </a:cubicBezTo>
                  <a:cubicBezTo>
                    <a:pt x="53" y="8"/>
                    <a:pt x="53" y="8"/>
                    <a:pt x="54" y="8"/>
                  </a:cubicBezTo>
                  <a:cubicBezTo>
                    <a:pt x="65" y="8"/>
                    <a:pt x="76" y="12"/>
                    <a:pt x="84" y="20"/>
                  </a:cubicBezTo>
                  <a:cubicBezTo>
                    <a:pt x="93" y="28"/>
                    <a:pt x="99" y="39"/>
                    <a:pt x="99" y="51"/>
                  </a:cubicBezTo>
                  <a:cubicBezTo>
                    <a:pt x="101" y="76"/>
                    <a:pt x="82" y="97"/>
                    <a:pt x="57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A795CBE9-A87C-40A4-A424-75EE716E1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379788" y="4745038"/>
              <a:ext cx="601663" cy="606425"/>
            </a:xfrm>
            <a:custGeom>
              <a:avLst/>
              <a:gdLst>
                <a:gd name="T0" fmla="*/ 179 w 202"/>
                <a:gd name="T1" fmla="*/ 99 h 203"/>
                <a:gd name="T2" fmla="*/ 202 w 202"/>
                <a:gd name="T3" fmla="*/ 84 h 203"/>
                <a:gd name="T4" fmla="*/ 194 w 202"/>
                <a:gd name="T5" fmla="*/ 64 h 203"/>
                <a:gd name="T6" fmla="*/ 180 w 202"/>
                <a:gd name="T7" fmla="*/ 36 h 203"/>
                <a:gd name="T8" fmla="*/ 163 w 202"/>
                <a:gd name="T9" fmla="*/ 21 h 203"/>
                <a:gd name="T10" fmla="*/ 138 w 202"/>
                <a:gd name="T11" fmla="*/ 6 h 203"/>
                <a:gd name="T12" fmla="*/ 117 w 202"/>
                <a:gd name="T13" fmla="*/ 1 h 203"/>
                <a:gd name="T14" fmla="*/ 87 w 202"/>
                <a:gd name="T15" fmla="*/ 1 h 203"/>
                <a:gd name="T16" fmla="*/ 66 w 202"/>
                <a:gd name="T17" fmla="*/ 5 h 203"/>
                <a:gd name="T18" fmla="*/ 59 w 202"/>
                <a:gd name="T19" fmla="*/ 36 h 203"/>
                <a:gd name="T20" fmla="*/ 35 w 202"/>
                <a:gd name="T21" fmla="*/ 24 h 203"/>
                <a:gd name="T22" fmla="*/ 22 w 202"/>
                <a:gd name="T23" fmla="*/ 41 h 203"/>
                <a:gd name="T24" fmla="*/ 5 w 202"/>
                <a:gd name="T25" fmla="*/ 66 h 203"/>
                <a:gd name="T26" fmla="*/ 1 w 202"/>
                <a:gd name="T27" fmla="*/ 87 h 203"/>
                <a:gd name="T28" fmla="*/ 0 w 202"/>
                <a:gd name="T29" fmla="*/ 117 h 203"/>
                <a:gd name="T30" fmla="*/ 6 w 202"/>
                <a:gd name="T31" fmla="*/ 138 h 203"/>
                <a:gd name="T32" fmla="*/ 23 w 202"/>
                <a:gd name="T33" fmla="*/ 163 h 203"/>
                <a:gd name="T34" fmla="*/ 36 w 202"/>
                <a:gd name="T35" fmla="*/ 181 h 203"/>
                <a:gd name="T36" fmla="*/ 41 w 202"/>
                <a:gd name="T37" fmla="*/ 181 h 203"/>
                <a:gd name="T38" fmla="*/ 65 w 202"/>
                <a:gd name="T39" fmla="*/ 198 h 203"/>
                <a:gd name="T40" fmla="*/ 84 w 202"/>
                <a:gd name="T41" fmla="*/ 203 h 203"/>
                <a:gd name="T42" fmla="*/ 104 w 202"/>
                <a:gd name="T43" fmla="*/ 179 h 203"/>
                <a:gd name="T44" fmla="*/ 119 w 202"/>
                <a:gd name="T45" fmla="*/ 203 h 203"/>
                <a:gd name="T46" fmla="*/ 139 w 202"/>
                <a:gd name="T47" fmla="*/ 195 h 203"/>
                <a:gd name="T48" fmla="*/ 166 w 202"/>
                <a:gd name="T49" fmla="*/ 180 h 203"/>
                <a:gd name="T50" fmla="*/ 181 w 202"/>
                <a:gd name="T51" fmla="*/ 165 h 203"/>
                <a:gd name="T52" fmla="*/ 194 w 202"/>
                <a:gd name="T53" fmla="*/ 139 h 203"/>
                <a:gd name="T54" fmla="*/ 202 w 202"/>
                <a:gd name="T55" fmla="*/ 119 h 203"/>
                <a:gd name="T56" fmla="*/ 93 w 202"/>
                <a:gd name="T57" fmla="*/ 172 h 203"/>
                <a:gd name="T58" fmla="*/ 72 w 202"/>
                <a:gd name="T59" fmla="*/ 166 h 203"/>
                <a:gd name="T60" fmla="*/ 61 w 202"/>
                <a:gd name="T61" fmla="*/ 159 h 203"/>
                <a:gd name="T62" fmla="*/ 44 w 202"/>
                <a:gd name="T63" fmla="*/ 144 h 203"/>
                <a:gd name="T64" fmla="*/ 38 w 202"/>
                <a:gd name="T65" fmla="*/ 131 h 203"/>
                <a:gd name="T66" fmla="*/ 8 w 202"/>
                <a:gd name="T67" fmla="*/ 121 h 203"/>
                <a:gd name="T68" fmla="*/ 32 w 202"/>
                <a:gd name="T69" fmla="*/ 107 h 203"/>
                <a:gd name="T70" fmla="*/ 31 w 202"/>
                <a:gd name="T71" fmla="*/ 93 h 203"/>
                <a:gd name="T72" fmla="*/ 37 w 202"/>
                <a:gd name="T73" fmla="*/ 73 h 203"/>
                <a:gd name="T74" fmla="*/ 44 w 202"/>
                <a:gd name="T75" fmla="*/ 61 h 203"/>
                <a:gd name="T76" fmla="*/ 58 w 202"/>
                <a:gd name="T77" fmla="*/ 45 h 203"/>
                <a:gd name="T78" fmla="*/ 71 w 202"/>
                <a:gd name="T79" fmla="*/ 39 h 203"/>
                <a:gd name="T80" fmla="*/ 71 w 202"/>
                <a:gd name="T81" fmla="*/ 12 h 203"/>
                <a:gd name="T82" fmla="*/ 96 w 202"/>
                <a:gd name="T83" fmla="*/ 32 h 203"/>
                <a:gd name="T84" fmla="*/ 109 w 202"/>
                <a:gd name="T85" fmla="*/ 32 h 203"/>
                <a:gd name="T86" fmla="*/ 130 w 202"/>
                <a:gd name="T87" fmla="*/ 37 h 203"/>
                <a:gd name="T88" fmla="*/ 141 w 202"/>
                <a:gd name="T89" fmla="*/ 44 h 203"/>
                <a:gd name="T90" fmla="*/ 171 w 202"/>
                <a:gd name="T91" fmla="*/ 38 h 203"/>
                <a:gd name="T92" fmla="*/ 159 w 202"/>
                <a:gd name="T93" fmla="*/ 62 h 203"/>
                <a:gd name="T94" fmla="*/ 168 w 202"/>
                <a:gd name="T95" fmla="*/ 74 h 203"/>
                <a:gd name="T96" fmla="*/ 171 w 202"/>
                <a:gd name="T97" fmla="*/ 95 h 203"/>
                <a:gd name="T98" fmla="*/ 171 w 202"/>
                <a:gd name="T99" fmla="*/ 109 h 203"/>
                <a:gd name="T100" fmla="*/ 166 w 202"/>
                <a:gd name="T101" fmla="*/ 130 h 203"/>
                <a:gd name="T102" fmla="*/ 159 w 202"/>
                <a:gd name="T103" fmla="*/ 141 h 203"/>
                <a:gd name="T104" fmla="*/ 165 w 202"/>
                <a:gd name="T105" fmla="*/ 172 h 203"/>
                <a:gd name="T106" fmla="*/ 141 w 202"/>
                <a:gd name="T107" fmla="*/ 159 h 203"/>
                <a:gd name="T108" fmla="*/ 129 w 202"/>
                <a:gd name="T109" fmla="*/ 169 h 203"/>
                <a:gd name="T110" fmla="*/ 106 w 202"/>
                <a:gd name="T111" fmla="*/ 171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2" h="203">
                  <a:moveTo>
                    <a:pt x="202" y="118"/>
                  </a:moveTo>
                  <a:cubicBezTo>
                    <a:pt x="202" y="118"/>
                    <a:pt x="202" y="118"/>
                    <a:pt x="202" y="117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202" y="117"/>
                    <a:pt x="202" y="116"/>
                    <a:pt x="202" y="116"/>
                  </a:cubicBezTo>
                  <a:cubicBezTo>
                    <a:pt x="202" y="116"/>
                    <a:pt x="201" y="116"/>
                    <a:pt x="201" y="116"/>
                  </a:cubicBezTo>
                  <a:cubicBezTo>
                    <a:pt x="201" y="115"/>
                    <a:pt x="201" y="115"/>
                    <a:pt x="200" y="115"/>
                  </a:cubicBezTo>
                  <a:cubicBezTo>
                    <a:pt x="179" y="105"/>
                    <a:pt x="179" y="105"/>
                    <a:pt x="179" y="105"/>
                  </a:cubicBezTo>
                  <a:cubicBezTo>
                    <a:pt x="179" y="103"/>
                    <a:pt x="179" y="101"/>
                    <a:pt x="179" y="99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7"/>
                    <a:pt x="201" y="87"/>
                  </a:cubicBezTo>
                  <a:cubicBezTo>
                    <a:pt x="201" y="87"/>
                    <a:pt x="201" y="87"/>
                    <a:pt x="202" y="87"/>
                  </a:cubicBezTo>
                  <a:cubicBezTo>
                    <a:pt x="202" y="86"/>
                    <a:pt x="202" y="86"/>
                    <a:pt x="202" y="86"/>
                  </a:cubicBezTo>
                  <a:cubicBezTo>
                    <a:pt x="202" y="86"/>
                    <a:pt x="202" y="85"/>
                    <a:pt x="202" y="85"/>
                  </a:cubicBezTo>
                  <a:cubicBezTo>
                    <a:pt x="202" y="85"/>
                    <a:pt x="202" y="85"/>
                    <a:pt x="202" y="84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78"/>
                    <a:pt x="200" y="72"/>
                    <a:pt x="198" y="66"/>
                  </a:cubicBezTo>
                  <a:cubicBezTo>
                    <a:pt x="198" y="66"/>
                    <a:pt x="198" y="66"/>
                    <a:pt x="197" y="66"/>
                  </a:cubicBezTo>
                  <a:cubicBezTo>
                    <a:pt x="197" y="66"/>
                    <a:pt x="197" y="66"/>
                    <a:pt x="197" y="65"/>
                  </a:cubicBezTo>
                  <a:cubicBezTo>
                    <a:pt x="197" y="65"/>
                    <a:pt x="197" y="65"/>
                    <a:pt x="197" y="65"/>
                  </a:cubicBezTo>
                  <a:cubicBezTo>
                    <a:pt x="197" y="65"/>
                    <a:pt x="196" y="64"/>
                    <a:pt x="196" y="64"/>
                  </a:cubicBezTo>
                  <a:cubicBezTo>
                    <a:pt x="196" y="64"/>
                    <a:pt x="196" y="64"/>
                    <a:pt x="195" y="64"/>
                  </a:cubicBezTo>
                  <a:cubicBezTo>
                    <a:pt x="195" y="64"/>
                    <a:pt x="195" y="64"/>
                    <a:pt x="195" y="64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70" y="66"/>
                    <a:pt x="170" y="66"/>
                    <a:pt x="170" y="66"/>
                  </a:cubicBezTo>
                  <a:cubicBezTo>
                    <a:pt x="169" y="64"/>
                    <a:pt x="168" y="62"/>
                    <a:pt x="167" y="6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39"/>
                    <a:pt x="180" y="39"/>
                    <a:pt x="180" y="38"/>
                  </a:cubicBezTo>
                  <a:cubicBezTo>
                    <a:pt x="180" y="38"/>
                    <a:pt x="180" y="38"/>
                    <a:pt x="180" y="38"/>
                  </a:cubicBezTo>
                  <a:cubicBezTo>
                    <a:pt x="180" y="37"/>
                    <a:pt x="180" y="37"/>
                    <a:pt x="180" y="37"/>
                  </a:cubicBezTo>
                  <a:cubicBezTo>
                    <a:pt x="180" y="37"/>
                    <a:pt x="180" y="37"/>
                    <a:pt x="180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35"/>
                    <a:pt x="179" y="35"/>
                    <a:pt x="179" y="35"/>
                  </a:cubicBezTo>
                  <a:cubicBezTo>
                    <a:pt x="179" y="35"/>
                    <a:pt x="179" y="35"/>
                    <a:pt x="179" y="35"/>
                  </a:cubicBezTo>
                  <a:cubicBezTo>
                    <a:pt x="175" y="30"/>
                    <a:pt x="171" y="26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2"/>
                    <a:pt x="165" y="22"/>
                    <a:pt x="165" y="21"/>
                  </a:cubicBezTo>
                  <a:cubicBezTo>
                    <a:pt x="165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3" y="21"/>
                  </a:cubicBezTo>
                  <a:cubicBezTo>
                    <a:pt x="163" y="21"/>
                    <a:pt x="163" y="21"/>
                    <a:pt x="163" y="21"/>
                  </a:cubicBezTo>
                  <a:cubicBezTo>
                    <a:pt x="162" y="22"/>
                    <a:pt x="162" y="22"/>
                    <a:pt x="161" y="22"/>
                  </a:cubicBezTo>
                  <a:cubicBezTo>
                    <a:pt x="142" y="36"/>
                    <a:pt x="142" y="36"/>
                    <a:pt x="142" y="36"/>
                  </a:cubicBezTo>
                  <a:cubicBezTo>
                    <a:pt x="141" y="35"/>
                    <a:pt x="139" y="34"/>
                    <a:pt x="137" y="33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8"/>
                    <a:pt x="139" y="8"/>
                  </a:cubicBezTo>
                  <a:cubicBezTo>
                    <a:pt x="139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6"/>
                  </a:cubicBezTo>
                  <a:cubicBezTo>
                    <a:pt x="138" y="6"/>
                    <a:pt x="138" y="6"/>
                    <a:pt x="138" y="6"/>
                  </a:cubicBezTo>
                  <a:cubicBezTo>
                    <a:pt x="137" y="6"/>
                    <a:pt x="137" y="6"/>
                    <a:pt x="137" y="5"/>
                  </a:cubicBezTo>
                  <a:cubicBezTo>
                    <a:pt x="137" y="5"/>
                    <a:pt x="137" y="5"/>
                    <a:pt x="136" y="5"/>
                  </a:cubicBezTo>
                  <a:cubicBezTo>
                    <a:pt x="136" y="5"/>
                    <a:pt x="136" y="5"/>
                    <a:pt x="136" y="5"/>
                  </a:cubicBezTo>
                  <a:cubicBezTo>
                    <a:pt x="131" y="3"/>
                    <a:pt x="125" y="1"/>
                    <a:pt x="119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117" y="1"/>
                    <a:pt x="117" y="1"/>
                    <a:pt x="116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1"/>
                    <a:pt x="115" y="1"/>
                    <a:pt x="115" y="1"/>
                  </a:cubicBezTo>
                  <a:cubicBezTo>
                    <a:pt x="115" y="2"/>
                    <a:pt x="115" y="2"/>
                    <a:pt x="114" y="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2" y="24"/>
                    <a:pt x="100" y="24"/>
                    <a:pt x="98" y="24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7" y="2"/>
                    <a:pt x="87" y="2"/>
                    <a:pt x="87" y="1"/>
                  </a:cubicBezTo>
                  <a:cubicBezTo>
                    <a:pt x="87" y="1"/>
                    <a:pt x="86" y="1"/>
                    <a:pt x="86" y="1"/>
                  </a:cubicBezTo>
                  <a:cubicBezTo>
                    <a:pt x="86" y="1"/>
                    <a:pt x="86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4" y="0"/>
                    <a:pt x="8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3" y="1"/>
                    <a:pt x="83" y="0"/>
                    <a:pt x="83" y="0"/>
                  </a:cubicBezTo>
                  <a:cubicBezTo>
                    <a:pt x="77" y="2"/>
                    <a:pt x="71" y="3"/>
                    <a:pt x="66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5"/>
                    <a:pt x="65" y="5"/>
                    <a:pt x="65" y="6"/>
                  </a:cubicBezTo>
                  <a:cubicBezTo>
                    <a:pt x="65" y="6"/>
                    <a:pt x="65" y="6"/>
                    <a:pt x="64" y="6"/>
                  </a:cubicBezTo>
                  <a:cubicBezTo>
                    <a:pt x="64" y="6"/>
                    <a:pt x="64" y="6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3" y="8"/>
                    <a:pt x="63" y="8"/>
                  </a:cubicBezTo>
                  <a:cubicBezTo>
                    <a:pt x="63" y="8"/>
                    <a:pt x="63" y="9"/>
                    <a:pt x="63" y="9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3" y="34"/>
                    <a:pt x="61" y="35"/>
                    <a:pt x="59" y="36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9" y="23"/>
                    <a:pt x="38" y="23"/>
                    <a:pt x="38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4"/>
                  </a:cubicBezTo>
                  <a:cubicBezTo>
                    <a:pt x="30" y="27"/>
                    <a:pt x="26" y="32"/>
                    <a:pt x="22" y="36"/>
                  </a:cubicBezTo>
                  <a:cubicBezTo>
                    <a:pt x="22" y="36"/>
                    <a:pt x="22" y="37"/>
                    <a:pt x="22" y="37"/>
                  </a:cubicBezTo>
                  <a:cubicBezTo>
                    <a:pt x="22" y="37"/>
                    <a:pt x="22" y="37"/>
                    <a:pt x="21" y="37"/>
                  </a:cubicBezTo>
                  <a:cubicBezTo>
                    <a:pt x="21" y="37"/>
                    <a:pt x="21" y="38"/>
                    <a:pt x="21" y="38"/>
                  </a:cubicBezTo>
                  <a:cubicBezTo>
                    <a:pt x="21" y="38"/>
                    <a:pt x="21" y="38"/>
                    <a:pt x="21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1" y="40"/>
                    <a:pt x="21" y="41"/>
                    <a:pt x="22" y="41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4" y="62"/>
                    <a:pt x="33" y="64"/>
                    <a:pt x="32" y="65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4"/>
                    <a:pt x="8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3" y="72"/>
                    <a:pt x="1" y="78"/>
                    <a:pt x="0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4"/>
                    <a:pt x="0" y="85"/>
                    <a:pt x="0" y="85"/>
                  </a:cubicBezTo>
                  <a:cubicBezTo>
                    <a:pt x="0" y="85"/>
                    <a:pt x="0" y="85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7"/>
                    <a:pt x="1" y="87"/>
                    <a:pt x="1" y="87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" y="88"/>
                    <a:pt x="2" y="88"/>
                    <a:pt x="2" y="88"/>
                  </a:cubicBezTo>
                  <a:cubicBezTo>
                    <a:pt x="24" y="98"/>
                    <a:pt x="24" y="98"/>
                    <a:pt x="24" y="98"/>
                  </a:cubicBezTo>
                  <a:cubicBezTo>
                    <a:pt x="23" y="100"/>
                    <a:pt x="23" y="102"/>
                    <a:pt x="23" y="105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2" y="115"/>
                    <a:pt x="1" y="116"/>
                    <a:pt x="1" y="116"/>
                  </a:cubicBezTo>
                  <a:cubicBezTo>
                    <a:pt x="1" y="116"/>
                    <a:pt x="1" y="116"/>
                    <a:pt x="1" y="116"/>
                  </a:cubicBezTo>
                  <a:cubicBezTo>
                    <a:pt x="1" y="117"/>
                    <a:pt x="0" y="117"/>
                    <a:pt x="0" y="117"/>
                  </a:cubicBezTo>
                  <a:cubicBezTo>
                    <a:pt x="0" y="117"/>
                    <a:pt x="0" y="118"/>
                    <a:pt x="0" y="118"/>
                  </a:cubicBezTo>
                  <a:cubicBezTo>
                    <a:pt x="0" y="118"/>
                    <a:pt x="0" y="118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1" y="125"/>
                    <a:pt x="3" y="131"/>
                    <a:pt x="5" y="137"/>
                  </a:cubicBezTo>
                  <a:cubicBezTo>
                    <a:pt x="5" y="137"/>
                    <a:pt x="5" y="137"/>
                    <a:pt x="5" y="137"/>
                  </a:cubicBezTo>
                  <a:cubicBezTo>
                    <a:pt x="5" y="137"/>
                    <a:pt x="5" y="137"/>
                    <a:pt x="5" y="138"/>
                  </a:cubicBezTo>
                  <a:cubicBezTo>
                    <a:pt x="5" y="138"/>
                    <a:pt x="5" y="138"/>
                    <a:pt x="6" y="138"/>
                  </a:cubicBezTo>
                  <a:cubicBezTo>
                    <a:pt x="6" y="138"/>
                    <a:pt x="6" y="139"/>
                    <a:pt x="6" y="139"/>
                  </a:cubicBezTo>
                  <a:cubicBezTo>
                    <a:pt x="6" y="139"/>
                    <a:pt x="7" y="139"/>
                    <a:pt x="7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9" y="139"/>
                    <a:pt x="9" y="139"/>
                    <a:pt x="9" y="139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2"/>
                    <a:pt x="36" y="144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2" y="164"/>
                    <a:pt x="22" y="164"/>
                    <a:pt x="22" y="165"/>
                  </a:cubicBezTo>
                  <a:cubicBezTo>
                    <a:pt x="22" y="165"/>
                    <a:pt x="22" y="165"/>
                    <a:pt x="22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6"/>
                    <a:pt x="22" y="167"/>
                    <a:pt x="22" y="167"/>
                  </a:cubicBezTo>
                  <a:cubicBezTo>
                    <a:pt x="22" y="167"/>
                    <a:pt x="22" y="167"/>
                    <a:pt x="23" y="168"/>
                  </a:cubicBezTo>
                  <a:cubicBezTo>
                    <a:pt x="23" y="168"/>
                    <a:pt x="23" y="168"/>
                    <a:pt x="23" y="168"/>
                  </a:cubicBezTo>
                  <a:cubicBezTo>
                    <a:pt x="23" y="168"/>
                    <a:pt x="23" y="168"/>
                    <a:pt x="23" y="168"/>
                  </a:cubicBezTo>
                  <a:cubicBezTo>
                    <a:pt x="27" y="173"/>
                    <a:pt x="31" y="177"/>
                    <a:pt x="36" y="181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6" y="181"/>
                    <a:pt x="37" y="181"/>
                    <a:pt x="37" y="181"/>
                  </a:cubicBezTo>
                  <a:cubicBezTo>
                    <a:pt x="37" y="182"/>
                    <a:pt x="37" y="182"/>
                    <a:pt x="38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2"/>
                    <a:pt x="40" y="181"/>
                    <a:pt x="41" y="181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61" y="169"/>
                    <a:pt x="63" y="169"/>
                    <a:pt x="65" y="170"/>
                  </a:cubicBezTo>
                  <a:cubicBezTo>
                    <a:pt x="63" y="194"/>
                    <a:pt x="63" y="194"/>
                    <a:pt x="63" y="194"/>
                  </a:cubicBezTo>
                  <a:cubicBezTo>
                    <a:pt x="63" y="195"/>
                    <a:pt x="63" y="195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7"/>
                    <a:pt x="64" y="197"/>
                  </a:cubicBezTo>
                  <a:cubicBezTo>
                    <a:pt x="64" y="197"/>
                    <a:pt x="64" y="197"/>
                    <a:pt x="65" y="197"/>
                  </a:cubicBezTo>
                  <a:cubicBezTo>
                    <a:pt x="65" y="197"/>
                    <a:pt x="65" y="198"/>
                    <a:pt x="65" y="198"/>
                  </a:cubicBezTo>
                  <a:cubicBezTo>
                    <a:pt x="65" y="198"/>
                    <a:pt x="66" y="198"/>
                    <a:pt x="66" y="198"/>
                  </a:cubicBezTo>
                  <a:cubicBezTo>
                    <a:pt x="66" y="198"/>
                    <a:pt x="66" y="198"/>
                    <a:pt x="66" y="198"/>
                  </a:cubicBezTo>
                  <a:cubicBezTo>
                    <a:pt x="72" y="200"/>
                    <a:pt x="77" y="202"/>
                    <a:pt x="83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5" y="203"/>
                    <a:pt x="85" y="203"/>
                    <a:pt x="85" y="203"/>
                  </a:cubicBezTo>
                  <a:cubicBezTo>
                    <a:pt x="85" y="203"/>
                    <a:pt x="86" y="203"/>
                    <a:pt x="86" y="202"/>
                  </a:cubicBezTo>
                  <a:cubicBezTo>
                    <a:pt x="86" y="202"/>
                    <a:pt x="86" y="202"/>
                    <a:pt x="86" y="202"/>
                  </a:cubicBezTo>
                  <a:cubicBezTo>
                    <a:pt x="86" y="202"/>
                    <a:pt x="87" y="202"/>
                    <a:pt x="87" y="202"/>
                  </a:cubicBezTo>
                  <a:cubicBezTo>
                    <a:pt x="87" y="202"/>
                    <a:pt x="87" y="202"/>
                    <a:pt x="87" y="202"/>
                  </a:cubicBezTo>
                  <a:cubicBezTo>
                    <a:pt x="87" y="201"/>
                    <a:pt x="88" y="201"/>
                    <a:pt x="88" y="201"/>
                  </a:cubicBezTo>
                  <a:cubicBezTo>
                    <a:pt x="98" y="179"/>
                    <a:pt x="98" y="179"/>
                    <a:pt x="98" y="179"/>
                  </a:cubicBezTo>
                  <a:cubicBezTo>
                    <a:pt x="100" y="179"/>
                    <a:pt x="102" y="179"/>
                    <a:pt x="104" y="179"/>
                  </a:cubicBezTo>
                  <a:cubicBezTo>
                    <a:pt x="115" y="201"/>
                    <a:pt x="115" y="201"/>
                    <a:pt x="115" y="201"/>
                  </a:cubicBezTo>
                  <a:cubicBezTo>
                    <a:pt x="115" y="201"/>
                    <a:pt x="115" y="201"/>
                    <a:pt x="116" y="202"/>
                  </a:cubicBezTo>
                  <a:cubicBezTo>
                    <a:pt x="116" y="202"/>
                    <a:pt x="116" y="202"/>
                    <a:pt x="116" y="202"/>
                  </a:cubicBezTo>
                  <a:cubicBezTo>
                    <a:pt x="116" y="202"/>
                    <a:pt x="116" y="202"/>
                    <a:pt x="117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7" y="203"/>
                    <a:pt x="118" y="203"/>
                    <a:pt x="118" y="203"/>
                  </a:cubicBezTo>
                  <a:cubicBezTo>
                    <a:pt x="118" y="203"/>
                    <a:pt x="118" y="203"/>
                    <a:pt x="118" y="203"/>
                  </a:cubicBezTo>
                  <a:cubicBezTo>
                    <a:pt x="118" y="203"/>
                    <a:pt x="119" y="203"/>
                    <a:pt x="119" y="203"/>
                  </a:cubicBezTo>
                  <a:cubicBezTo>
                    <a:pt x="119" y="203"/>
                    <a:pt x="119" y="203"/>
                    <a:pt x="119" y="203"/>
                  </a:cubicBezTo>
                  <a:cubicBezTo>
                    <a:pt x="125" y="202"/>
                    <a:pt x="131" y="200"/>
                    <a:pt x="136" y="198"/>
                  </a:cubicBezTo>
                  <a:cubicBezTo>
                    <a:pt x="136" y="198"/>
                    <a:pt x="137" y="198"/>
                    <a:pt x="137" y="198"/>
                  </a:cubicBezTo>
                  <a:cubicBezTo>
                    <a:pt x="137" y="198"/>
                    <a:pt x="137" y="198"/>
                    <a:pt x="137" y="198"/>
                  </a:cubicBezTo>
                  <a:cubicBezTo>
                    <a:pt x="137" y="198"/>
                    <a:pt x="138" y="197"/>
                    <a:pt x="138" y="197"/>
                  </a:cubicBezTo>
                  <a:cubicBezTo>
                    <a:pt x="138" y="197"/>
                    <a:pt x="138" y="197"/>
                    <a:pt x="138" y="197"/>
                  </a:cubicBezTo>
                  <a:cubicBezTo>
                    <a:pt x="138" y="196"/>
                    <a:pt x="139" y="196"/>
                    <a:pt x="139" y="196"/>
                  </a:cubicBezTo>
                  <a:cubicBezTo>
                    <a:pt x="139" y="196"/>
                    <a:pt x="139" y="196"/>
                    <a:pt x="139" y="195"/>
                  </a:cubicBezTo>
                  <a:cubicBezTo>
                    <a:pt x="139" y="195"/>
                    <a:pt x="139" y="195"/>
                    <a:pt x="139" y="194"/>
                  </a:cubicBezTo>
                  <a:cubicBezTo>
                    <a:pt x="137" y="171"/>
                    <a:pt x="137" y="171"/>
                    <a:pt x="137" y="171"/>
                  </a:cubicBezTo>
                  <a:cubicBezTo>
                    <a:pt x="139" y="170"/>
                    <a:pt x="141" y="168"/>
                    <a:pt x="143" y="167"/>
                  </a:cubicBezTo>
                  <a:cubicBezTo>
                    <a:pt x="163" y="180"/>
                    <a:pt x="163" y="180"/>
                    <a:pt x="163" y="180"/>
                  </a:cubicBezTo>
                  <a:cubicBezTo>
                    <a:pt x="164" y="180"/>
                    <a:pt x="164" y="180"/>
                    <a:pt x="165" y="180"/>
                  </a:cubicBezTo>
                  <a:cubicBezTo>
                    <a:pt x="165" y="180"/>
                    <a:pt x="165" y="180"/>
                    <a:pt x="165" y="181"/>
                  </a:cubicBezTo>
                  <a:cubicBezTo>
                    <a:pt x="165" y="181"/>
                    <a:pt x="165" y="181"/>
                    <a:pt x="165" y="181"/>
                  </a:cubicBezTo>
                  <a:cubicBezTo>
                    <a:pt x="166" y="181"/>
                    <a:pt x="166" y="181"/>
                    <a:pt x="166" y="180"/>
                  </a:cubicBezTo>
                  <a:cubicBezTo>
                    <a:pt x="166" y="180"/>
                    <a:pt x="166" y="180"/>
                    <a:pt x="167" y="180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67" y="180"/>
                    <a:pt x="168" y="180"/>
                    <a:pt x="168" y="180"/>
                  </a:cubicBezTo>
                  <a:cubicBezTo>
                    <a:pt x="168" y="180"/>
                    <a:pt x="168" y="180"/>
                    <a:pt x="168" y="180"/>
                  </a:cubicBezTo>
                  <a:cubicBezTo>
                    <a:pt x="173" y="176"/>
                    <a:pt x="177" y="171"/>
                    <a:pt x="181" y="167"/>
                  </a:cubicBezTo>
                  <a:cubicBezTo>
                    <a:pt x="181" y="167"/>
                    <a:pt x="181" y="167"/>
                    <a:pt x="181" y="166"/>
                  </a:cubicBezTo>
                  <a:cubicBezTo>
                    <a:pt x="181" y="166"/>
                    <a:pt x="181" y="166"/>
                    <a:pt x="181" y="166"/>
                  </a:cubicBezTo>
                  <a:cubicBezTo>
                    <a:pt x="181" y="166"/>
                    <a:pt x="181" y="165"/>
                    <a:pt x="181" y="165"/>
                  </a:cubicBezTo>
                  <a:cubicBezTo>
                    <a:pt x="181" y="165"/>
                    <a:pt x="181" y="165"/>
                    <a:pt x="182" y="165"/>
                  </a:cubicBezTo>
                  <a:cubicBezTo>
                    <a:pt x="182" y="164"/>
                    <a:pt x="182" y="164"/>
                    <a:pt x="181" y="164"/>
                  </a:cubicBezTo>
                  <a:cubicBezTo>
                    <a:pt x="181" y="163"/>
                    <a:pt x="181" y="163"/>
                    <a:pt x="181" y="163"/>
                  </a:cubicBezTo>
                  <a:cubicBezTo>
                    <a:pt x="181" y="163"/>
                    <a:pt x="181" y="162"/>
                    <a:pt x="181" y="162"/>
                  </a:cubicBezTo>
                  <a:cubicBezTo>
                    <a:pt x="167" y="143"/>
                    <a:pt x="167" y="143"/>
                    <a:pt x="167" y="143"/>
                  </a:cubicBezTo>
                  <a:cubicBezTo>
                    <a:pt x="168" y="141"/>
                    <a:pt x="169" y="139"/>
                    <a:pt x="170" y="138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4" y="139"/>
                    <a:pt x="194" y="139"/>
                    <a:pt x="194" y="139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5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7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8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200" y="131"/>
                    <a:pt x="201" y="125"/>
                    <a:pt x="202" y="119"/>
                  </a:cubicBezTo>
                  <a:cubicBezTo>
                    <a:pt x="202" y="119"/>
                    <a:pt x="202" y="119"/>
                    <a:pt x="202" y="119"/>
                  </a:cubicBezTo>
                  <a:cubicBezTo>
                    <a:pt x="202" y="119"/>
                    <a:pt x="202" y="118"/>
                    <a:pt x="202" y="118"/>
                  </a:cubicBezTo>
                  <a:close/>
                  <a:moveTo>
                    <a:pt x="96" y="171"/>
                  </a:moveTo>
                  <a:cubicBezTo>
                    <a:pt x="95" y="171"/>
                    <a:pt x="95" y="171"/>
                    <a:pt x="95" y="171"/>
                  </a:cubicBezTo>
                  <a:cubicBezTo>
                    <a:pt x="95" y="171"/>
                    <a:pt x="95" y="171"/>
                    <a:pt x="95" y="171"/>
                  </a:cubicBezTo>
                  <a:cubicBezTo>
                    <a:pt x="95" y="171"/>
                    <a:pt x="94" y="171"/>
                    <a:pt x="94" y="171"/>
                  </a:cubicBezTo>
                  <a:cubicBezTo>
                    <a:pt x="94" y="171"/>
                    <a:pt x="94" y="171"/>
                    <a:pt x="94" y="172"/>
                  </a:cubicBezTo>
                  <a:cubicBezTo>
                    <a:pt x="93" y="172"/>
                    <a:pt x="93" y="172"/>
                    <a:pt x="93" y="172"/>
                  </a:cubicBezTo>
                  <a:cubicBezTo>
                    <a:pt x="93" y="172"/>
                    <a:pt x="93" y="172"/>
                    <a:pt x="92" y="172"/>
                  </a:cubicBezTo>
                  <a:cubicBezTo>
                    <a:pt x="92" y="173"/>
                    <a:pt x="92" y="173"/>
                    <a:pt x="92" y="173"/>
                  </a:cubicBezTo>
                  <a:cubicBezTo>
                    <a:pt x="82" y="194"/>
                    <a:pt x="82" y="194"/>
                    <a:pt x="82" y="194"/>
                  </a:cubicBezTo>
                  <a:cubicBezTo>
                    <a:pt x="78" y="194"/>
                    <a:pt x="75" y="193"/>
                    <a:pt x="72" y="192"/>
                  </a:cubicBezTo>
                  <a:cubicBezTo>
                    <a:pt x="73" y="168"/>
                    <a:pt x="73" y="168"/>
                    <a:pt x="73" y="168"/>
                  </a:cubicBezTo>
                  <a:cubicBezTo>
                    <a:pt x="73" y="168"/>
                    <a:pt x="73" y="167"/>
                    <a:pt x="73" y="167"/>
                  </a:cubicBezTo>
                  <a:cubicBezTo>
                    <a:pt x="73" y="167"/>
                    <a:pt x="73" y="167"/>
                    <a:pt x="73" y="166"/>
                  </a:cubicBezTo>
                  <a:cubicBezTo>
                    <a:pt x="73" y="166"/>
                    <a:pt x="72" y="166"/>
                    <a:pt x="72" y="166"/>
                  </a:cubicBezTo>
                  <a:cubicBezTo>
                    <a:pt x="72" y="165"/>
                    <a:pt x="72" y="165"/>
                    <a:pt x="72" y="165"/>
                  </a:cubicBezTo>
                  <a:cubicBezTo>
                    <a:pt x="72" y="165"/>
                    <a:pt x="71" y="165"/>
                    <a:pt x="71" y="165"/>
                  </a:cubicBezTo>
                  <a:cubicBezTo>
                    <a:pt x="71" y="165"/>
                    <a:pt x="71" y="164"/>
                    <a:pt x="71" y="164"/>
                  </a:cubicBezTo>
                  <a:cubicBezTo>
                    <a:pt x="71" y="164"/>
                    <a:pt x="71" y="164"/>
                    <a:pt x="71" y="164"/>
                  </a:cubicBezTo>
                  <a:cubicBezTo>
                    <a:pt x="68" y="163"/>
                    <a:pt x="65" y="161"/>
                    <a:pt x="62" y="159"/>
                  </a:cubicBezTo>
                  <a:cubicBezTo>
                    <a:pt x="62" y="159"/>
                    <a:pt x="62" y="159"/>
                    <a:pt x="62" y="159"/>
                  </a:cubicBezTo>
                  <a:cubicBezTo>
                    <a:pt x="62" y="159"/>
                    <a:pt x="62" y="159"/>
                    <a:pt x="62" y="159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59"/>
                    <a:pt x="60" y="159"/>
                    <a:pt x="60" y="159"/>
                  </a:cubicBezTo>
                  <a:cubicBezTo>
                    <a:pt x="60" y="159"/>
                    <a:pt x="59" y="159"/>
                    <a:pt x="59" y="159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8" y="159"/>
                    <a:pt x="58" y="159"/>
                    <a:pt x="57" y="159"/>
                  </a:cubicBezTo>
                  <a:cubicBezTo>
                    <a:pt x="39" y="173"/>
                    <a:pt x="39" y="173"/>
                    <a:pt x="39" y="173"/>
                  </a:cubicBezTo>
                  <a:cubicBezTo>
                    <a:pt x="36" y="170"/>
                    <a:pt x="33" y="168"/>
                    <a:pt x="31" y="165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5"/>
                    <a:pt x="44" y="145"/>
                    <a:pt x="44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4" y="144"/>
                    <a:pt x="44" y="143"/>
                    <a:pt x="44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4" y="142"/>
                    <a:pt x="44" y="142"/>
                    <a:pt x="44" y="141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44" y="141"/>
                    <a:pt x="44" y="141"/>
                    <a:pt x="44" y="141"/>
                  </a:cubicBezTo>
                  <a:cubicBezTo>
                    <a:pt x="42" y="138"/>
                    <a:pt x="40" y="135"/>
                    <a:pt x="38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8" y="131"/>
                    <a:pt x="37" y="130"/>
                    <a:pt x="37" y="130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7" y="130"/>
                    <a:pt x="36" y="130"/>
                    <a:pt x="36" y="129"/>
                  </a:cubicBezTo>
                  <a:cubicBezTo>
                    <a:pt x="36" y="129"/>
                    <a:pt x="36" y="129"/>
                    <a:pt x="36" y="129"/>
                  </a:cubicBezTo>
                  <a:cubicBezTo>
                    <a:pt x="35" y="129"/>
                    <a:pt x="35" y="129"/>
                    <a:pt x="34" y="129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0" y="128"/>
                    <a:pt x="9" y="124"/>
                    <a:pt x="8" y="121"/>
                  </a:cubicBezTo>
                  <a:cubicBezTo>
                    <a:pt x="29" y="111"/>
                    <a:pt x="29" y="111"/>
                    <a:pt x="29" y="111"/>
                  </a:cubicBezTo>
                  <a:cubicBezTo>
                    <a:pt x="30" y="110"/>
                    <a:pt x="30" y="110"/>
                    <a:pt x="31" y="110"/>
                  </a:cubicBezTo>
                  <a:cubicBezTo>
                    <a:pt x="31" y="110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2" y="108"/>
                    <a:pt x="32" y="107"/>
                    <a:pt x="32" y="107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32" y="106"/>
                    <a:pt x="32" y="106"/>
                    <a:pt x="32" y="106"/>
                  </a:cubicBezTo>
                  <a:cubicBezTo>
                    <a:pt x="31" y="102"/>
                    <a:pt x="31" y="99"/>
                    <a:pt x="32" y="96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5"/>
                    <a:pt x="32" y="95"/>
                    <a:pt x="31" y="94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1" y="94"/>
                    <a:pt x="31" y="93"/>
                    <a:pt x="31" y="93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0" y="93"/>
                    <a:pt x="30" y="92"/>
                    <a:pt x="29" y="92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9" y="79"/>
                    <a:pt x="10" y="75"/>
                    <a:pt x="11" y="72"/>
                  </a:cubicBezTo>
                  <a:cubicBezTo>
                    <a:pt x="35" y="74"/>
                    <a:pt x="35" y="74"/>
                    <a:pt x="35" y="74"/>
                  </a:cubicBezTo>
                  <a:cubicBezTo>
                    <a:pt x="35" y="74"/>
                    <a:pt x="35" y="74"/>
                    <a:pt x="35" y="74"/>
                  </a:cubicBezTo>
                  <a:cubicBezTo>
                    <a:pt x="35" y="74"/>
                    <a:pt x="36" y="73"/>
                    <a:pt x="36" y="73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37" y="73"/>
                    <a:pt x="37" y="72"/>
                    <a:pt x="37" y="72"/>
                  </a:cubicBezTo>
                  <a:cubicBezTo>
                    <a:pt x="38" y="72"/>
                    <a:pt x="38" y="72"/>
                    <a:pt x="38" y="71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40" y="68"/>
                    <a:pt x="42" y="65"/>
                    <a:pt x="43" y="62"/>
                  </a:cubicBezTo>
                  <a:cubicBezTo>
                    <a:pt x="43" y="62"/>
                    <a:pt x="43" y="62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2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4" y="59"/>
                    <a:pt x="44" y="58"/>
                    <a:pt x="43" y="5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2" y="36"/>
                    <a:pt x="35" y="34"/>
                    <a:pt x="37" y="32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5"/>
                    <a:pt x="58" y="45"/>
                    <a:pt x="58" y="45"/>
                  </a:cubicBezTo>
                  <a:cubicBezTo>
                    <a:pt x="58" y="45"/>
                    <a:pt x="59" y="45"/>
                    <a:pt x="59" y="45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9" y="45"/>
                    <a:pt x="60" y="45"/>
                    <a:pt x="60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1" y="45"/>
                    <a:pt x="61" y="45"/>
                    <a:pt x="61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5" y="42"/>
                    <a:pt x="68" y="40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8"/>
                    <a:pt x="72" y="38"/>
                    <a:pt x="72" y="38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73" y="38"/>
                    <a:pt x="73" y="37"/>
                    <a:pt x="73" y="37"/>
                  </a:cubicBezTo>
                  <a:cubicBezTo>
                    <a:pt x="73" y="37"/>
                    <a:pt x="73" y="37"/>
                    <a:pt x="73" y="36"/>
                  </a:cubicBezTo>
                  <a:cubicBezTo>
                    <a:pt x="73" y="36"/>
                    <a:pt x="73" y="36"/>
                    <a:pt x="73" y="36"/>
                  </a:cubicBezTo>
                  <a:cubicBezTo>
                    <a:pt x="74" y="36"/>
                    <a:pt x="74" y="35"/>
                    <a:pt x="74" y="35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5" y="11"/>
                    <a:pt x="78" y="10"/>
                    <a:pt x="82" y="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0"/>
                    <a:pt x="93" y="31"/>
                    <a:pt x="93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4" y="31"/>
                    <a:pt x="94" y="32"/>
                    <a:pt x="94" y="32"/>
                  </a:cubicBezTo>
                  <a:cubicBezTo>
                    <a:pt x="94" y="32"/>
                    <a:pt x="94" y="32"/>
                    <a:pt x="95" y="32"/>
                  </a:cubicBezTo>
                  <a:cubicBezTo>
                    <a:pt x="95" y="32"/>
                    <a:pt x="95" y="32"/>
                    <a:pt x="96" y="32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100" y="32"/>
                    <a:pt x="104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2"/>
                    <a:pt x="109" y="32"/>
                    <a:pt x="109" y="32"/>
                  </a:cubicBezTo>
                  <a:cubicBezTo>
                    <a:pt x="109" y="32"/>
                    <a:pt x="109" y="31"/>
                    <a:pt x="110" y="31"/>
                  </a:cubicBezTo>
                  <a:cubicBezTo>
                    <a:pt x="110" y="31"/>
                    <a:pt x="110" y="31"/>
                    <a:pt x="110" y="31"/>
                  </a:cubicBezTo>
                  <a:cubicBezTo>
                    <a:pt x="110" y="31"/>
                    <a:pt x="110" y="30"/>
                    <a:pt x="111" y="30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4" y="10"/>
                    <a:pt x="127" y="10"/>
                    <a:pt x="131" y="12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6"/>
                    <a:pt x="129" y="36"/>
                  </a:cubicBezTo>
                  <a:cubicBezTo>
                    <a:pt x="129" y="36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8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31" y="38"/>
                    <a:pt x="131" y="38"/>
                    <a:pt x="131" y="3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35" y="40"/>
                    <a:pt x="137" y="42"/>
                    <a:pt x="140" y="44"/>
                  </a:cubicBezTo>
                  <a:cubicBezTo>
                    <a:pt x="140" y="44"/>
                    <a:pt x="140" y="44"/>
                    <a:pt x="140" y="44"/>
                  </a:cubicBezTo>
                  <a:cubicBezTo>
                    <a:pt x="140" y="44"/>
                    <a:pt x="141" y="44"/>
                    <a:pt x="141" y="44"/>
                  </a:cubicBezTo>
                  <a:cubicBezTo>
                    <a:pt x="141" y="44"/>
                    <a:pt x="141" y="44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4"/>
                    <a:pt x="142" y="45"/>
                    <a:pt x="143" y="45"/>
                  </a:cubicBezTo>
                  <a:cubicBezTo>
                    <a:pt x="143" y="45"/>
                    <a:pt x="143" y="44"/>
                    <a:pt x="143" y="44"/>
                  </a:cubicBezTo>
                  <a:cubicBezTo>
                    <a:pt x="143" y="44"/>
                    <a:pt x="143" y="44"/>
                    <a:pt x="144" y="44"/>
                  </a:cubicBezTo>
                  <a:cubicBezTo>
                    <a:pt x="144" y="44"/>
                    <a:pt x="144" y="44"/>
                    <a:pt x="145" y="44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6" y="33"/>
                    <a:pt x="169" y="35"/>
                    <a:pt x="171" y="38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58" y="58"/>
                    <a:pt x="158" y="58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60"/>
                    <a:pt x="158" y="60"/>
                  </a:cubicBezTo>
                  <a:cubicBezTo>
                    <a:pt x="158" y="60"/>
                    <a:pt x="158" y="60"/>
                    <a:pt x="158" y="61"/>
                  </a:cubicBezTo>
                  <a:cubicBezTo>
                    <a:pt x="158" y="61"/>
                    <a:pt x="158" y="61"/>
                    <a:pt x="158" y="62"/>
                  </a:cubicBezTo>
                  <a:cubicBezTo>
                    <a:pt x="158" y="62"/>
                    <a:pt x="158" y="62"/>
                    <a:pt x="159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61" y="65"/>
                    <a:pt x="163" y="68"/>
                    <a:pt x="164" y="72"/>
                  </a:cubicBezTo>
                  <a:cubicBezTo>
                    <a:pt x="164" y="72"/>
                    <a:pt x="164" y="72"/>
                    <a:pt x="164" y="72"/>
                  </a:cubicBezTo>
                  <a:cubicBezTo>
                    <a:pt x="164" y="72"/>
                    <a:pt x="164" y="72"/>
                    <a:pt x="165" y="72"/>
                  </a:cubicBezTo>
                  <a:cubicBezTo>
                    <a:pt x="165" y="72"/>
                    <a:pt x="165" y="73"/>
                    <a:pt x="165" y="73"/>
                  </a:cubicBezTo>
                  <a:cubicBezTo>
                    <a:pt x="165" y="73"/>
                    <a:pt x="165" y="73"/>
                    <a:pt x="165" y="73"/>
                  </a:cubicBezTo>
                  <a:cubicBezTo>
                    <a:pt x="166" y="73"/>
                    <a:pt x="166" y="73"/>
                    <a:pt x="166" y="74"/>
                  </a:cubicBezTo>
                  <a:cubicBezTo>
                    <a:pt x="166" y="74"/>
                    <a:pt x="167" y="74"/>
                    <a:pt x="167" y="74"/>
                  </a:cubicBezTo>
                  <a:cubicBezTo>
                    <a:pt x="167" y="74"/>
                    <a:pt x="167" y="74"/>
                    <a:pt x="168" y="74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91" y="72"/>
                    <a:pt x="191" y="72"/>
                    <a:pt x="191" y="72"/>
                  </a:cubicBezTo>
                  <a:cubicBezTo>
                    <a:pt x="192" y="75"/>
                    <a:pt x="193" y="79"/>
                    <a:pt x="194" y="82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3" y="93"/>
                    <a:pt x="172" y="93"/>
                    <a:pt x="172" y="93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1" y="94"/>
                    <a:pt x="171" y="94"/>
                    <a:pt x="171" y="95"/>
                  </a:cubicBezTo>
                  <a:cubicBezTo>
                    <a:pt x="171" y="95"/>
                    <a:pt x="171" y="95"/>
                    <a:pt x="171" y="95"/>
                  </a:cubicBezTo>
                  <a:cubicBezTo>
                    <a:pt x="171" y="95"/>
                    <a:pt x="171" y="96"/>
                    <a:pt x="171" y="96"/>
                  </a:cubicBezTo>
                  <a:cubicBezTo>
                    <a:pt x="171" y="96"/>
                    <a:pt x="171" y="96"/>
                    <a:pt x="171" y="96"/>
                  </a:cubicBezTo>
                  <a:cubicBezTo>
                    <a:pt x="171" y="96"/>
                    <a:pt x="171" y="96"/>
                    <a:pt x="171" y="96"/>
                  </a:cubicBezTo>
                  <a:cubicBezTo>
                    <a:pt x="171" y="98"/>
                    <a:pt x="171" y="98"/>
                    <a:pt x="171" y="98"/>
                  </a:cubicBezTo>
                  <a:cubicBezTo>
                    <a:pt x="171" y="101"/>
                    <a:pt x="171" y="104"/>
                    <a:pt x="171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1" y="107"/>
                    <a:pt x="171" y="107"/>
                    <a:pt x="171" y="108"/>
                  </a:cubicBezTo>
                  <a:cubicBezTo>
                    <a:pt x="171" y="108"/>
                    <a:pt x="171" y="108"/>
                    <a:pt x="171" y="109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1" y="109"/>
                    <a:pt x="171" y="110"/>
                    <a:pt x="172" y="110"/>
                  </a:cubicBezTo>
                  <a:cubicBezTo>
                    <a:pt x="172" y="110"/>
                    <a:pt x="172" y="110"/>
                    <a:pt x="172" y="110"/>
                  </a:cubicBezTo>
                  <a:cubicBezTo>
                    <a:pt x="172" y="111"/>
                    <a:pt x="173" y="111"/>
                    <a:pt x="173" y="111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3" y="124"/>
                    <a:pt x="192" y="128"/>
                    <a:pt x="191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7" y="130"/>
                    <a:pt x="167" y="130"/>
                    <a:pt x="166" y="130"/>
                  </a:cubicBezTo>
                  <a:cubicBezTo>
                    <a:pt x="166" y="130"/>
                    <a:pt x="166" y="130"/>
                    <a:pt x="166" y="130"/>
                  </a:cubicBezTo>
                  <a:cubicBezTo>
                    <a:pt x="166" y="130"/>
                    <a:pt x="165" y="130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4" y="131"/>
                    <a:pt x="164" y="132"/>
                  </a:cubicBezTo>
                  <a:cubicBezTo>
                    <a:pt x="164" y="132"/>
                    <a:pt x="164" y="132"/>
                    <a:pt x="164" y="132"/>
                  </a:cubicBezTo>
                  <a:cubicBezTo>
                    <a:pt x="164" y="132"/>
                    <a:pt x="164" y="132"/>
                    <a:pt x="164" y="132"/>
                  </a:cubicBezTo>
                  <a:cubicBezTo>
                    <a:pt x="163" y="135"/>
                    <a:pt x="161" y="138"/>
                    <a:pt x="159" y="141"/>
                  </a:cubicBezTo>
                  <a:cubicBezTo>
                    <a:pt x="159" y="141"/>
                    <a:pt x="159" y="141"/>
                    <a:pt x="159" y="141"/>
                  </a:cubicBezTo>
                  <a:cubicBezTo>
                    <a:pt x="159" y="141"/>
                    <a:pt x="159" y="141"/>
                    <a:pt x="159" y="141"/>
                  </a:cubicBezTo>
                  <a:cubicBezTo>
                    <a:pt x="159" y="141"/>
                    <a:pt x="159" y="142"/>
                    <a:pt x="158" y="142"/>
                  </a:cubicBezTo>
                  <a:cubicBezTo>
                    <a:pt x="158" y="142"/>
                    <a:pt x="158" y="142"/>
                    <a:pt x="158" y="143"/>
                  </a:cubicBezTo>
                  <a:cubicBezTo>
                    <a:pt x="158" y="143"/>
                    <a:pt x="158" y="143"/>
                    <a:pt x="158" y="144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59" y="144"/>
                    <a:pt x="159" y="145"/>
                    <a:pt x="159" y="145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70" y="167"/>
                    <a:pt x="168" y="169"/>
                    <a:pt x="165" y="172"/>
                  </a:cubicBezTo>
                  <a:cubicBezTo>
                    <a:pt x="145" y="159"/>
                    <a:pt x="145" y="159"/>
                    <a:pt x="145" y="159"/>
                  </a:cubicBezTo>
                  <a:cubicBezTo>
                    <a:pt x="145" y="159"/>
                    <a:pt x="145" y="158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3" y="158"/>
                    <a:pt x="143" y="158"/>
                    <a:pt x="143" y="158"/>
                  </a:cubicBezTo>
                  <a:cubicBezTo>
                    <a:pt x="143" y="158"/>
                    <a:pt x="142" y="158"/>
                    <a:pt x="142" y="158"/>
                  </a:cubicBezTo>
                  <a:cubicBezTo>
                    <a:pt x="142" y="158"/>
                    <a:pt x="142" y="159"/>
                    <a:pt x="141" y="159"/>
                  </a:cubicBezTo>
                  <a:cubicBezTo>
                    <a:pt x="141" y="159"/>
                    <a:pt x="141" y="159"/>
                    <a:pt x="141" y="159"/>
                  </a:cubicBezTo>
                  <a:cubicBezTo>
                    <a:pt x="141" y="159"/>
                    <a:pt x="141" y="159"/>
                    <a:pt x="141" y="159"/>
                  </a:cubicBezTo>
                  <a:cubicBezTo>
                    <a:pt x="138" y="161"/>
                    <a:pt x="135" y="163"/>
                    <a:pt x="131" y="165"/>
                  </a:cubicBezTo>
                  <a:cubicBezTo>
                    <a:pt x="131" y="165"/>
                    <a:pt x="131" y="165"/>
                    <a:pt x="131" y="165"/>
                  </a:cubicBezTo>
                  <a:cubicBezTo>
                    <a:pt x="131" y="165"/>
                    <a:pt x="131" y="165"/>
                    <a:pt x="131" y="165"/>
                  </a:cubicBezTo>
                  <a:cubicBezTo>
                    <a:pt x="130" y="165"/>
                    <a:pt x="130" y="165"/>
                    <a:pt x="130" y="166"/>
                  </a:cubicBezTo>
                  <a:cubicBezTo>
                    <a:pt x="130" y="166"/>
                    <a:pt x="130" y="166"/>
                    <a:pt x="130" y="166"/>
                  </a:cubicBezTo>
                  <a:cubicBezTo>
                    <a:pt x="129" y="166"/>
                    <a:pt x="129" y="167"/>
                    <a:pt x="129" y="167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29" y="168"/>
                    <a:pt x="129" y="168"/>
                    <a:pt x="129" y="169"/>
                  </a:cubicBezTo>
                  <a:cubicBezTo>
                    <a:pt x="131" y="192"/>
                    <a:pt x="131" y="192"/>
                    <a:pt x="131" y="192"/>
                  </a:cubicBezTo>
                  <a:cubicBezTo>
                    <a:pt x="127" y="193"/>
                    <a:pt x="124" y="194"/>
                    <a:pt x="120" y="194"/>
                  </a:cubicBezTo>
                  <a:cubicBezTo>
                    <a:pt x="110" y="173"/>
                    <a:pt x="110" y="173"/>
                    <a:pt x="110" y="173"/>
                  </a:cubicBezTo>
                  <a:cubicBezTo>
                    <a:pt x="110" y="173"/>
                    <a:pt x="110" y="173"/>
                    <a:pt x="109" y="172"/>
                  </a:cubicBezTo>
                  <a:cubicBezTo>
                    <a:pt x="109" y="172"/>
                    <a:pt x="109" y="172"/>
                    <a:pt x="109" y="172"/>
                  </a:cubicBezTo>
                  <a:cubicBezTo>
                    <a:pt x="109" y="172"/>
                    <a:pt x="108" y="172"/>
                    <a:pt x="108" y="171"/>
                  </a:cubicBezTo>
                  <a:cubicBezTo>
                    <a:pt x="108" y="171"/>
                    <a:pt x="108" y="171"/>
                    <a:pt x="108" y="171"/>
                  </a:cubicBezTo>
                  <a:cubicBezTo>
                    <a:pt x="107" y="171"/>
                    <a:pt x="107" y="171"/>
                    <a:pt x="106" y="171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05" y="171"/>
                    <a:pt x="105" y="171"/>
                    <a:pt x="105" y="171"/>
                  </a:cubicBezTo>
                  <a:cubicBezTo>
                    <a:pt x="102" y="171"/>
                    <a:pt x="99" y="171"/>
                    <a:pt x="96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254B07F-48E0-4F10-8C0E-F2611E9F9B31}"/>
              </a:ext>
            </a:extLst>
          </p:cNvPr>
          <p:cNvGrpSpPr/>
          <p:nvPr/>
        </p:nvGrpSpPr>
        <p:grpSpPr>
          <a:xfrm>
            <a:off x="6334126" y="3013869"/>
            <a:ext cx="1570038" cy="1085850"/>
            <a:chOff x="-1681163" y="4157663"/>
            <a:chExt cx="1570038" cy="1085850"/>
          </a:xfrm>
          <a:solidFill>
            <a:schemeClr val="tx1"/>
          </a:solidFill>
        </p:grpSpPr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E041176B-C9EB-40AD-BA75-EC431F5D6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865188" y="4530725"/>
              <a:ext cx="330200" cy="331788"/>
            </a:xfrm>
            <a:custGeom>
              <a:avLst/>
              <a:gdLst>
                <a:gd name="T0" fmla="*/ 1 w 111"/>
                <a:gd name="T1" fmla="*/ 110 h 111"/>
                <a:gd name="T2" fmla="*/ 4 w 111"/>
                <a:gd name="T3" fmla="*/ 111 h 111"/>
                <a:gd name="T4" fmla="*/ 7 w 111"/>
                <a:gd name="T5" fmla="*/ 110 h 111"/>
                <a:gd name="T6" fmla="*/ 109 w 111"/>
                <a:gd name="T7" fmla="*/ 7 h 111"/>
                <a:gd name="T8" fmla="*/ 109 w 111"/>
                <a:gd name="T9" fmla="*/ 1 h 111"/>
                <a:gd name="T10" fmla="*/ 104 w 111"/>
                <a:gd name="T11" fmla="*/ 1 h 111"/>
                <a:gd name="T12" fmla="*/ 1 w 111"/>
                <a:gd name="T13" fmla="*/ 104 h 111"/>
                <a:gd name="T14" fmla="*/ 1 w 111"/>
                <a:gd name="T15" fmla="*/ 1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1" h="111">
                  <a:moveTo>
                    <a:pt x="1" y="110"/>
                  </a:moveTo>
                  <a:cubicBezTo>
                    <a:pt x="2" y="110"/>
                    <a:pt x="3" y="111"/>
                    <a:pt x="4" y="111"/>
                  </a:cubicBezTo>
                  <a:cubicBezTo>
                    <a:pt x="5" y="111"/>
                    <a:pt x="6" y="110"/>
                    <a:pt x="7" y="110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1" y="5"/>
                    <a:pt x="111" y="3"/>
                    <a:pt x="109" y="1"/>
                  </a:cubicBezTo>
                  <a:cubicBezTo>
                    <a:pt x="108" y="0"/>
                    <a:pt x="105" y="0"/>
                    <a:pt x="104" y="1"/>
                  </a:cubicBezTo>
                  <a:cubicBezTo>
                    <a:pt x="1" y="104"/>
                    <a:pt x="1" y="104"/>
                    <a:pt x="1" y="104"/>
                  </a:cubicBezTo>
                  <a:cubicBezTo>
                    <a:pt x="0" y="106"/>
                    <a:pt x="0" y="108"/>
                    <a:pt x="1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FC0D1B7E-B7C0-48D9-B62D-DE501C847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-784225" y="4440238"/>
              <a:ext cx="336550" cy="338138"/>
            </a:xfrm>
            <a:custGeom>
              <a:avLst/>
              <a:gdLst>
                <a:gd name="T0" fmla="*/ 109 w 113"/>
                <a:gd name="T1" fmla="*/ 113 h 113"/>
                <a:gd name="T2" fmla="*/ 113 w 113"/>
                <a:gd name="T3" fmla="*/ 109 h 113"/>
                <a:gd name="T4" fmla="*/ 113 w 113"/>
                <a:gd name="T5" fmla="*/ 4 h 113"/>
                <a:gd name="T6" fmla="*/ 109 w 113"/>
                <a:gd name="T7" fmla="*/ 0 h 113"/>
                <a:gd name="T8" fmla="*/ 4 w 113"/>
                <a:gd name="T9" fmla="*/ 0 h 113"/>
                <a:gd name="T10" fmla="*/ 0 w 113"/>
                <a:gd name="T11" fmla="*/ 4 h 113"/>
                <a:gd name="T12" fmla="*/ 4 w 113"/>
                <a:gd name="T13" fmla="*/ 8 h 113"/>
                <a:gd name="T14" fmla="*/ 105 w 113"/>
                <a:gd name="T15" fmla="*/ 8 h 113"/>
                <a:gd name="T16" fmla="*/ 105 w 113"/>
                <a:gd name="T17" fmla="*/ 109 h 113"/>
                <a:gd name="T18" fmla="*/ 109 w 113"/>
                <a:gd name="T1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3">
                  <a:moveTo>
                    <a:pt x="109" y="113"/>
                  </a:moveTo>
                  <a:cubicBezTo>
                    <a:pt x="111" y="113"/>
                    <a:pt x="113" y="111"/>
                    <a:pt x="113" y="109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2"/>
                    <a:pt x="111" y="0"/>
                    <a:pt x="10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5" y="111"/>
                    <a:pt x="107" y="113"/>
                    <a:pt x="109" y="1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EBB03F9E-C12B-4A1B-A8CA-A63A6FAF6E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681163" y="4503738"/>
              <a:ext cx="738188" cy="739775"/>
            </a:xfrm>
            <a:custGeom>
              <a:avLst/>
              <a:gdLst>
                <a:gd name="T0" fmla="*/ 124 w 248"/>
                <a:gd name="T1" fmla="*/ 0 h 248"/>
                <a:gd name="T2" fmla="*/ 0 w 248"/>
                <a:gd name="T3" fmla="*/ 124 h 248"/>
                <a:gd name="T4" fmla="*/ 124 w 248"/>
                <a:gd name="T5" fmla="*/ 248 h 248"/>
                <a:gd name="T6" fmla="*/ 248 w 248"/>
                <a:gd name="T7" fmla="*/ 124 h 248"/>
                <a:gd name="T8" fmla="*/ 124 w 248"/>
                <a:gd name="T9" fmla="*/ 0 h 248"/>
                <a:gd name="T10" fmla="*/ 124 w 248"/>
                <a:gd name="T11" fmla="*/ 240 h 248"/>
                <a:gd name="T12" fmla="*/ 8 w 248"/>
                <a:gd name="T13" fmla="*/ 124 h 248"/>
                <a:gd name="T14" fmla="*/ 124 w 248"/>
                <a:gd name="T15" fmla="*/ 8 h 248"/>
                <a:gd name="T16" fmla="*/ 240 w 248"/>
                <a:gd name="T17" fmla="*/ 124 h 248"/>
                <a:gd name="T18" fmla="*/ 124 w 248"/>
                <a:gd name="T19" fmla="*/ 24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8" h="248">
                  <a:moveTo>
                    <a:pt x="124" y="0"/>
                  </a:moveTo>
                  <a:cubicBezTo>
                    <a:pt x="56" y="0"/>
                    <a:pt x="0" y="56"/>
                    <a:pt x="0" y="124"/>
                  </a:cubicBezTo>
                  <a:cubicBezTo>
                    <a:pt x="0" y="193"/>
                    <a:pt x="56" y="248"/>
                    <a:pt x="124" y="248"/>
                  </a:cubicBezTo>
                  <a:cubicBezTo>
                    <a:pt x="192" y="248"/>
                    <a:pt x="248" y="193"/>
                    <a:pt x="248" y="124"/>
                  </a:cubicBezTo>
                  <a:cubicBezTo>
                    <a:pt x="248" y="56"/>
                    <a:pt x="192" y="0"/>
                    <a:pt x="124" y="0"/>
                  </a:cubicBezTo>
                  <a:close/>
                  <a:moveTo>
                    <a:pt x="124" y="240"/>
                  </a:moveTo>
                  <a:cubicBezTo>
                    <a:pt x="60" y="240"/>
                    <a:pt x="8" y="188"/>
                    <a:pt x="8" y="124"/>
                  </a:cubicBezTo>
                  <a:cubicBezTo>
                    <a:pt x="8" y="60"/>
                    <a:pt x="60" y="8"/>
                    <a:pt x="124" y="8"/>
                  </a:cubicBezTo>
                  <a:cubicBezTo>
                    <a:pt x="188" y="8"/>
                    <a:pt x="240" y="60"/>
                    <a:pt x="240" y="124"/>
                  </a:cubicBezTo>
                  <a:cubicBezTo>
                    <a:pt x="240" y="188"/>
                    <a:pt x="188" y="240"/>
                    <a:pt x="12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441F3693-706E-4690-9328-BC202E976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89088" y="4589463"/>
              <a:ext cx="455613" cy="338138"/>
            </a:xfrm>
            <a:custGeom>
              <a:avLst/>
              <a:gdLst>
                <a:gd name="T0" fmla="*/ 143 w 153"/>
                <a:gd name="T1" fmla="*/ 17 h 113"/>
                <a:gd name="T2" fmla="*/ 149 w 153"/>
                <a:gd name="T3" fmla="*/ 6 h 113"/>
                <a:gd name="T4" fmla="*/ 147 w 153"/>
                <a:gd name="T5" fmla="*/ 1 h 113"/>
                <a:gd name="T6" fmla="*/ 142 w 153"/>
                <a:gd name="T7" fmla="*/ 2 h 113"/>
                <a:gd name="T8" fmla="*/ 136 w 153"/>
                <a:gd name="T9" fmla="*/ 13 h 113"/>
                <a:gd name="T10" fmla="*/ 93 w 153"/>
                <a:gd name="T11" fmla="*/ 2 h 113"/>
                <a:gd name="T12" fmla="*/ 0 w 153"/>
                <a:gd name="T13" fmla="*/ 95 h 113"/>
                <a:gd name="T14" fmla="*/ 4 w 153"/>
                <a:gd name="T15" fmla="*/ 99 h 113"/>
                <a:gd name="T16" fmla="*/ 8 w 153"/>
                <a:gd name="T17" fmla="*/ 95 h 113"/>
                <a:gd name="T18" fmla="*/ 93 w 153"/>
                <a:gd name="T19" fmla="*/ 10 h 113"/>
                <a:gd name="T20" fmla="*/ 132 w 153"/>
                <a:gd name="T21" fmla="*/ 19 h 113"/>
                <a:gd name="T22" fmla="*/ 97 w 153"/>
                <a:gd name="T23" fmla="*/ 81 h 113"/>
                <a:gd name="T24" fmla="*/ 80 w 153"/>
                <a:gd name="T25" fmla="*/ 88 h 113"/>
                <a:gd name="T26" fmla="*/ 86 w 153"/>
                <a:gd name="T27" fmla="*/ 109 h 113"/>
                <a:gd name="T28" fmla="*/ 106 w 153"/>
                <a:gd name="T29" fmla="*/ 103 h 113"/>
                <a:gd name="T30" fmla="*/ 104 w 153"/>
                <a:gd name="T31" fmla="*/ 85 h 113"/>
                <a:gd name="T32" fmla="*/ 139 w 153"/>
                <a:gd name="T33" fmla="*/ 23 h 113"/>
                <a:gd name="T34" fmla="*/ 146 w 153"/>
                <a:gd name="T35" fmla="*/ 28 h 113"/>
                <a:gd name="T36" fmla="*/ 151 w 153"/>
                <a:gd name="T37" fmla="*/ 28 h 113"/>
                <a:gd name="T38" fmla="*/ 151 w 153"/>
                <a:gd name="T39" fmla="*/ 22 h 113"/>
                <a:gd name="T40" fmla="*/ 143 w 153"/>
                <a:gd name="T41" fmla="*/ 1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" h="113">
                  <a:moveTo>
                    <a:pt x="143" y="17"/>
                  </a:moveTo>
                  <a:cubicBezTo>
                    <a:pt x="149" y="6"/>
                    <a:pt x="149" y="6"/>
                    <a:pt x="149" y="6"/>
                  </a:cubicBezTo>
                  <a:cubicBezTo>
                    <a:pt x="150" y="5"/>
                    <a:pt x="149" y="2"/>
                    <a:pt x="147" y="1"/>
                  </a:cubicBezTo>
                  <a:cubicBezTo>
                    <a:pt x="145" y="0"/>
                    <a:pt x="143" y="1"/>
                    <a:pt x="142" y="2"/>
                  </a:cubicBezTo>
                  <a:cubicBezTo>
                    <a:pt x="136" y="13"/>
                    <a:pt x="136" y="13"/>
                    <a:pt x="136" y="13"/>
                  </a:cubicBezTo>
                  <a:cubicBezTo>
                    <a:pt x="123" y="6"/>
                    <a:pt x="108" y="2"/>
                    <a:pt x="93" y="2"/>
                  </a:cubicBezTo>
                  <a:cubicBezTo>
                    <a:pt x="42" y="2"/>
                    <a:pt x="0" y="44"/>
                    <a:pt x="0" y="95"/>
                  </a:cubicBezTo>
                  <a:cubicBezTo>
                    <a:pt x="0" y="98"/>
                    <a:pt x="2" y="99"/>
                    <a:pt x="4" y="99"/>
                  </a:cubicBezTo>
                  <a:cubicBezTo>
                    <a:pt x="6" y="99"/>
                    <a:pt x="8" y="98"/>
                    <a:pt x="8" y="95"/>
                  </a:cubicBezTo>
                  <a:cubicBezTo>
                    <a:pt x="8" y="48"/>
                    <a:pt x="46" y="10"/>
                    <a:pt x="93" y="10"/>
                  </a:cubicBezTo>
                  <a:cubicBezTo>
                    <a:pt x="107" y="10"/>
                    <a:pt x="120" y="13"/>
                    <a:pt x="132" y="19"/>
                  </a:cubicBezTo>
                  <a:cubicBezTo>
                    <a:pt x="97" y="81"/>
                    <a:pt x="97" y="81"/>
                    <a:pt x="97" y="81"/>
                  </a:cubicBezTo>
                  <a:cubicBezTo>
                    <a:pt x="90" y="79"/>
                    <a:pt x="83" y="82"/>
                    <a:pt x="80" y="88"/>
                  </a:cubicBezTo>
                  <a:cubicBezTo>
                    <a:pt x="76" y="95"/>
                    <a:pt x="78" y="105"/>
                    <a:pt x="86" y="109"/>
                  </a:cubicBezTo>
                  <a:cubicBezTo>
                    <a:pt x="93" y="113"/>
                    <a:pt x="102" y="110"/>
                    <a:pt x="106" y="103"/>
                  </a:cubicBezTo>
                  <a:cubicBezTo>
                    <a:pt x="110" y="97"/>
                    <a:pt x="108" y="89"/>
                    <a:pt x="104" y="85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41" y="25"/>
                    <a:pt x="144" y="27"/>
                    <a:pt x="146" y="28"/>
                  </a:cubicBezTo>
                  <a:cubicBezTo>
                    <a:pt x="147" y="30"/>
                    <a:pt x="150" y="29"/>
                    <a:pt x="151" y="28"/>
                  </a:cubicBezTo>
                  <a:cubicBezTo>
                    <a:pt x="153" y="26"/>
                    <a:pt x="152" y="23"/>
                    <a:pt x="151" y="22"/>
                  </a:cubicBezTo>
                  <a:cubicBezTo>
                    <a:pt x="148" y="20"/>
                    <a:pt x="146" y="18"/>
                    <a:pt x="14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532F8E2C-CB5D-4880-9477-D8ED679D0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1073150" y="4772025"/>
              <a:ext cx="38100" cy="114300"/>
            </a:xfrm>
            <a:custGeom>
              <a:avLst/>
              <a:gdLst>
                <a:gd name="T0" fmla="*/ 0 w 13"/>
                <a:gd name="T1" fmla="*/ 5 h 38"/>
                <a:gd name="T2" fmla="*/ 5 w 13"/>
                <a:gd name="T3" fmla="*/ 34 h 38"/>
                <a:gd name="T4" fmla="*/ 9 w 13"/>
                <a:gd name="T5" fmla="*/ 38 h 38"/>
                <a:gd name="T6" fmla="*/ 13 w 13"/>
                <a:gd name="T7" fmla="*/ 34 h 38"/>
                <a:gd name="T8" fmla="*/ 8 w 13"/>
                <a:gd name="T9" fmla="*/ 3 h 38"/>
                <a:gd name="T10" fmla="*/ 3 w 13"/>
                <a:gd name="T11" fmla="*/ 0 h 38"/>
                <a:gd name="T12" fmla="*/ 0 w 13"/>
                <a:gd name="T13" fmla="*/ 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8">
                  <a:moveTo>
                    <a:pt x="0" y="5"/>
                  </a:moveTo>
                  <a:cubicBezTo>
                    <a:pt x="4" y="15"/>
                    <a:pt x="5" y="24"/>
                    <a:pt x="5" y="34"/>
                  </a:cubicBezTo>
                  <a:cubicBezTo>
                    <a:pt x="5" y="37"/>
                    <a:pt x="7" y="38"/>
                    <a:pt x="9" y="38"/>
                  </a:cubicBezTo>
                  <a:cubicBezTo>
                    <a:pt x="12" y="38"/>
                    <a:pt x="13" y="37"/>
                    <a:pt x="13" y="34"/>
                  </a:cubicBezTo>
                  <a:cubicBezTo>
                    <a:pt x="13" y="24"/>
                    <a:pt x="12" y="13"/>
                    <a:pt x="8" y="3"/>
                  </a:cubicBezTo>
                  <a:cubicBezTo>
                    <a:pt x="7" y="1"/>
                    <a:pt x="5" y="0"/>
                    <a:pt x="3" y="0"/>
                  </a:cubicBezTo>
                  <a:cubicBezTo>
                    <a:pt x="1" y="1"/>
                    <a:pt x="0" y="3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6C3C31BA-BF01-4EBE-82EC-5ECA0C098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33475" y="4676775"/>
              <a:ext cx="71438" cy="85725"/>
            </a:xfrm>
            <a:custGeom>
              <a:avLst/>
              <a:gdLst>
                <a:gd name="T0" fmla="*/ 2 w 24"/>
                <a:gd name="T1" fmla="*/ 1 h 29"/>
                <a:gd name="T2" fmla="*/ 2 w 24"/>
                <a:gd name="T3" fmla="*/ 7 h 29"/>
                <a:gd name="T4" fmla="*/ 16 w 24"/>
                <a:gd name="T5" fmla="*/ 27 h 29"/>
                <a:gd name="T6" fmla="*/ 19 w 24"/>
                <a:gd name="T7" fmla="*/ 29 h 29"/>
                <a:gd name="T8" fmla="*/ 21 w 24"/>
                <a:gd name="T9" fmla="*/ 28 h 29"/>
                <a:gd name="T10" fmla="*/ 23 w 24"/>
                <a:gd name="T11" fmla="*/ 23 h 29"/>
                <a:gd name="T12" fmla="*/ 7 w 24"/>
                <a:gd name="T13" fmla="*/ 2 h 29"/>
                <a:gd name="T14" fmla="*/ 2 w 24"/>
                <a:gd name="T1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9">
                  <a:moveTo>
                    <a:pt x="2" y="1"/>
                  </a:moveTo>
                  <a:cubicBezTo>
                    <a:pt x="0" y="3"/>
                    <a:pt x="0" y="6"/>
                    <a:pt x="2" y="7"/>
                  </a:cubicBezTo>
                  <a:cubicBezTo>
                    <a:pt x="7" y="13"/>
                    <a:pt x="12" y="19"/>
                    <a:pt x="16" y="27"/>
                  </a:cubicBezTo>
                  <a:cubicBezTo>
                    <a:pt x="16" y="28"/>
                    <a:pt x="18" y="29"/>
                    <a:pt x="19" y="29"/>
                  </a:cubicBezTo>
                  <a:cubicBezTo>
                    <a:pt x="20" y="29"/>
                    <a:pt x="20" y="29"/>
                    <a:pt x="21" y="28"/>
                  </a:cubicBezTo>
                  <a:cubicBezTo>
                    <a:pt x="23" y="27"/>
                    <a:pt x="24" y="25"/>
                    <a:pt x="23" y="23"/>
                  </a:cubicBezTo>
                  <a:cubicBezTo>
                    <a:pt x="19" y="15"/>
                    <a:pt x="13" y="8"/>
                    <a:pt x="7" y="2"/>
                  </a:cubicBezTo>
                  <a:cubicBezTo>
                    <a:pt x="6" y="0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1A1040AD-D56C-4BC1-BB2C-E587734B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81100" y="4157663"/>
              <a:ext cx="1069975" cy="841375"/>
            </a:xfrm>
            <a:custGeom>
              <a:avLst/>
              <a:gdLst>
                <a:gd name="T0" fmla="*/ 325 w 359"/>
                <a:gd name="T1" fmla="*/ 136 h 282"/>
                <a:gd name="T2" fmla="*/ 328 w 359"/>
                <a:gd name="T3" fmla="*/ 110 h 282"/>
                <a:gd name="T4" fmla="*/ 218 w 359"/>
                <a:gd name="T5" fmla="*/ 0 h 282"/>
                <a:gd name="T6" fmla="*/ 116 w 359"/>
                <a:gd name="T7" fmla="*/ 68 h 282"/>
                <a:gd name="T8" fmla="*/ 81 w 359"/>
                <a:gd name="T9" fmla="*/ 61 h 282"/>
                <a:gd name="T10" fmla="*/ 1 w 359"/>
                <a:gd name="T11" fmla="*/ 104 h 282"/>
                <a:gd name="T12" fmla="*/ 2 w 359"/>
                <a:gd name="T13" fmla="*/ 110 h 282"/>
                <a:gd name="T14" fmla="*/ 7 w 359"/>
                <a:gd name="T15" fmla="*/ 109 h 282"/>
                <a:gd name="T16" fmla="*/ 81 w 359"/>
                <a:gd name="T17" fmla="*/ 69 h 282"/>
                <a:gd name="T18" fmla="*/ 116 w 359"/>
                <a:gd name="T19" fmla="*/ 77 h 282"/>
                <a:gd name="T20" fmla="*/ 120 w 359"/>
                <a:gd name="T21" fmla="*/ 77 h 282"/>
                <a:gd name="T22" fmla="*/ 122 w 359"/>
                <a:gd name="T23" fmla="*/ 74 h 282"/>
                <a:gd name="T24" fmla="*/ 218 w 359"/>
                <a:gd name="T25" fmla="*/ 8 h 282"/>
                <a:gd name="T26" fmla="*/ 320 w 359"/>
                <a:gd name="T27" fmla="*/ 110 h 282"/>
                <a:gd name="T28" fmla="*/ 316 w 359"/>
                <a:gd name="T29" fmla="*/ 137 h 282"/>
                <a:gd name="T30" fmla="*/ 318 w 359"/>
                <a:gd name="T31" fmla="*/ 141 h 282"/>
                <a:gd name="T32" fmla="*/ 351 w 359"/>
                <a:gd name="T33" fmla="*/ 202 h 282"/>
                <a:gd name="T34" fmla="*/ 278 w 359"/>
                <a:gd name="T35" fmla="*/ 274 h 282"/>
                <a:gd name="T36" fmla="*/ 94 w 359"/>
                <a:gd name="T37" fmla="*/ 274 h 282"/>
                <a:gd name="T38" fmla="*/ 90 w 359"/>
                <a:gd name="T39" fmla="*/ 278 h 282"/>
                <a:gd name="T40" fmla="*/ 94 w 359"/>
                <a:gd name="T41" fmla="*/ 282 h 282"/>
                <a:gd name="T42" fmla="*/ 278 w 359"/>
                <a:gd name="T43" fmla="*/ 282 h 282"/>
                <a:gd name="T44" fmla="*/ 359 w 359"/>
                <a:gd name="T45" fmla="*/ 202 h 282"/>
                <a:gd name="T46" fmla="*/ 325 w 359"/>
                <a:gd name="T47" fmla="*/ 13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9" h="282">
                  <a:moveTo>
                    <a:pt x="325" y="136"/>
                  </a:moveTo>
                  <a:cubicBezTo>
                    <a:pt x="327" y="128"/>
                    <a:pt x="328" y="119"/>
                    <a:pt x="328" y="110"/>
                  </a:cubicBezTo>
                  <a:cubicBezTo>
                    <a:pt x="328" y="49"/>
                    <a:pt x="278" y="0"/>
                    <a:pt x="218" y="0"/>
                  </a:cubicBezTo>
                  <a:cubicBezTo>
                    <a:pt x="173" y="0"/>
                    <a:pt x="133" y="27"/>
                    <a:pt x="116" y="68"/>
                  </a:cubicBezTo>
                  <a:cubicBezTo>
                    <a:pt x="105" y="63"/>
                    <a:pt x="93" y="61"/>
                    <a:pt x="81" y="61"/>
                  </a:cubicBezTo>
                  <a:cubicBezTo>
                    <a:pt x="48" y="61"/>
                    <a:pt x="18" y="77"/>
                    <a:pt x="1" y="104"/>
                  </a:cubicBezTo>
                  <a:cubicBezTo>
                    <a:pt x="0" y="106"/>
                    <a:pt x="0" y="109"/>
                    <a:pt x="2" y="110"/>
                  </a:cubicBezTo>
                  <a:cubicBezTo>
                    <a:pt x="4" y="111"/>
                    <a:pt x="6" y="111"/>
                    <a:pt x="7" y="109"/>
                  </a:cubicBezTo>
                  <a:cubicBezTo>
                    <a:pt x="24" y="84"/>
                    <a:pt x="51" y="69"/>
                    <a:pt x="81" y="69"/>
                  </a:cubicBezTo>
                  <a:cubicBezTo>
                    <a:pt x="93" y="69"/>
                    <a:pt x="105" y="71"/>
                    <a:pt x="116" y="77"/>
                  </a:cubicBezTo>
                  <a:cubicBezTo>
                    <a:pt x="117" y="77"/>
                    <a:pt x="119" y="77"/>
                    <a:pt x="120" y="77"/>
                  </a:cubicBezTo>
                  <a:cubicBezTo>
                    <a:pt x="121" y="76"/>
                    <a:pt x="121" y="75"/>
                    <a:pt x="122" y="74"/>
                  </a:cubicBezTo>
                  <a:cubicBezTo>
                    <a:pt x="137" y="35"/>
                    <a:pt x="175" y="8"/>
                    <a:pt x="218" y="8"/>
                  </a:cubicBezTo>
                  <a:cubicBezTo>
                    <a:pt x="274" y="8"/>
                    <a:pt x="320" y="54"/>
                    <a:pt x="320" y="110"/>
                  </a:cubicBezTo>
                  <a:cubicBezTo>
                    <a:pt x="320" y="119"/>
                    <a:pt x="319" y="128"/>
                    <a:pt x="316" y="137"/>
                  </a:cubicBezTo>
                  <a:cubicBezTo>
                    <a:pt x="316" y="139"/>
                    <a:pt x="317" y="140"/>
                    <a:pt x="318" y="141"/>
                  </a:cubicBezTo>
                  <a:cubicBezTo>
                    <a:pt x="339" y="155"/>
                    <a:pt x="351" y="177"/>
                    <a:pt x="351" y="202"/>
                  </a:cubicBezTo>
                  <a:cubicBezTo>
                    <a:pt x="351" y="242"/>
                    <a:pt x="318" y="274"/>
                    <a:pt x="278" y="274"/>
                  </a:cubicBezTo>
                  <a:cubicBezTo>
                    <a:pt x="94" y="274"/>
                    <a:pt x="94" y="274"/>
                    <a:pt x="94" y="274"/>
                  </a:cubicBezTo>
                  <a:cubicBezTo>
                    <a:pt x="91" y="274"/>
                    <a:pt x="90" y="276"/>
                    <a:pt x="90" y="278"/>
                  </a:cubicBezTo>
                  <a:cubicBezTo>
                    <a:pt x="90" y="280"/>
                    <a:pt x="91" y="282"/>
                    <a:pt x="94" y="282"/>
                  </a:cubicBezTo>
                  <a:cubicBezTo>
                    <a:pt x="278" y="282"/>
                    <a:pt x="278" y="282"/>
                    <a:pt x="278" y="282"/>
                  </a:cubicBezTo>
                  <a:cubicBezTo>
                    <a:pt x="323" y="282"/>
                    <a:pt x="359" y="246"/>
                    <a:pt x="359" y="202"/>
                  </a:cubicBezTo>
                  <a:cubicBezTo>
                    <a:pt x="359" y="176"/>
                    <a:pt x="346" y="151"/>
                    <a:pt x="325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BFD5DE0-53FC-478F-9CCE-2B9B71C96BF4}"/>
              </a:ext>
            </a:extLst>
          </p:cNvPr>
          <p:cNvGrpSpPr/>
          <p:nvPr/>
        </p:nvGrpSpPr>
        <p:grpSpPr>
          <a:xfrm>
            <a:off x="459099" y="2919413"/>
            <a:ext cx="1281112" cy="1274763"/>
            <a:chOff x="-3752850" y="1724025"/>
            <a:chExt cx="1281112" cy="1274763"/>
          </a:xfrm>
          <a:solidFill>
            <a:schemeClr val="tx1"/>
          </a:solidFill>
        </p:grpSpPr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0C821586-86A1-4FED-BA81-F2884F711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236913" y="2309813"/>
              <a:ext cx="765175" cy="688975"/>
            </a:xfrm>
            <a:custGeom>
              <a:avLst/>
              <a:gdLst>
                <a:gd name="T0" fmla="*/ 142 w 257"/>
                <a:gd name="T1" fmla="*/ 0 h 231"/>
                <a:gd name="T2" fmla="*/ 47 w 257"/>
                <a:gd name="T3" fmla="*/ 50 h 231"/>
                <a:gd name="T4" fmla="*/ 48 w 257"/>
                <a:gd name="T5" fmla="*/ 55 h 231"/>
                <a:gd name="T6" fmla="*/ 54 w 257"/>
                <a:gd name="T7" fmla="*/ 54 h 231"/>
                <a:gd name="T8" fmla="*/ 142 w 257"/>
                <a:gd name="T9" fmla="*/ 8 h 231"/>
                <a:gd name="T10" fmla="*/ 249 w 257"/>
                <a:gd name="T11" fmla="*/ 115 h 231"/>
                <a:gd name="T12" fmla="*/ 142 w 257"/>
                <a:gd name="T13" fmla="*/ 223 h 231"/>
                <a:gd name="T14" fmla="*/ 35 w 257"/>
                <a:gd name="T15" fmla="*/ 115 h 231"/>
                <a:gd name="T16" fmla="*/ 41 w 257"/>
                <a:gd name="T17" fmla="*/ 79 h 231"/>
                <a:gd name="T18" fmla="*/ 51 w 257"/>
                <a:gd name="T19" fmla="*/ 106 h 231"/>
                <a:gd name="T20" fmla="*/ 55 w 257"/>
                <a:gd name="T21" fmla="*/ 109 h 231"/>
                <a:gd name="T22" fmla="*/ 56 w 257"/>
                <a:gd name="T23" fmla="*/ 109 h 231"/>
                <a:gd name="T24" fmla="*/ 59 w 257"/>
                <a:gd name="T25" fmla="*/ 104 h 231"/>
                <a:gd name="T26" fmla="*/ 45 w 257"/>
                <a:gd name="T27" fmla="*/ 67 h 231"/>
                <a:gd name="T28" fmla="*/ 43 w 257"/>
                <a:gd name="T29" fmla="*/ 65 h 231"/>
                <a:gd name="T30" fmla="*/ 40 w 257"/>
                <a:gd name="T31" fmla="*/ 64 h 231"/>
                <a:gd name="T32" fmla="*/ 3 w 257"/>
                <a:gd name="T33" fmla="*/ 78 h 231"/>
                <a:gd name="T34" fmla="*/ 1 w 257"/>
                <a:gd name="T35" fmla="*/ 83 h 231"/>
                <a:gd name="T36" fmla="*/ 6 w 257"/>
                <a:gd name="T37" fmla="*/ 85 h 231"/>
                <a:gd name="T38" fmla="*/ 34 w 257"/>
                <a:gd name="T39" fmla="*/ 75 h 231"/>
                <a:gd name="T40" fmla="*/ 27 w 257"/>
                <a:gd name="T41" fmla="*/ 115 h 231"/>
                <a:gd name="T42" fmla="*/ 142 w 257"/>
                <a:gd name="T43" fmla="*/ 231 h 231"/>
                <a:gd name="T44" fmla="*/ 257 w 257"/>
                <a:gd name="T45" fmla="*/ 115 h 231"/>
                <a:gd name="T46" fmla="*/ 142 w 257"/>
                <a:gd name="T47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7" h="231">
                  <a:moveTo>
                    <a:pt x="142" y="0"/>
                  </a:moveTo>
                  <a:cubicBezTo>
                    <a:pt x="104" y="0"/>
                    <a:pt x="69" y="19"/>
                    <a:pt x="47" y="50"/>
                  </a:cubicBezTo>
                  <a:cubicBezTo>
                    <a:pt x="46" y="52"/>
                    <a:pt x="47" y="54"/>
                    <a:pt x="48" y="55"/>
                  </a:cubicBezTo>
                  <a:cubicBezTo>
                    <a:pt x="50" y="57"/>
                    <a:pt x="53" y="56"/>
                    <a:pt x="54" y="54"/>
                  </a:cubicBezTo>
                  <a:cubicBezTo>
                    <a:pt x="74" y="25"/>
                    <a:pt x="107" y="8"/>
                    <a:pt x="142" y="8"/>
                  </a:cubicBezTo>
                  <a:cubicBezTo>
                    <a:pt x="201" y="8"/>
                    <a:pt x="249" y="56"/>
                    <a:pt x="249" y="115"/>
                  </a:cubicBezTo>
                  <a:cubicBezTo>
                    <a:pt x="249" y="175"/>
                    <a:pt x="201" y="223"/>
                    <a:pt x="142" y="223"/>
                  </a:cubicBezTo>
                  <a:cubicBezTo>
                    <a:pt x="83" y="223"/>
                    <a:pt x="35" y="175"/>
                    <a:pt x="35" y="115"/>
                  </a:cubicBezTo>
                  <a:cubicBezTo>
                    <a:pt x="35" y="103"/>
                    <a:pt x="37" y="91"/>
                    <a:pt x="41" y="79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52" y="108"/>
                    <a:pt x="53" y="109"/>
                    <a:pt x="55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9" y="108"/>
                    <a:pt x="60" y="106"/>
                    <a:pt x="59" y="104"/>
                  </a:cubicBezTo>
                  <a:cubicBezTo>
                    <a:pt x="45" y="67"/>
                    <a:pt x="45" y="67"/>
                    <a:pt x="45" y="67"/>
                  </a:cubicBezTo>
                  <a:cubicBezTo>
                    <a:pt x="45" y="66"/>
                    <a:pt x="44" y="65"/>
                    <a:pt x="43" y="65"/>
                  </a:cubicBezTo>
                  <a:cubicBezTo>
                    <a:pt x="42" y="64"/>
                    <a:pt x="41" y="64"/>
                    <a:pt x="40" y="64"/>
                  </a:cubicBezTo>
                  <a:cubicBezTo>
                    <a:pt x="3" y="78"/>
                    <a:pt x="3" y="78"/>
                    <a:pt x="3" y="78"/>
                  </a:cubicBezTo>
                  <a:cubicBezTo>
                    <a:pt x="1" y="79"/>
                    <a:pt x="0" y="81"/>
                    <a:pt x="1" y="83"/>
                  </a:cubicBezTo>
                  <a:cubicBezTo>
                    <a:pt x="2" y="85"/>
                    <a:pt x="4" y="86"/>
                    <a:pt x="6" y="85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9" y="88"/>
                    <a:pt x="27" y="102"/>
                    <a:pt x="27" y="115"/>
                  </a:cubicBezTo>
                  <a:cubicBezTo>
                    <a:pt x="27" y="179"/>
                    <a:pt x="79" y="231"/>
                    <a:pt x="142" y="231"/>
                  </a:cubicBezTo>
                  <a:cubicBezTo>
                    <a:pt x="205" y="231"/>
                    <a:pt x="257" y="179"/>
                    <a:pt x="257" y="115"/>
                  </a:cubicBezTo>
                  <a:cubicBezTo>
                    <a:pt x="257" y="52"/>
                    <a:pt x="205" y="0"/>
                    <a:pt x="14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730128E5-9F0B-4A2C-AE1F-FBEE616CE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040063" y="2449513"/>
              <a:ext cx="458788" cy="403225"/>
            </a:xfrm>
            <a:custGeom>
              <a:avLst/>
              <a:gdLst>
                <a:gd name="T0" fmla="*/ 77 w 154"/>
                <a:gd name="T1" fmla="*/ 0 h 135"/>
                <a:gd name="T2" fmla="*/ 77 w 154"/>
                <a:gd name="T3" fmla="*/ 0 h 135"/>
                <a:gd name="T4" fmla="*/ 45 w 154"/>
                <a:gd name="T5" fmla="*/ 8 h 135"/>
                <a:gd name="T6" fmla="*/ 17 w 154"/>
                <a:gd name="T7" fmla="*/ 99 h 135"/>
                <a:gd name="T8" fmla="*/ 77 w 154"/>
                <a:gd name="T9" fmla="*/ 135 h 135"/>
                <a:gd name="T10" fmla="*/ 109 w 154"/>
                <a:gd name="T11" fmla="*/ 127 h 135"/>
                <a:gd name="T12" fmla="*/ 137 w 154"/>
                <a:gd name="T13" fmla="*/ 36 h 135"/>
                <a:gd name="T14" fmla="*/ 91 w 154"/>
                <a:gd name="T15" fmla="*/ 2 h 135"/>
                <a:gd name="T16" fmla="*/ 88 w 154"/>
                <a:gd name="T17" fmla="*/ 2 h 135"/>
                <a:gd name="T18" fmla="*/ 86 w 154"/>
                <a:gd name="T19" fmla="*/ 6 h 135"/>
                <a:gd name="T20" fmla="*/ 89 w 154"/>
                <a:gd name="T21" fmla="*/ 9 h 135"/>
                <a:gd name="T22" fmla="*/ 130 w 154"/>
                <a:gd name="T23" fmla="*/ 40 h 135"/>
                <a:gd name="T24" fmla="*/ 105 w 154"/>
                <a:gd name="T25" fmla="*/ 120 h 135"/>
                <a:gd name="T26" fmla="*/ 24 w 154"/>
                <a:gd name="T27" fmla="*/ 95 h 135"/>
                <a:gd name="T28" fmla="*/ 49 w 154"/>
                <a:gd name="T29" fmla="*/ 15 h 135"/>
                <a:gd name="T30" fmla="*/ 73 w 154"/>
                <a:gd name="T31" fmla="*/ 8 h 135"/>
                <a:gd name="T32" fmla="*/ 73 w 154"/>
                <a:gd name="T33" fmla="*/ 67 h 135"/>
                <a:gd name="T34" fmla="*/ 77 w 154"/>
                <a:gd name="T35" fmla="*/ 71 h 135"/>
                <a:gd name="T36" fmla="*/ 117 w 154"/>
                <a:gd name="T37" fmla="*/ 71 h 135"/>
                <a:gd name="T38" fmla="*/ 121 w 154"/>
                <a:gd name="T39" fmla="*/ 67 h 135"/>
                <a:gd name="T40" fmla="*/ 117 w 154"/>
                <a:gd name="T41" fmla="*/ 63 h 135"/>
                <a:gd name="T42" fmla="*/ 81 w 154"/>
                <a:gd name="T43" fmla="*/ 63 h 135"/>
                <a:gd name="T44" fmla="*/ 81 w 154"/>
                <a:gd name="T45" fmla="*/ 4 h 135"/>
                <a:gd name="T46" fmla="*/ 77 w 154"/>
                <a:gd name="T4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4" h="135">
                  <a:moveTo>
                    <a:pt x="77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66" y="0"/>
                    <a:pt x="55" y="3"/>
                    <a:pt x="45" y="8"/>
                  </a:cubicBezTo>
                  <a:cubicBezTo>
                    <a:pt x="13" y="25"/>
                    <a:pt x="0" y="66"/>
                    <a:pt x="17" y="99"/>
                  </a:cubicBezTo>
                  <a:cubicBezTo>
                    <a:pt x="29" y="122"/>
                    <a:pt x="53" y="135"/>
                    <a:pt x="77" y="135"/>
                  </a:cubicBezTo>
                  <a:cubicBezTo>
                    <a:pt x="88" y="135"/>
                    <a:pt x="99" y="132"/>
                    <a:pt x="109" y="127"/>
                  </a:cubicBezTo>
                  <a:cubicBezTo>
                    <a:pt x="141" y="110"/>
                    <a:pt x="154" y="69"/>
                    <a:pt x="137" y="36"/>
                  </a:cubicBezTo>
                  <a:cubicBezTo>
                    <a:pt x="127" y="18"/>
                    <a:pt x="111" y="6"/>
                    <a:pt x="91" y="2"/>
                  </a:cubicBezTo>
                  <a:cubicBezTo>
                    <a:pt x="90" y="1"/>
                    <a:pt x="89" y="2"/>
                    <a:pt x="88" y="2"/>
                  </a:cubicBezTo>
                  <a:cubicBezTo>
                    <a:pt x="87" y="3"/>
                    <a:pt x="86" y="5"/>
                    <a:pt x="86" y="6"/>
                  </a:cubicBezTo>
                  <a:cubicBezTo>
                    <a:pt x="87" y="8"/>
                    <a:pt x="88" y="9"/>
                    <a:pt x="89" y="9"/>
                  </a:cubicBezTo>
                  <a:cubicBezTo>
                    <a:pt x="107" y="13"/>
                    <a:pt x="121" y="24"/>
                    <a:pt x="130" y="40"/>
                  </a:cubicBezTo>
                  <a:cubicBezTo>
                    <a:pt x="145" y="69"/>
                    <a:pt x="134" y="105"/>
                    <a:pt x="105" y="120"/>
                  </a:cubicBezTo>
                  <a:cubicBezTo>
                    <a:pt x="76" y="135"/>
                    <a:pt x="40" y="124"/>
                    <a:pt x="24" y="95"/>
                  </a:cubicBezTo>
                  <a:cubicBezTo>
                    <a:pt x="9" y="66"/>
                    <a:pt x="20" y="30"/>
                    <a:pt x="49" y="15"/>
                  </a:cubicBezTo>
                  <a:cubicBezTo>
                    <a:pt x="57" y="11"/>
                    <a:pt x="65" y="9"/>
                    <a:pt x="73" y="8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3" y="70"/>
                    <a:pt x="75" y="71"/>
                    <a:pt x="77" y="71"/>
                  </a:cubicBezTo>
                  <a:cubicBezTo>
                    <a:pt x="117" y="71"/>
                    <a:pt x="117" y="71"/>
                    <a:pt x="117" y="71"/>
                  </a:cubicBezTo>
                  <a:cubicBezTo>
                    <a:pt x="120" y="71"/>
                    <a:pt x="121" y="70"/>
                    <a:pt x="121" y="67"/>
                  </a:cubicBezTo>
                  <a:cubicBezTo>
                    <a:pt x="121" y="65"/>
                    <a:pt x="120" y="63"/>
                    <a:pt x="117" y="63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1770A6C6-4E04-4CB7-A632-DBA281B736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752850" y="1724025"/>
              <a:ext cx="406400" cy="644525"/>
            </a:xfrm>
            <a:custGeom>
              <a:avLst/>
              <a:gdLst>
                <a:gd name="T0" fmla="*/ 84 w 136"/>
                <a:gd name="T1" fmla="*/ 103 h 216"/>
                <a:gd name="T2" fmla="*/ 84 w 136"/>
                <a:gd name="T3" fmla="*/ 103 h 216"/>
                <a:gd name="T4" fmla="*/ 136 w 136"/>
                <a:gd name="T5" fmla="*/ 52 h 216"/>
                <a:gd name="T6" fmla="*/ 84 w 136"/>
                <a:gd name="T7" fmla="*/ 0 h 216"/>
                <a:gd name="T8" fmla="*/ 32 w 136"/>
                <a:gd name="T9" fmla="*/ 52 h 216"/>
                <a:gd name="T10" fmla="*/ 57 w 136"/>
                <a:gd name="T11" fmla="*/ 96 h 216"/>
                <a:gd name="T12" fmla="*/ 0 w 136"/>
                <a:gd name="T13" fmla="*/ 158 h 216"/>
                <a:gd name="T14" fmla="*/ 0 w 136"/>
                <a:gd name="T15" fmla="*/ 212 h 216"/>
                <a:gd name="T16" fmla="*/ 4 w 136"/>
                <a:gd name="T17" fmla="*/ 216 h 216"/>
                <a:gd name="T18" fmla="*/ 8 w 136"/>
                <a:gd name="T19" fmla="*/ 212 h 216"/>
                <a:gd name="T20" fmla="*/ 8 w 136"/>
                <a:gd name="T21" fmla="*/ 158 h 216"/>
                <a:gd name="T22" fmla="*/ 63 w 136"/>
                <a:gd name="T23" fmla="*/ 103 h 216"/>
                <a:gd name="T24" fmla="*/ 84 w 136"/>
                <a:gd name="T25" fmla="*/ 103 h 216"/>
                <a:gd name="T26" fmla="*/ 40 w 136"/>
                <a:gd name="T27" fmla="*/ 52 h 216"/>
                <a:gd name="T28" fmla="*/ 84 w 136"/>
                <a:gd name="T29" fmla="*/ 8 h 216"/>
                <a:gd name="T30" fmla="*/ 128 w 136"/>
                <a:gd name="T31" fmla="*/ 52 h 216"/>
                <a:gd name="T32" fmla="*/ 84 w 136"/>
                <a:gd name="T33" fmla="*/ 95 h 216"/>
                <a:gd name="T34" fmla="*/ 40 w 136"/>
                <a:gd name="T35" fmla="*/ 5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6" h="216">
                  <a:moveTo>
                    <a:pt x="84" y="103"/>
                  </a:moveTo>
                  <a:cubicBezTo>
                    <a:pt x="84" y="103"/>
                    <a:pt x="84" y="103"/>
                    <a:pt x="84" y="103"/>
                  </a:cubicBezTo>
                  <a:cubicBezTo>
                    <a:pt x="113" y="103"/>
                    <a:pt x="136" y="80"/>
                    <a:pt x="136" y="52"/>
                  </a:cubicBezTo>
                  <a:cubicBezTo>
                    <a:pt x="136" y="23"/>
                    <a:pt x="113" y="0"/>
                    <a:pt x="84" y="0"/>
                  </a:cubicBezTo>
                  <a:cubicBezTo>
                    <a:pt x="55" y="0"/>
                    <a:pt x="32" y="23"/>
                    <a:pt x="32" y="52"/>
                  </a:cubicBezTo>
                  <a:cubicBezTo>
                    <a:pt x="32" y="70"/>
                    <a:pt x="42" y="87"/>
                    <a:pt x="57" y="96"/>
                  </a:cubicBezTo>
                  <a:cubicBezTo>
                    <a:pt x="25" y="99"/>
                    <a:pt x="0" y="125"/>
                    <a:pt x="0" y="158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4"/>
                    <a:pt x="2" y="216"/>
                    <a:pt x="4" y="216"/>
                  </a:cubicBezTo>
                  <a:cubicBezTo>
                    <a:pt x="7" y="216"/>
                    <a:pt x="8" y="214"/>
                    <a:pt x="8" y="212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27"/>
                    <a:pt x="32" y="103"/>
                    <a:pt x="63" y="103"/>
                  </a:cubicBezTo>
                  <a:lnTo>
                    <a:pt x="84" y="103"/>
                  </a:lnTo>
                  <a:close/>
                  <a:moveTo>
                    <a:pt x="40" y="52"/>
                  </a:moveTo>
                  <a:cubicBezTo>
                    <a:pt x="40" y="27"/>
                    <a:pt x="60" y="8"/>
                    <a:pt x="84" y="8"/>
                  </a:cubicBezTo>
                  <a:cubicBezTo>
                    <a:pt x="108" y="8"/>
                    <a:pt x="128" y="27"/>
                    <a:pt x="128" y="52"/>
                  </a:cubicBezTo>
                  <a:cubicBezTo>
                    <a:pt x="128" y="76"/>
                    <a:pt x="108" y="95"/>
                    <a:pt x="84" y="95"/>
                  </a:cubicBezTo>
                  <a:cubicBezTo>
                    <a:pt x="60" y="95"/>
                    <a:pt x="40" y="76"/>
                    <a:pt x="4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62ABEBBC-8E87-4605-842A-5088AA8B0D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033713" y="1724025"/>
              <a:ext cx="401638" cy="609600"/>
            </a:xfrm>
            <a:custGeom>
              <a:avLst/>
              <a:gdLst>
                <a:gd name="T0" fmla="*/ 52 w 135"/>
                <a:gd name="T1" fmla="*/ 103 h 204"/>
                <a:gd name="T2" fmla="*/ 52 w 135"/>
                <a:gd name="T3" fmla="*/ 103 h 204"/>
                <a:gd name="T4" fmla="*/ 73 w 135"/>
                <a:gd name="T5" fmla="*/ 103 h 204"/>
                <a:gd name="T6" fmla="*/ 127 w 135"/>
                <a:gd name="T7" fmla="*/ 158 h 204"/>
                <a:gd name="T8" fmla="*/ 127 w 135"/>
                <a:gd name="T9" fmla="*/ 200 h 204"/>
                <a:gd name="T10" fmla="*/ 131 w 135"/>
                <a:gd name="T11" fmla="*/ 204 h 204"/>
                <a:gd name="T12" fmla="*/ 135 w 135"/>
                <a:gd name="T13" fmla="*/ 200 h 204"/>
                <a:gd name="T14" fmla="*/ 135 w 135"/>
                <a:gd name="T15" fmla="*/ 158 h 204"/>
                <a:gd name="T16" fmla="*/ 79 w 135"/>
                <a:gd name="T17" fmla="*/ 96 h 204"/>
                <a:gd name="T18" fmla="*/ 104 w 135"/>
                <a:gd name="T19" fmla="*/ 52 h 204"/>
                <a:gd name="T20" fmla="*/ 52 w 135"/>
                <a:gd name="T21" fmla="*/ 0 h 204"/>
                <a:gd name="T22" fmla="*/ 0 w 135"/>
                <a:gd name="T23" fmla="*/ 52 h 204"/>
                <a:gd name="T24" fmla="*/ 52 w 135"/>
                <a:gd name="T25" fmla="*/ 103 h 204"/>
                <a:gd name="T26" fmla="*/ 52 w 135"/>
                <a:gd name="T27" fmla="*/ 8 h 204"/>
                <a:gd name="T28" fmla="*/ 96 w 135"/>
                <a:gd name="T29" fmla="*/ 52 h 204"/>
                <a:gd name="T30" fmla="*/ 52 w 135"/>
                <a:gd name="T31" fmla="*/ 95 h 204"/>
                <a:gd name="T32" fmla="*/ 8 w 135"/>
                <a:gd name="T33" fmla="*/ 52 h 204"/>
                <a:gd name="T34" fmla="*/ 52 w 135"/>
                <a:gd name="T35" fmla="*/ 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" h="204">
                  <a:moveTo>
                    <a:pt x="52" y="103"/>
                  </a:moveTo>
                  <a:cubicBezTo>
                    <a:pt x="52" y="103"/>
                    <a:pt x="52" y="103"/>
                    <a:pt x="52" y="103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104" y="103"/>
                    <a:pt x="127" y="127"/>
                    <a:pt x="127" y="158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7" y="203"/>
                    <a:pt x="129" y="204"/>
                    <a:pt x="131" y="204"/>
                  </a:cubicBezTo>
                  <a:cubicBezTo>
                    <a:pt x="134" y="204"/>
                    <a:pt x="135" y="203"/>
                    <a:pt x="135" y="200"/>
                  </a:cubicBezTo>
                  <a:cubicBezTo>
                    <a:pt x="135" y="158"/>
                    <a:pt x="135" y="158"/>
                    <a:pt x="135" y="158"/>
                  </a:cubicBezTo>
                  <a:cubicBezTo>
                    <a:pt x="135" y="125"/>
                    <a:pt x="111" y="99"/>
                    <a:pt x="79" y="96"/>
                  </a:cubicBezTo>
                  <a:cubicBezTo>
                    <a:pt x="94" y="87"/>
                    <a:pt x="104" y="70"/>
                    <a:pt x="104" y="52"/>
                  </a:cubicBezTo>
                  <a:cubicBezTo>
                    <a:pt x="104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2" y="103"/>
                  </a:cubicBezTo>
                  <a:close/>
                  <a:moveTo>
                    <a:pt x="52" y="8"/>
                  </a:moveTo>
                  <a:cubicBezTo>
                    <a:pt x="76" y="8"/>
                    <a:pt x="96" y="27"/>
                    <a:pt x="96" y="52"/>
                  </a:cubicBezTo>
                  <a:cubicBezTo>
                    <a:pt x="96" y="76"/>
                    <a:pt x="76" y="95"/>
                    <a:pt x="52" y="95"/>
                  </a:cubicBezTo>
                  <a:cubicBezTo>
                    <a:pt x="27" y="95"/>
                    <a:pt x="8" y="76"/>
                    <a:pt x="8" y="52"/>
                  </a:cubicBezTo>
                  <a:cubicBezTo>
                    <a:pt x="8" y="27"/>
                    <a:pt x="27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68EBCE69-D267-4A20-94E3-3E5AC29BE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514725" y="1963738"/>
              <a:ext cx="501650" cy="835025"/>
            </a:xfrm>
            <a:custGeom>
              <a:avLst/>
              <a:gdLst>
                <a:gd name="T0" fmla="*/ 103 w 168"/>
                <a:gd name="T1" fmla="*/ 136 h 280"/>
                <a:gd name="T2" fmla="*/ 103 w 168"/>
                <a:gd name="T3" fmla="*/ 135 h 280"/>
                <a:gd name="T4" fmla="*/ 168 w 168"/>
                <a:gd name="T5" fmla="*/ 68 h 280"/>
                <a:gd name="T6" fmla="*/ 100 w 168"/>
                <a:gd name="T7" fmla="*/ 0 h 280"/>
                <a:gd name="T8" fmla="*/ 32 w 168"/>
                <a:gd name="T9" fmla="*/ 68 h 280"/>
                <a:gd name="T10" fmla="*/ 69 w 168"/>
                <a:gd name="T11" fmla="*/ 128 h 280"/>
                <a:gd name="T12" fmla="*/ 0 w 168"/>
                <a:gd name="T13" fmla="*/ 204 h 280"/>
                <a:gd name="T14" fmla="*/ 0 w 168"/>
                <a:gd name="T15" fmla="*/ 276 h 280"/>
                <a:gd name="T16" fmla="*/ 4 w 168"/>
                <a:gd name="T17" fmla="*/ 280 h 280"/>
                <a:gd name="T18" fmla="*/ 8 w 168"/>
                <a:gd name="T19" fmla="*/ 276 h 280"/>
                <a:gd name="T20" fmla="*/ 8 w 168"/>
                <a:gd name="T21" fmla="*/ 204 h 280"/>
                <a:gd name="T22" fmla="*/ 76 w 168"/>
                <a:gd name="T23" fmla="*/ 136 h 280"/>
                <a:gd name="T24" fmla="*/ 103 w 168"/>
                <a:gd name="T25" fmla="*/ 136 h 280"/>
                <a:gd name="T26" fmla="*/ 40 w 168"/>
                <a:gd name="T27" fmla="*/ 68 h 280"/>
                <a:gd name="T28" fmla="*/ 100 w 168"/>
                <a:gd name="T29" fmla="*/ 8 h 280"/>
                <a:gd name="T30" fmla="*/ 160 w 168"/>
                <a:gd name="T31" fmla="*/ 68 h 280"/>
                <a:gd name="T32" fmla="*/ 100 w 168"/>
                <a:gd name="T33" fmla="*/ 128 h 280"/>
                <a:gd name="T34" fmla="*/ 40 w 168"/>
                <a:gd name="T35" fmla="*/ 68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8" h="280">
                  <a:moveTo>
                    <a:pt x="103" y="136"/>
                  </a:moveTo>
                  <a:cubicBezTo>
                    <a:pt x="103" y="136"/>
                    <a:pt x="103" y="135"/>
                    <a:pt x="103" y="135"/>
                  </a:cubicBezTo>
                  <a:cubicBezTo>
                    <a:pt x="139" y="134"/>
                    <a:pt x="168" y="104"/>
                    <a:pt x="168" y="68"/>
                  </a:cubicBezTo>
                  <a:cubicBezTo>
                    <a:pt x="168" y="30"/>
                    <a:pt x="138" y="0"/>
                    <a:pt x="100" y="0"/>
                  </a:cubicBezTo>
                  <a:cubicBezTo>
                    <a:pt x="63" y="0"/>
                    <a:pt x="32" y="30"/>
                    <a:pt x="32" y="68"/>
                  </a:cubicBezTo>
                  <a:cubicBezTo>
                    <a:pt x="32" y="94"/>
                    <a:pt x="47" y="117"/>
                    <a:pt x="69" y="128"/>
                  </a:cubicBezTo>
                  <a:cubicBezTo>
                    <a:pt x="30" y="131"/>
                    <a:pt x="0" y="163"/>
                    <a:pt x="0" y="204"/>
                  </a:cubicBezTo>
                  <a:cubicBezTo>
                    <a:pt x="0" y="276"/>
                    <a:pt x="0" y="276"/>
                    <a:pt x="0" y="276"/>
                  </a:cubicBezTo>
                  <a:cubicBezTo>
                    <a:pt x="0" y="278"/>
                    <a:pt x="2" y="280"/>
                    <a:pt x="4" y="280"/>
                  </a:cubicBezTo>
                  <a:cubicBezTo>
                    <a:pt x="7" y="280"/>
                    <a:pt x="8" y="278"/>
                    <a:pt x="8" y="276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8" y="166"/>
                    <a:pt x="38" y="136"/>
                    <a:pt x="76" y="136"/>
                  </a:cubicBezTo>
                  <a:lnTo>
                    <a:pt x="103" y="136"/>
                  </a:lnTo>
                  <a:close/>
                  <a:moveTo>
                    <a:pt x="40" y="68"/>
                  </a:moveTo>
                  <a:cubicBezTo>
                    <a:pt x="40" y="35"/>
                    <a:pt x="67" y="8"/>
                    <a:pt x="100" y="8"/>
                  </a:cubicBezTo>
                  <a:cubicBezTo>
                    <a:pt x="133" y="8"/>
                    <a:pt x="160" y="35"/>
                    <a:pt x="160" y="68"/>
                  </a:cubicBezTo>
                  <a:cubicBezTo>
                    <a:pt x="160" y="101"/>
                    <a:pt x="133" y="128"/>
                    <a:pt x="100" y="128"/>
                  </a:cubicBezTo>
                  <a:cubicBezTo>
                    <a:pt x="67" y="128"/>
                    <a:pt x="40" y="101"/>
                    <a:pt x="4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F7D3794-D3F7-4BE9-9B8B-4ED73525E551}"/>
              </a:ext>
            </a:extLst>
          </p:cNvPr>
          <p:cNvGrpSpPr/>
          <p:nvPr/>
        </p:nvGrpSpPr>
        <p:grpSpPr>
          <a:xfrm>
            <a:off x="2285149" y="3068638"/>
            <a:ext cx="1373188" cy="976313"/>
            <a:chOff x="-1579563" y="1825625"/>
            <a:chExt cx="1373188" cy="976313"/>
          </a:xfrm>
          <a:solidFill>
            <a:schemeClr val="tx1"/>
          </a:solidFill>
        </p:grpSpPr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4EEA2015-21F8-45FA-81A8-9BB35D612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-922338" y="2174875"/>
              <a:ext cx="315913" cy="314325"/>
            </a:xfrm>
            <a:custGeom>
              <a:avLst/>
              <a:gdLst>
                <a:gd name="T0" fmla="*/ 1 w 106"/>
                <a:gd name="T1" fmla="*/ 104 h 105"/>
                <a:gd name="T2" fmla="*/ 4 w 106"/>
                <a:gd name="T3" fmla="*/ 105 h 105"/>
                <a:gd name="T4" fmla="*/ 7 w 106"/>
                <a:gd name="T5" fmla="*/ 104 h 105"/>
                <a:gd name="T6" fmla="*/ 104 w 106"/>
                <a:gd name="T7" fmla="*/ 7 h 105"/>
                <a:gd name="T8" fmla="*/ 104 w 106"/>
                <a:gd name="T9" fmla="*/ 1 h 105"/>
                <a:gd name="T10" fmla="*/ 98 w 106"/>
                <a:gd name="T11" fmla="*/ 1 h 105"/>
                <a:gd name="T12" fmla="*/ 1 w 106"/>
                <a:gd name="T13" fmla="*/ 99 h 105"/>
                <a:gd name="T14" fmla="*/ 1 w 106"/>
                <a:gd name="T15" fmla="*/ 10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5">
                  <a:moveTo>
                    <a:pt x="1" y="104"/>
                  </a:moveTo>
                  <a:cubicBezTo>
                    <a:pt x="2" y="105"/>
                    <a:pt x="3" y="105"/>
                    <a:pt x="4" y="105"/>
                  </a:cubicBezTo>
                  <a:cubicBezTo>
                    <a:pt x="5" y="105"/>
                    <a:pt x="6" y="105"/>
                    <a:pt x="7" y="104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6" y="5"/>
                    <a:pt x="106" y="3"/>
                    <a:pt x="104" y="1"/>
                  </a:cubicBezTo>
                  <a:cubicBezTo>
                    <a:pt x="102" y="0"/>
                    <a:pt x="100" y="0"/>
                    <a:pt x="98" y="1"/>
                  </a:cubicBezTo>
                  <a:cubicBezTo>
                    <a:pt x="1" y="99"/>
                    <a:pt x="1" y="99"/>
                    <a:pt x="1" y="99"/>
                  </a:cubicBezTo>
                  <a:cubicBezTo>
                    <a:pt x="0" y="100"/>
                    <a:pt x="0" y="103"/>
                    <a:pt x="1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7015492B-1B01-48EC-9A12-52F2AA763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-844550" y="2092325"/>
              <a:ext cx="319088" cy="319088"/>
            </a:xfrm>
            <a:custGeom>
              <a:avLst/>
              <a:gdLst>
                <a:gd name="T0" fmla="*/ 103 w 107"/>
                <a:gd name="T1" fmla="*/ 107 h 107"/>
                <a:gd name="T2" fmla="*/ 107 w 107"/>
                <a:gd name="T3" fmla="*/ 103 h 107"/>
                <a:gd name="T4" fmla="*/ 107 w 107"/>
                <a:gd name="T5" fmla="*/ 4 h 107"/>
                <a:gd name="T6" fmla="*/ 103 w 107"/>
                <a:gd name="T7" fmla="*/ 0 h 107"/>
                <a:gd name="T8" fmla="*/ 4 w 107"/>
                <a:gd name="T9" fmla="*/ 0 h 107"/>
                <a:gd name="T10" fmla="*/ 0 w 107"/>
                <a:gd name="T11" fmla="*/ 4 h 107"/>
                <a:gd name="T12" fmla="*/ 4 w 107"/>
                <a:gd name="T13" fmla="*/ 8 h 107"/>
                <a:gd name="T14" fmla="*/ 99 w 107"/>
                <a:gd name="T15" fmla="*/ 8 h 107"/>
                <a:gd name="T16" fmla="*/ 99 w 107"/>
                <a:gd name="T17" fmla="*/ 103 h 107"/>
                <a:gd name="T18" fmla="*/ 103 w 107"/>
                <a:gd name="T1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07">
                  <a:moveTo>
                    <a:pt x="103" y="107"/>
                  </a:moveTo>
                  <a:cubicBezTo>
                    <a:pt x="106" y="107"/>
                    <a:pt x="107" y="105"/>
                    <a:pt x="107" y="103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1"/>
                    <a:pt x="106" y="0"/>
                    <a:pt x="10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103"/>
                    <a:pt x="99" y="103"/>
                    <a:pt x="99" y="103"/>
                  </a:cubicBezTo>
                  <a:cubicBezTo>
                    <a:pt x="99" y="105"/>
                    <a:pt x="101" y="107"/>
                    <a:pt x="103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D457FAD-CE21-4E65-AD11-9E487FF15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150938" y="1825625"/>
              <a:ext cx="944563" cy="792163"/>
            </a:xfrm>
            <a:custGeom>
              <a:avLst/>
              <a:gdLst>
                <a:gd name="T0" fmla="*/ 286 w 317"/>
                <a:gd name="T1" fmla="*/ 128 h 265"/>
                <a:gd name="T2" fmla="*/ 289 w 317"/>
                <a:gd name="T3" fmla="*/ 104 h 265"/>
                <a:gd name="T4" fmla="*/ 185 w 317"/>
                <a:gd name="T5" fmla="*/ 0 h 265"/>
                <a:gd name="T6" fmla="*/ 89 w 317"/>
                <a:gd name="T7" fmla="*/ 63 h 265"/>
                <a:gd name="T8" fmla="*/ 56 w 317"/>
                <a:gd name="T9" fmla="*/ 57 h 265"/>
                <a:gd name="T10" fmla="*/ 2 w 317"/>
                <a:gd name="T11" fmla="*/ 75 h 265"/>
                <a:gd name="T12" fmla="*/ 1 w 317"/>
                <a:gd name="T13" fmla="*/ 81 h 265"/>
                <a:gd name="T14" fmla="*/ 7 w 317"/>
                <a:gd name="T15" fmla="*/ 82 h 265"/>
                <a:gd name="T16" fmla="*/ 56 w 317"/>
                <a:gd name="T17" fmla="*/ 65 h 265"/>
                <a:gd name="T18" fmla="*/ 90 w 317"/>
                <a:gd name="T19" fmla="*/ 72 h 265"/>
                <a:gd name="T20" fmla="*/ 93 w 317"/>
                <a:gd name="T21" fmla="*/ 72 h 265"/>
                <a:gd name="T22" fmla="*/ 95 w 317"/>
                <a:gd name="T23" fmla="*/ 70 h 265"/>
                <a:gd name="T24" fmla="*/ 185 w 317"/>
                <a:gd name="T25" fmla="*/ 8 h 265"/>
                <a:gd name="T26" fmla="*/ 281 w 317"/>
                <a:gd name="T27" fmla="*/ 104 h 265"/>
                <a:gd name="T28" fmla="*/ 277 w 317"/>
                <a:gd name="T29" fmla="*/ 129 h 265"/>
                <a:gd name="T30" fmla="*/ 279 w 317"/>
                <a:gd name="T31" fmla="*/ 133 h 265"/>
                <a:gd name="T32" fmla="*/ 309 w 317"/>
                <a:gd name="T33" fmla="*/ 190 h 265"/>
                <a:gd name="T34" fmla="*/ 242 w 317"/>
                <a:gd name="T35" fmla="*/ 257 h 265"/>
                <a:gd name="T36" fmla="*/ 63 w 317"/>
                <a:gd name="T37" fmla="*/ 257 h 265"/>
                <a:gd name="T38" fmla="*/ 59 w 317"/>
                <a:gd name="T39" fmla="*/ 261 h 265"/>
                <a:gd name="T40" fmla="*/ 63 w 317"/>
                <a:gd name="T41" fmla="*/ 265 h 265"/>
                <a:gd name="T42" fmla="*/ 242 w 317"/>
                <a:gd name="T43" fmla="*/ 265 h 265"/>
                <a:gd name="T44" fmla="*/ 317 w 317"/>
                <a:gd name="T45" fmla="*/ 190 h 265"/>
                <a:gd name="T46" fmla="*/ 286 w 317"/>
                <a:gd name="T47" fmla="*/ 128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65">
                  <a:moveTo>
                    <a:pt x="286" y="128"/>
                  </a:moveTo>
                  <a:cubicBezTo>
                    <a:pt x="288" y="121"/>
                    <a:pt x="289" y="112"/>
                    <a:pt x="289" y="104"/>
                  </a:cubicBezTo>
                  <a:cubicBezTo>
                    <a:pt x="289" y="46"/>
                    <a:pt x="242" y="0"/>
                    <a:pt x="185" y="0"/>
                  </a:cubicBezTo>
                  <a:cubicBezTo>
                    <a:pt x="143" y="0"/>
                    <a:pt x="105" y="25"/>
                    <a:pt x="89" y="63"/>
                  </a:cubicBezTo>
                  <a:cubicBezTo>
                    <a:pt x="78" y="59"/>
                    <a:pt x="67" y="57"/>
                    <a:pt x="56" y="57"/>
                  </a:cubicBezTo>
                  <a:cubicBezTo>
                    <a:pt x="36" y="57"/>
                    <a:pt x="17" y="64"/>
                    <a:pt x="2" y="75"/>
                  </a:cubicBezTo>
                  <a:cubicBezTo>
                    <a:pt x="0" y="77"/>
                    <a:pt x="0" y="79"/>
                    <a:pt x="1" y="81"/>
                  </a:cubicBezTo>
                  <a:cubicBezTo>
                    <a:pt x="2" y="83"/>
                    <a:pt x="5" y="83"/>
                    <a:pt x="7" y="82"/>
                  </a:cubicBezTo>
                  <a:cubicBezTo>
                    <a:pt x="21" y="71"/>
                    <a:pt x="38" y="65"/>
                    <a:pt x="56" y="65"/>
                  </a:cubicBezTo>
                  <a:cubicBezTo>
                    <a:pt x="67" y="65"/>
                    <a:pt x="78" y="67"/>
                    <a:pt x="90" y="72"/>
                  </a:cubicBezTo>
                  <a:cubicBezTo>
                    <a:pt x="91" y="73"/>
                    <a:pt x="92" y="73"/>
                    <a:pt x="93" y="72"/>
                  </a:cubicBezTo>
                  <a:cubicBezTo>
                    <a:pt x="94" y="72"/>
                    <a:pt x="94" y="71"/>
                    <a:pt x="95" y="70"/>
                  </a:cubicBezTo>
                  <a:cubicBezTo>
                    <a:pt x="109" y="33"/>
                    <a:pt x="145" y="8"/>
                    <a:pt x="185" y="8"/>
                  </a:cubicBezTo>
                  <a:cubicBezTo>
                    <a:pt x="238" y="8"/>
                    <a:pt x="281" y="51"/>
                    <a:pt x="281" y="104"/>
                  </a:cubicBezTo>
                  <a:cubicBezTo>
                    <a:pt x="281" y="113"/>
                    <a:pt x="280" y="121"/>
                    <a:pt x="277" y="129"/>
                  </a:cubicBezTo>
                  <a:cubicBezTo>
                    <a:pt x="277" y="130"/>
                    <a:pt x="277" y="132"/>
                    <a:pt x="279" y="133"/>
                  </a:cubicBezTo>
                  <a:cubicBezTo>
                    <a:pt x="298" y="146"/>
                    <a:pt x="309" y="167"/>
                    <a:pt x="309" y="190"/>
                  </a:cubicBezTo>
                  <a:cubicBezTo>
                    <a:pt x="309" y="227"/>
                    <a:pt x="279" y="257"/>
                    <a:pt x="242" y="257"/>
                  </a:cubicBezTo>
                  <a:cubicBezTo>
                    <a:pt x="63" y="257"/>
                    <a:pt x="63" y="257"/>
                    <a:pt x="63" y="257"/>
                  </a:cubicBezTo>
                  <a:cubicBezTo>
                    <a:pt x="61" y="257"/>
                    <a:pt x="59" y="259"/>
                    <a:pt x="59" y="261"/>
                  </a:cubicBezTo>
                  <a:cubicBezTo>
                    <a:pt x="59" y="264"/>
                    <a:pt x="61" y="265"/>
                    <a:pt x="63" y="265"/>
                  </a:cubicBezTo>
                  <a:cubicBezTo>
                    <a:pt x="242" y="265"/>
                    <a:pt x="242" y="265"/>
                    <a:pt x="242" y="265"/>
                  </a:cubicBezTo>
                  <a:cubicBezTo>
                    <a:pt x="283" y="265"/>
                    <a:pt x="317" y="231"/>
                    <a:pt x="317" y="190"/>
                  </a:cubicBezTo>
                  <a:cubicBezTo>
                    <a:pt x="317" y="165"/>
                    <a:pt x="306" y="142"/>
                    <a:pt x="286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85CBAC2B-612D-4333-8C57-BC00508898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79563" y="2020888"/>
              <a:ext cx="592138" cy="781050"/>
            </a:xfrm>
            <a:custGeom>
              <a:avLst/>
              <a:gdLst>
                <a:gd name="T0" fmla="*/ 131 w 199"/>
                <a:gd name="T1" fmla="*/ 106 h 262"/>
                <a:gd name="T2" fmla="*/ 128 w 199"/>
                <a:gd name="T3" fmla="*/ 106 h 262"/>
                <a:gd name="T4" fmla="*/ 156 w 199"/>
                <a:gd name="T5" fmla="*/ 57 h 262"/>
                <a:gd name="T6" fmla="*/ 100 w 199"/>
                <a:gd name="T7" fmla="*/ 0 h 262"/>
                <a:gd name="T8" fmla="*/ 43 w 199"/>
                <a:gd name="T9" fmla="*/ 57 h 262"/>
                <a:gd name="T10" fmla="*/ 71 w 199"/>
                <a:gd name="T11" fmla="*/ 106 h 262"/>
                <a:gd name="T12" fmla="*/ 68 w 199"/>
                <a:gd name="T13" fmla="*/ 106 h 262"/>
                <a:gd name="T14" fmla="*/ 0 w 199"/>
                <a:gd name="T15" fmla="*/ 174 h 262"/>
                <a:gd name="T16" fmla="*/ 0 w 199"/>
                <a:gd name="T17" fmla="*/ 258 h 262"/>
                <a:gd name="T18" fmla="*/ 4 w 199"/>
                <a:gd name="T19" fmla="*/ 262 h 262"/>
                <a:gd name="T20" fmla="*/ 8 w 199"/>
                <a:gd name="T21" fmla="*/ 258 h 262"/>
                <a:gd name="T22" fmla="*/ 8 w 199"/>
                <a:gd name="T23" fmla="*/ 174 h 262"/>
                <a:gd name="T24" fmla="*/ 68 w 199"/>
                <a:gd name="T25" fmla="*/ 114 h 262"/>
                <a:gd name="T26" fmla="*/ 131 w 199"/>
                <a:gd name="T27" fmla="*/ 114 h 262"/>
                <a:gd name="T28" fmla="*/ 191 w 199"/>
                <a:gd name="T29" fmla="*/ 174 h 262"/>
                <a:gd name="T30" fmla="*/ 191 w 199"/>
                <a:gd name="T31" fmla="*/ 258 h 262"/>
                <a:gd name="T32" fmla="*/ 195 w 199"/>
                <a:gd name="T33" fmla="*/ 262 h 262"/>
                <a:gd name="T34" fmla="*/ 199 w 199"/>
                <a:gd name="T35" fmla="*/ 258 h 262"/>
                <a:gd name="T36" fmla="*/ 199 w 199"/>
                <a:gd name="T37" fmla="*/ 174 h 262"/>
                <a:gd name="T38" fmla="*/ 131 w 199"/>
                <a:gd name="T39" fmla="*/ 106 h 262"/>
                <a:gd name="T40" fmla="*/ 51 w 199"/>
                <a:gd name="T41" fmla="*/ 57 h 262"/>
                <a:gd name="T42" fmla="*/ 100 w 199"/>
                <a:gd name="T43" fmla="*/ 8 h 262"/>
                <a:gd name="T44" fmla="*/ 148 w 199"/>
                <a:gd name="T45" fmla="*/ 57 h 262"/>
                <a:gd name="T46" fmla="*/ 100 w 199"/>
                <a:gd name="T47" fmla="*/ 106 h 262"/>
                <a:gd name="T48" fmla="*/ 51 w 199"/>
                <a:gd name="T49" fmla="*/ 57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9" h="262">
                  <a:moveTo>
                    <a:pt x="131" y="106"/>
                  </a:moveTo>
                  <a:cubicBezTo>
                    <a:pt x="128" y="106"/>
                    <a:pt x="128" y="106"/>
                    <a:pt x="128" y="106"/>
                  </a:cubicBezTo>
                  <a:cubicBezTo>
                    <a:pt x="145" y="96"/>
                    <a:pt x="156" y="78"/>
                    <a:pt x="156" y="57"/>
                  </a:cubicBezTo>
                  <a:cubicBezTo>
                    <a:pt x="156" y="26"/>
                    <a:pt x="131" y="0"/>
                    <a:pt x="100" y="0"/>
                  </a:cubicBezTo>
                  <a:cubicBezTo>
                    <a:pt x="68" y="0"/>
                    <a:pt x="43" y="26"/>
                    <a:pt x="43" y="57"/>
                  </a:cubicBezTo>
                  <a:cubicBezTo>
                    <a:pt x="43" y="78"/>
                    <a:pt x="54" y="96"/>
                    <a:pt x="71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31" y="106"/>
                    <a:pt x="0" y="137"/>
                    <a:pt x="0" y="174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0" y="260"/>
                    <a:pt x="2" y="262"/>
                    <a:pt x="4" y="262"/>
                  </a:cubicBezTo>
                  <a:cubicBezTo>
                    <a:pt x="7" y="262"/>
                    <a:pt x="8" y="260"/>
                    <a:pt x="8" y="258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8" y="141"/>
                    <a:pt x="35" y="114"/>
                    <a:pt x="68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64" y="114"/>
                    <a:pt x="191" y="141"/>
                    <a:pt x="191" y="174"/>
                  </a:cubicBezTo>
                  <a:cubicBezTo>
                    <a:pt x="191" y="258"/>
                    <a:pt x="191" y="258"/>
                    <a:pt x="191" y="258"/>
                  </a:cubicBezTo>
                  <a:cubicBezTo>
                    <a:pt x="191" y="260"/>
                    <a:pt x="192" y="262"/>
                    <a:pt x="195" y="262"/>
                  </a:cubicBezTo>
                  <a:cubicBezTo>
                    <a:pt x="197" y="262"/>
                    <a:pt x="199" y="260"/>
                    <a:pt x="199" y="258"/>
                  </a:cubicBezTo>
                  <a:cubicBezTo>
                    <a:pt x="199" y="174"/>
                    <a:pt x="199" y="174"/>
                    <a:pt x="199" y="174"/>
                  </a:cubicBezTo>
                  <a:cubicBezTo>
                    <a:pt x="199" y="137"/>
                    <a:pt x="168" y="106"/>
                    <a:pt x="131" y="106"/>
                  </a:cubicBezTo>
                  <a:close/>
                  <a:moveTo>
                    <a:pt x="51" y="57"/>
                  </a:moveTo>
                  <a:cubicBezTo>
                    <a:pt x="51" y="30"/>
                    <a:pt x="73" y="8"/>
                    <a:pt x="100" y="8"/>
                  </a:cubicBezTo>
                  <a:cubicBezTo>
                    <a:pt x="127" y="8"/>
                    <a:pt x="148" y="30"/>
                    <a:pt x="148" y="57"/>
                  </a:cubicBezTo>
                  <a:cubicBezTo>
                    <a:pt x="148" y="84"/>
                    <a:pt x="127" y="106"/>
                    <a:pt x="100" y="106"/>
                  </a:cubicBezTo>
                  <a:cubicBezTo>
                    <a:pt x="73" y="106"/>
                    <a:pt x="51" y="84"/>
                    <a:pt x="51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37BA998D-D3C1-4B3E-A36D-E7CAE869666D}"/>
              </a:ext>
            </a:extLst>
          </p:cNvPr>
          <p:cNvSpPr/>
          <p:nvPr/>
        </p:nvSpPr>
        <p:spPr>
          <a:xfrm>
            <a:off x="5107282" y="6530130"/>
            <a:ext cx="94640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</a:rPr>
              <a:t>Icon colors are changeable as needed. Please use the “Shape Fill” tool to change them.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40CD57C-535C-4F22-A68E-A2A504520556}"/>
              </a:ext>
            </a:extLst>
          </p:cNvPr>
          <p:cNvSpPr txBox="1"/>
          <p:nvPr/>
        </p:nvSpPr>
        <p:spPr>
          <a:xfrm>
            <a:off x="662249" y="1851653"/>
            <a:ext cx="92948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bitcoin ]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B36A687-7D53-4975-A5E3-19296E97BCF7}"/>
              </a:ext>
            </a:extLst>
          </p:cNvPr>
          <p:cNvSpPr txBox="1"/>
          <p:nvPr/>
        </p:nvSpPr>
        <p:spPr>
          <a:xfrm>
            <a:off x="2572410" y="1851653"/>
            <a:ext cx="1203599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thumbs up ]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F665F49-3A98-49E2-BB9F-F61BC4CFA885}"/>
              </a:ext>
            </a:extLst>
          </p:cNvPr>
          <p:cNvSpPr txBox="1"/>
          <p:nvPr/>
        </p:nvSpPr>
        <p:spPr>
          <a:xfrm>
            <a:off x="4402644" y="1851653"/>
            <a:ext cx="1399166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thumbs down ]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B77FEE2-36F0-4346-AFC1-A4B158D451A1}"/>
              </a:ext>
            </a:extLst>
          </p:cNvPr>
          <p:cNvSpPr txBox="1"/>
          <p:nvPr/>
        </p:nvSpPr>
        <p:spPr>
          <a:xfrm>
            <a:off x="6698183" y="1851653"/>
            <a:ext cx="903838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happy ]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3BBA66A-9589-4183-BD65-F2DCD1F638A2}"/>
              </a:ext>
            </a:extLst>
          </p:cNvPr>
          <p:cNvSpPr txBox="1"/>
          <p:nvPr/>
        </p:nvSpPr>
        <p:spPr>
          <a:xfrm>
            <a:off x="8919123" y="1851653"/>
            <a:ext cx="733920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sad ]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CF28096-114D-4D59-B150-DAEC1FB7A72B}"/>
              </a:ext>
            </a:extLst>
          </p:cNvPr>
          <p:cNvSpPr txBox="1"/>
          <p:nvPr/>
        </p:nvSpPr>
        <p:spPr>
          <a:xfrm>
            <a:off x="139222" y="4194176"/>
            <a:ext cx="197554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WAF - fully-managed ]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C2A56AB-85D6-4BC1-84A3-4D2E7C00DE29}"/>
              </a:ext>
            </a:extLst>
          </p:cNvPr>
          <p:cNvSpPr txBox="1"/>
          <p:nvPr/>
        </p:nvSpPr>
        <p:spPr>
          <a:xfrm>
            <a:off x="2076985" y="4194176"/>
            <a:ext cx="1763944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WAF - self-service ]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F1278CE-4A32-4DE0-B05B-09032F0D3AB4}"/>
              </a:ext>
            </a:extLst>
          </p:cNvPr>
          <p:cNvSpPr txBox="1"/>
          <p:nvPr/>
        </p:nvSpPr>
        <p:spPr>
          <a:xfrm>
            <a:off x="4035050" y="4194176"/>
            <a:ext cx="1985865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multi-cloud operations ]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6D9AB66-4C51-479B-8DAA-7B14FC9FC7F5}"/>
              </a:ext>
            </a:extLst>
          </p:cNvPr>
          <p:cNvSpPr txBox="1"/>
          <p:nvPr/>
        </p:nvSpPr>
        <p:spPr>
          <a:xfrm>
            <a:off x="6254150" y="4194176"/>
            <a:ext cx="1791901" cy="498598"/>
          </a:xfrm>
          <a:prstGeom prst="rect">
            <a:avLst/>
          </a:prstGeom>
          <a:noFill/>
        </p:spPr>
        <p:txBody>
          <a:bodyPr wrap="none" lIns="155448" tIns="155448" rIns="155448" bIns="155448" rtlCol="0">
            <a:spAutoFit/>
          </a:bodyPr>
          <a:lstStyle/>
          <a:p>
            <a:pPr algn="ctr"/>
            <a:r>
              <a:rPr lang="en-US" sz="1200" i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[ faster deployments ]</a:t>
            </a:r>
          </a:p>
        </p:txBody>
      </p:sp>
    </p:spTree>
    <p:extLst>
      <p:ext uri="{BB962C8B-B14F-4D97-AF65-F5344CB8AC3E}">
        <p14:creationId xmlns:p14="http://schemas.microsoft.com/office/powerpoint/2010/main" val="64449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04800" y="239949"/>
            <a:ext cx="11582400" cy="6160851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Please find diagram icons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. 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46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67344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 Common Mistakes to Avoid in Your Presentation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type="body" sz="quarter" idx="12"/>
          </p:nvPr>
        </p:nvSpPr>
        <p:spPr>
          <a:solidFill>
            <a:schemeClr val="bg1"/>
          </a:solidFill>
        </p:spPr>
        <p:txBody>
          <a:bodyPr/>
          <a:lstStyle/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On-premises</a:t>
            </a:r>
            <a:r>
              <a:rPr lang="en-US" dirty="0"/>
              <a:t>, not on-premise. One is not the plural of the other—they are not interchangeable, but two completely different words. A premise is a proposition, whereas a premises is a tract of land.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BIG-IP</a:t>
            </a:r>
            <a:r>
              <a:rPr lang="en-US" dirty="0"/>
              <a:t>. All caps, with hyphen. Not Big-IP, BIG IP, Big IP, or any other variation.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BIG-IP DNS</a:t>
            </a:r>
            <a:r>
              <a:rPr lang="en-US" dirty="0"/>
              <a:t>. Not BIG-IP Global Traffic Manager or BIG-IP GTM.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BIG-IQ</a:t>
            </a:r>
            <a:r>
              <a:rPr lang="en-US" dirty="0"/>
              <a:t>. All caps, with hyphen. Not Big-IQ, BIG IQ, Big IQ, or any other variation.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Silverline</a:t>
            </a:r>
            <a:r>
              <a:rPr lang="en-US" dirty="0"/>
              <a:t>, cap S, lowercase l. Not SilverLine.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Data center</a:t>
            </a:r>
            <a:r>
              <a:rPr lang="en-US" dirty="0"/>
              <a:t>, two words. Not datacenter.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No trademarks necessary</a:t>
            </a:r>
            <a:r>
              <a:rPr lang="en-US" dirty="0"/>
              <a:t>. You do not need to include any trademarks in your presentations—please strip them all out.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Size matters</a:t>
            </a:r>
            <a:r>
              <a:rPr lang="en-US" dirty="0"/>
              <a:t>. If the font size is too small for your audience to read, it’s worthless.</a:t>
            </a:r>
          </a:p>
          <a:p>
            <a:pPr marL="342900" lvl="3" indent="-342900">
              <a:buFont typeface="+mj-lt"/>
              <a:buAutoNum type="arabicPeriod"/>
            </a:pPr>
            <a:r>
              <a:rPr lang="en-US" b="1" dirty="0"/>
              <a:t>Don’t forget spell-check</a:t>
            </a:r>
            <a:r>
              <a:rPr lang="en-US" dirty="0"/>
              <a:t>. It’s free, it’s fast, it can save you face.</a:t>
            </a:r>
          </a:p>
          <a:p>
            <a:pPr marL="0" lvl="3" indent="0">
              <a:buNone/>
            </a:pPr>
            <a:r>
              <a:rPr lang="en-US" dirty="0"/>
              <a:t> </a:t>
            </a:r>
          </a:p>
          <a:p>
            <a:pPr marL="0" lvl="3" indent="0">
              <a:buNone/>
            </a:pPr>
            <a:r>
              <a:rPr lang="en-US" dirty="0"/>
              <a:t>You can find the complete F5 Content Style Guide </a:t>
            </a:r>
            <a:r>
              <a:rPr lang="en-US" dirty="0">
                <a:solidFill>
                  <a:srgbClr val="E4002B"/>
                </a:solidFill>
                <a:hlinkClick r:id="rId3"/>
              </a:rPr>
              <a:t>here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8480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Title and Bulleted Content Slide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0" dirty="0"/>
              <a:t>Please keep content to no more than 7 bullets</a:t>
            </a:r>
          </a:p>
          <a:p>
            <a:r>
              <a:rPr lang="en-US" b="0" dirty="0"/>
              <a:t>When emphasizing content, use bold with </a:t>
            </a:r>
            <a:r>
              <a:rPr lang="en-US" dirty="0">
                <a:solidFill>
                  <a:srgbClr val="E4002B"/>
                </a:solidFill>
              </a:rPr>
              <a:t>red color </a:t>
            </a:r>
          </a:p>
          <a:p>
            <a:r>
              <a:rPr lang="en-US" b="0" dirty="0"/>
              <a:t>Bullet placeholder number three</a:t>
            </a:r>
          </a:p>
          <a:p>
            <a:r>
              <a:rPr lang="en-US" b="0" dirty="0"/>
              <a:t>Bullet placeholder number four</a:t>
            </a:r>
          </a:p>
          <a:p>
            <a:r>
              <a:rPr lang="en-US" b="0" dirty="0"/>
              <a:t>Bullet placeholder number five</a:t>
            </a:r>
          </a:p>
          <a:p>
            <a:r>
              <a:rPr lang="en-US" b="0" dirty="0"/>
              <a:t>Bullet placeholder number six</a:t>
            </a:r>
          </a:p>
          <a:p>
            <a:r>
              <a:rPr lang="en-US" b="0" dirty="0"/>
              <a:t>Bullet placeholder number seven</a:t>
            </a:r>
          </a:p>
          <a:p>
            <a:endParaRPr lang="en-US" b="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32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on the Header &amp; Footer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04800" y="6492875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144000" y="6492874"/>
            <a:ext cx="2743200" cy="365125"/>
          </a:xfrm>
          <a:prstGeom prst="rect">
            <a:avLst/>
          </a:prstGeom>
        </p:spPr>
        <p:txBody>
          <a:bodyPr/>
          <a:lstStyle/>
          <a:p>
            <a:fld id="{49DF86D6-4B9D-4B83-AF23-D696D3CD110A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lvl="4" indent="-342900">
              <a:buAutoNum type="arabicPeriod"/>
            </a:pPr>
            <a:r>
              <a:rPr lang="en-US" dirty="0"/>
              <a:t>Go to the </a:t>
            </a:r>
            <a:r>
              <a:rPr lang="en-US" b="1" dirty="0"/>
              <a:t>Insert</a:t>
            </a:r>
            <a:r>
              <a:rPr lang="en-US" dirty="0"/>
              <a:t> tab, and click on </a:t>
            </a:r>
            <a:r>
              <a:rPr lang="en-US" b="1" dirty="0"/>
              <a:t>Header &amp; Footer</a:t>
            </a:r>
            <a:r>
              <a:rPr lang="en-US" dirty="0"/>
              <a:t>.</a:t>
            </a:r>
          </a:p>
          <a:p>
            <a:pPr marL="342900" lvl="4" indent="-342900">
              <a:buAutoNum type="arabicPeriod"/>
            </a:pPr>
            <a:endParaRPr lang="en-US" dirty="0"/>
          </a:p>
          <a:p>
            <a:pPr marL="342900" lvl="4" indent="-342900">
              <a:buAutoNum type="arabicPeriod"/>
            </a:pPr>
            <a:endParaRPr lang="en-US" dirty="0"/>
          </a:p>
          <a:p>
            <a:pPr marL="342900" lvl="4" indent="-342900">
              <a:buAutoNum type="arabicPeriod"/>
            </a:pPr>
            <a:endParaRPr lang="en-US" dirty="0"/>
          </a:p>
          <a:p>
            <a:pPr marL="342900" lvl="4" indent="-342900">
              <a:buAutoNum type="arabicPeriod"/>
            </a:pPr>
            <a:endParaRPr lang="en-US" dirty="0"/>
          </a:p>
          <a:p>
            <a:pPr marL="342900" lvl="4" indent="-342900">
              <a:buAutoNum type="arabicPeriod"/>
            </a:pPr>
            <a:r>
              <a:rPr lang="en-US" dirty="0"/>
              <a:t>You will get a pop-up box.</a:t>
            </a:r>
            <a:br>
              <a:rPr lang="en-US" dirty="0"/>
            </a:br>
            <a:r>
              <a:rPr lang="en-US" dirty="0"/>
              <a:t>Make sure the </a:t>
            </a:r>
            <a:r>
              <a:rPr lang="en-US" b="1" dirty="0"/>
              <a:t>Slide</a:t>
            </a:r>
            <a:r>
              <a:rPr lang="en-US" dirty="0"/>
              <a:t> tab is selected </a:t>
            </a:r>
            <a:br>
              <a:rPr lang="en-US" dirty="0"/>
            </a:br>
            <a:r>
              <a:rPr lang="en-US" dirty="0"/>
              <a:t>and not the Notes &amp; Handouts tab. </a:t>
            </a:r>
            <a:br>
              <a:rPr lang="en-US" dirty="0"/>
            </a:br>
            <a:endParaRPr lang="en-US" dirty="0"/>
          </a:p>
          <a:p>
            <a:pPr marL="342900" lvl="4" indent="-342900">
              <a:buAutoNum type="arabicPeriod"/>
            </a:pPr>
            <a:r>
              <a:rPr lang="en-US" dirty="0"/>
              <a:t>Make sure to the </a:t>
            </a:r>
            <a:r>
              <a:rPr lang="en-US" b="1" dirty="0"/>
              <a:t>Slide number, </a:t>
            </a:r>
            <a:br>
              <a:rPr lang="en-US" b="1" dirty="0"/>
            </a:br>
            <a:r>
              <a:rPr lang="en-US" b="1" dirty="0"/>
              <a:t>Footer, </a:t>
            </a:r>
            <a:r>
              <a:rPr lang="en-US" dirty="0"/>
              <a:t>and</a:t>
            </a:r>
            <a:r>
              <a:rPr lang="en-US" b="1" dirty="0"/>
              <a:t> </a:t>
            </a:r>
            <a:r>
              <a:rPr lang="en-US" dirty="0"/>
              <a:t> </a:t>
            </a:r>
            <a:r>
              <a:rPr lang="en-US" b="1" dirty="0"/>
              <a:t>Don’t show on </a:t>
            </a:r>
            <a:br>
              <a:rPr lang="en-US" b="1" dirty="0"/>
            </a:br>
            <a:r>
              <a:rPr lang="en-US" b="1" dirty="0"/>
              <a:t>title slide </a:t>
            </a:r>
            <a:r>
              <a:rPr lang="en-US" dirty="0"/>
              <a:t>boxes are all checked.</a:t>
            </a:r>
          </a:p>
          <a:p>
            <a:pPr marL="342900" lvl="4" indent="-342900">
              <a:buAutoNum type="arabicPeriod"/>
            </a:pPr>
            <a:endParaRPr lang="en-US" dirty="0"/>
          </a:p>
          <a:p>
            <a:pPr marL="342900" lvl="4" indent="-342900">
              <a:buAutoNum type="arabicPeriod"/>
            </a:pPr>
            <a:r>
              <a:rPr lang="en-US" dirty="0"/>
              <a:t>Select </a:t>
            </a:r>
            <a:r>
              <a:rPr lang="en-US" b="1" dirty="0"/>
              <a:t>Apply to All</a:t>
            </a:r>
            <a:br>
              <a:rPr lang="en-US" b="1" dirty="0"/>
            </a:br>
            <a:r>
              <a:rPr lang="en-US" sz="1000" dirty="0"/>
              <a:t>*Note if you choose </a:t>
            </a:r>
            <a:r>
              <a:rPr lang="en-US" sz="1000" b="1" dirty="0"/>
              <a:t>Apply</a:t>
            </a:r>
            <a:r>
              <a:rPr lang="en-US" sz="1000" dirty="0"/>
              <a:t> it will only apply to that single slide.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7200" y="1720081"/>
            <a:ext cx="6515100" cy="765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918" y="2800945"/>
            <a:ext cx="2111188" cy="290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32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Bulleted Content Slide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3: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0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2-Column Bulleted Content Slide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3: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Main Topic 4: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5: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6: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89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Bulleted Content w/Sub-header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Sub-header: Size 32pt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4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2-Column Bulleted w/Sub-header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Main Topic 1: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2: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E4002B"/>
                </a:solidFill>
              </a:rPr>
              <a:t>Sub-header: Size 32pt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Main Topic 3: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sz="1600" dirty="0"/>
          </a:p>
          <a:p>
            <a:r>
              <a:rPr lang="en-US" dirty="0"/>
              <a:t>Main Topic 4: Size 32pt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pPr lvl="1"/>
            <a:r>
              <a:rPr lang="en-US" dirty="0"/>
              <a:t>Size 24 for the sub topics</a:t>
            </a:r>
          </a:p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F5 Networks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DF86D6-4B9D-4B83-AF23-D696D3CD110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52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5-Corporate-Template-2017_(Dark)">
  <a:themeElements>
    <a:clrScheme name="Custom 3">
      <a:dk1>
        <a:srgbClr val="4D4F53"/>
      </a:dk1>
      <a:lt1>
        <a:srgbClr val="FFFFFF"/>
      </a:lt1>
      <a:dk2>
        <a:srgbClr val="000000"/>
      </a:dk2>
      <a:lt2>
        <a:srgbClr val="F4F4F4"/>
      </a:lt2>
      <a:accent1>
        <a:srgbClr val="0194D2"/>
      </a:accent1>
      <a:accent2>
        <a:srgbClr val="F7901E"/>
      </a:accent2>
      <a:accent3>
        <a:srgbClr val="855FA8"/>
      </a:accent3>
      <a:accent4>
        <a:srgbClr val="004892"/>
      </a:accent4>
      <a:accent5>
        <a:srgbClr val="D60000"/>
      </a:accent5>
      <a:accent6>
        <a:srgbClr val="A0BF37"/>
      </a:accent6>
      <a:hlink>
        <a:srgbClr val="D60000"/>
      </a:hlink>
      <a:folHlink>
        <a:srgbClr val="C0C0C0"/>
      </a:folHlink>
    </a:clrScheme>
    <a:fontScheme name="F5 2016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155448" tIns="155448" rIns="155448" bIns="155448" rtlCol="0">
        <a:spAutoFit/>
      </a:bodyPr>
      <a:lstStyle>
        <a:defPPr>
          <a:defRPr sz="24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1"/>
            </a:gra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ASTER_Agility_ppt_template" id="{68CDF5C6-2879-B44E-B586-5C0F5911D0C9}" vid="{B01C04FF-3BCC-8544-92D0-AF36CE861310}"/>
    </a:ext>
  </a:extLst>
</a:theme>
</file>

<file path=ppt/theme/theme2.xml><?xml version="1.0" encoding="utf-8"?>
<a:theme xmlns:a="http://schemas.openxmlformats.org/drawingml/2006/main" name="F5-Corporate-Template-2017_(Light)">
  <a:themeElements>
    <a:clrScheme name="Custom 3">
      <a:dk1>
        <a:srgbClr val="4D4F53"/>
      </a:dk1>
      <a:lt1>
        <a:srgbClr val="FFFFFF"/>
      </a:lt1>
      <a:dk2>
        <a:srgbClr val="000000"/>
      </a:dk2>
      <a:lt2>
        <a:srgbClr val="F4F4F4"/>
      </a:lt2>
      <a:accent1>
        <a:srgbClr val="0194D2"/>
      </a:accent1>
      <a:accent2>
        <a:srgbClr val="F7901E"/>
      </a:accent2>
      <a:accent3>
        <a:srgbClr val="855FA8"/>
      </a:accent3>
      <a:accent4>
        <a:srgbClr val="004892"/>
      </a:accent4>
      <a:accent5>
        <a:srgbClr val="D60000"/>
      </a:accent5>
      <a:accent6>
        <a:srgbClr val="A0BF37"/>
      </a:accent6>
      <a:hlink>
        <a:srgbClr val="D60000"/>
      </a:hlink>
      <a:folHlink>
        <a:srgbClr val="C0C0C0"/>
      </a:folHlink>
    </a:clrScheme>
    <a:fontScheme name="F5 2016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155448" tIns="155448" rIns="155448" bIns="155448" rtlCol="0">
        <a:spAutoFit/>
      </a:bodyPr>
      <a:lstStyle>
        <a:defPPr>
          <a:defRPr sz="24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1"/>
            </a:gra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ASTER_Agility_ppt_template" id="{68CDF5C6-2879-B44E-B586-5C0F5911D0C9}" vid="{AA25898C-8E23-984D-9428-3BB3A205485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7cdeead-6725-48ab-8f7c-6d5489ea45f4">
      <UserInfo>
        <DisplayName>Gary O'SULLIVAN</DisplayName>
        <AccountId>3922</AccountId>
        <AccountType/>
      </UserInfo>
      <UserInfo>
        <DisplayName>Ian Parbery</DisplayName>
        <AccountId>1358</AccountId>
        <AccountType/>
      </UserInfo>
      <UserInfo>
        <DisplayName>Jacque Allison</DisplayName>
        <AccountId>325</AccountId>
        <AccountType/>
      </UserInfo>
      <UserInfo>
        <DisplayName>Erin Oettle</DisplayName>
        <AccountId>868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46BAA9D4BD5F4F9A5EC0809E573C9A" ma:contentTypeVersion="4" ma:contentTypeDescription="Create a new document." ma:contentTypeScope="" ma:versionID="50817520883cdbf3441d609175e5e64e">
  <xsd:schema xmlns:xsd="http://www.w3.org/2001/XMLSchema" xmlns:xs="http://www.w3.org/2001/XMLSchema" xmlns:p="http://schemas.microsoft.com/office/2006/metadata/properties" xmlns:ns2="3831e187-d572-4b5a-9e13-500060090e93" xmlns:ns3="e7cdeead-6725-48ab-8f7c-6d5489ea45f4" targetNamespace="http://schemas.microsoft.com/office/2006/metadata/properties" ma:root="true" ma:fieldsID="2a64da16c3d169cc098fbbf559c0c48a" ns2:_="" ns3:_="">
    <xsd:import namespace="3831e187-d572-4b5a-9e13-500060090e93"/>
    <xsd:import namespace="e7cdeead-6725-48ab-8f7c-6d5489ea45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31e187-d572-4b5a-9e13-500060090e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eead-6725-48ab-8f7c-6d5489ea45f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0CEE42-20A9-420E-BAF3-8D9A64E02D76}">
  <ds:schemaRefs>
    <ds:schemaRef ds:uri="http://purl.org/dc/elements/1.1/"/>
    <ds:schemaRef ds:uri="http://schemas.microsoft.com/office/infopath/2007/PartnerControls"/>
    <ds:schemaRef ds:uri="http://www.w3.org/XML/1998/namespace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e7cdeead-6725-48ab-8f7c-6d5489ea45f4"/>
    <ds:schemaRef ds:uri="3831e187-d572-4b5a-9e13-500060090e93"/>
  </ds:schemaRefs>
</ds:datastoreItem>
</file>

<file path=customXml/itemProps2.xml><?xml version="1.0" encoding="utf-8"?>
<ds:datastoreItem xmlns:ds="http://schemas.openxmlformats.org/officeDocument/2006/customXml" ds:itemID="{AFCC6C4E-E340-4307-BE6D-63A028AD6D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31e187-d572-4b5a-9e13-500060090e93"/>
    <ds:schemaRef ds:uri="e7cdeead-6725-48ab-8f7c-6d5489ea45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B189F46-3369-4E4C-B089-6774965863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F5-Corporate-Template-2017_(Dark)</Template>
  <TotalTime>5508</TotalTime>
  <Words>2250</Words>
  <Application>Microsoft Macintosh PowerPoint</Application>
  <PresentationFormat>Widescreen</PresentationFormat>
  <Paragraphs>546</Paragraphs>
  <Slides>50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F5-Corporate-Template-2017_(Dark)</vt:lpstr>
      <vt:lpstr>F5-Corporate-Template-2017_(Light)</vt:lpstr>
      <vt:lpstr>PowerPoint Presentation</vt:lpstr>
      <vt:lpstr>Secure BIG-IP and Application deployments in AWS</vt:lpstr>
      <vt:lpstr>PowerPoint Presentation</vt:lpstr>
      <vt:lpstr>Presentation  Title Placeholder</vt:lpstr>
      <vt:lpstr>Example of a Title and Bulleted Content Slide</vt:lpstr>
      <vt:lpstr>Example of a Bulleted Content Slide</vt:lpstr>
      <vt:lpstr>Example of a 2-Column Bulleted Content Slide</vt:lpstr>
      <vt:lpstr>Example of Bulleted Content w/Sub-header</vt:lpstr>
      <vt:lpstr>Example of a 2-Column Bulleted w/Sub-header</vt:lpstr>
      <vt:lpstr>Example of a Really, Really, Really Long    Two-Line Title and Bulleted Content Slide</vt:lpstr>
      <vt:lpstr>Example of a Really, Really, Really Long    Two-Line Title and 2-Column Bulleted Slide</vt:lpstr>
      <vt:lpstr>Segue slide</vt:lpstr>
      <vt:lpstr>PowerPoint Presentation</vt:lpstr>
      <vt:lpstr>PowerPoint Presentation</vt:lpstr>
      <vt:lpstr>Example of a Horizontal Bar Chart</vt:lpstr>
      <vt:lpstr>Example of a Table</vt:lpstr>
      <vt:lpstr>PowerPoint Presentation</vt:lpstr>
      <vt:lpstr>PowerPoint Presentation</vt:lpstr>
      <vt:lpstr>PowerPoint Presentation</vt:lpstr>
      <vt:lpstr>PowerPoint Presentation</vt:lpstr>
      <vt:lpstr>“Your famous quote goes here. You can use bold to create emphasis.”</vt:lpstr>
      <vt:lpstr>PowerPoint Presentation</vt:lpstr>
      <vt:lpstr>Thank You</vt:lpstr>
      <vt:lpstr>PowerPoint Presentation</vt:lpstr>
      <vt:lpstr>Agenda example</vt:lpstr>
      <vt:lpstr>PowerPoint Presentation</vt:lpstr>
      <vt:lpstr>PowerPoint Presentation</vt:lpstr>
      <vt:lpstr>PowerPoint Presentation</vt:lpstr>
      <vt:lpstr>PowerPoint Presentation</vt:lpstr>
      <vt:lpstr>Icon grid example</vt:lpstr>
      <vt:lpstr>PowerPoint Presentation</vt:lpstr>
      <vt:lpstr>photography</vt:lpstr>
      <vt:lpstr>PowerPoint Presentation</vt:lpstr>
      <vt:lpstr>Icons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  <vt:lpstr>9 Common Mistakes to Avoid in Your Presentation</vt:lpstr>
      <vt:lpstr>Turning on the Header &amp; Footer</vt:lpstr>
    </vt:vector>
  </TitlesOfParts>
  <Manager>&lt;Speech writer name goes here&gt;</Manager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F5 Networks</dc:subject>
  <dc:creator>David Larsen</dc:creator>
  <cp:lastModifiedBy>David Larsen</cp:lastModifiedBy>
  <cp:revision>1</cp:revision>
  <cp:lastPrinted>2016-08-10T19:03:55Z</cp:lastPrinted>
  <dcterms:created xsi:type="dcterms:W3CDTF">2018-08-02T16:04:24Z</dcterms:created>
  <dcterms:modified xsi:type="dcterms:W3CDTF">2018-08-06T11:53:14Z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0x0101004F46BAA9D4BD5F4F9A5EC0809E573C9A</vt:lpwstr>
  </property>
</Properties>
</file>

<file path=docProps/thumbnail.jpeg>
</file>